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iladelphia 1914 ward map">
            <a:extLst>
              <a:ext uri="{FF2B5EF4-FFF2-40B4-BE49-F238E27FC236}">
                <a16:creationId xmlns:a16="http://schemas.microsoft.com/office/drawing/2014/main" id="{8D5BAF66-A7FD-45A1-8C66-BD862059A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6" r="-1" b="16134"/>
          <a:stretch/>
        </p:blipFill>
        <p:spPr bwMode="auto">
          <a:xfrm>
            <a:off x="1" y="10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A7C3-1F56-41EA-9FBC-6F6AABC0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Bahnschrift" panose="020B0502040204020203" pitchFamily="34" charset="0"/>
                <a:ea typeface="HGPSoeiKakugothicUB" panose="020B0400000000000000" pitchFamily="34" charset="-128"/>
              </a:rPr>
              <a:t>Waste</a:t>
            </a:r>
            <a:br>
              <a:rPr lang="en-US" b="0" i="0">
                <a:solidFill>
                  <a:srgbClr val="FFFFFF"/>
                </a:solidFill>
                <a:effectLst/>
                <a:latin typeface="Bahnschrift" panose="020B0502040204020203" pitchFamily="34" charset="0"/>
                <a:ea typeface="HGPSoeiKakugothicUB" panose="020B0400000000000000" pitchFamily="34" charset="-128"/>
              </a:rPr>
            </a:br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  <a:ea typeface="HGPSoeiKakugothicUB" panose="020B0400000000000000" pitchFamily="34" charset="-128"/>
              </a:rPr>
              <a:t>in Philadelphia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A99F6-9F43-4463-888F-5800C746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project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Business Problem and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279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825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Model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823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Database &amp; Dashboard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6107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934F-B7FA-4DC7-AC6D-7F85728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2400" dirty="0"/>
              <a:t>Validate the problem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620-A319-4B5E-8E08-52C05C7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07702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Calisto MT</vt:lpstr>
      <vt:lpstr>Univers Condensed</vt:lpstr>
      <vt:lpstr>ChronicleVTI</vt:lpstr>
      <vt:lpstr>Waste in Philadelphia</vt:lpstr>
      <vt:lpstr>Business Problem and Questions</vt:lpstr>
      <vt:lpstr>Data Sources</vt:lpstr>
      <vt:lpstr>Machine LEARNING Model </vt:lpstr>
      <vt:lpstr>Database &amp; Dashboard </vt:lpstr>
      <vt:lpstr>Validate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(what_are_</dc:title>
  <dc:creator>Ryan Bradshaw</dc:creator>
  <cp:lastModifiedBy>Ryan Bradshaw</cp:lastModifiedBy>
  <cp:revision>3</cp:revision>
  <dcterms:created xsi:type="dcterms:W3CDTF">2021-07-10T18:02:26Z</dcterms:created>
  <dcterms:modified xsi:type="dcterms:W3CDTF">2021-07-10T18:25:50Z</dcterms:modified>
</cp:coreProperties>
</file>