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3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C6B7BB-7A14-451D-87A5-EDA9830C413F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3784E2-07BD-4FD7-85B9-60300A288F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962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3784E2-07BD-4FD7-85B9-60300A288F3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30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19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38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1117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291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953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675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5012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817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030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21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705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701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349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253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780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806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503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32E32-DDDD-4616-8F35-95CE1BDEF284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25A67-9C80-4E89-B56E-3789AF0485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65809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F0699-A62E-4079-EF7D-3A581C83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/>
              <a:t>Introduction to Power BI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DCD3A8-CD97-4BCF-7F74-64103BD9A8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3438"/>
            <a:ext cx="12192000" cy="48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976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0C1F2-D30E-5440-38FF-7BFF4F13B4BC}"/>
              </a:ext>
            </a:extLst>
          </p:cNvPr>
          <p:cNvSpPr txBox="1"/>
          <p:nvPr/>
        </p:nvSpPr>
        <p:spPr>
          <a:xfrm>
            <a:off x="905608" y="597877"/>
            <a:ext cx="9434146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Introduction to Power BI</a:t>
            </a:r>
          </a:p>
          <a:p>
            <a:pPr>
              <a:buNone/>
            </a:pPr>
            <a:endParaRPr lang="en-US" b="1" u="sng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2400" b="1" dirty="0"/>
              <a:t>What is Power BI?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Power BI is a powerful </a:t>
            </a:r>
            <a:r>
              <a:rPr lang="en-US" b="1" dirty="0"/>
              <a:t>Business Intelligence (BI)</a:t>
            </a:r>
            <a:r>
              <a:rPr lang="en-US" dirty="0"/>
              <a:t> tool developed by Microsoft.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It allows users to </a:t>
            </a:r>
            <a:r>
              <a:rPr lang="en-US" b="1" dirty="0"/>
              <a:t>connect</a:t>
            </a:r>
            <a:r>
              <a:rPr lang="en-US" dirty="0"/>
              <a:t>, </a:t>
            </a:r>
            <a:r>
              <a:rPr lang="en-US" b="1" dirty="0"/>
              <a:t>analyze</a:t>
            </a:r>
            <a:r>
              <a:rPr lang="en-US" dirty="0"/>
              <a:t>, and </a:t>
            </a:r>
            <a:r>
              <a:rPr lang="en-US" b="1" dirty="0"/>
              <a:t>visualize</a:t>
            </a:r>
            <a:r>
              <a:rPr lang="en-US" dirty="0"/>
              <a:t> data from multiple sources.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Helps in making </a:t>
            </a:r>
            <a:r>
              <a:rPr lang="en-US" b="1" dirty="0"/>
              <a:t>data-driven decisions</a:t>
            </a:r>
            <a:r>
              <a:rPr lang="en-US" dirty="0"/>
              <a:t> through interactive dashboards and reports.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sz="2400" b="1" dirty="0"/>
          </a:p>
          <a:p>
            <a:pPr>
              <a:buNone/>
            </a:pPr>
            <a:r>
              <a:rPr lang="en-US" sz="2400" b="1" dirty="0"/>
              <a:t>Why Power BI?</a:t>
            </a:r>
          </a:p>
          <a:p>
            <a:pPr>
              <a:buNone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Easy to use with drag-and-drop interface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Interactive visuals and real-time data updates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Integration with various data sources (Excel, SQL, Cloud services, etc.)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Strong community and Microsoft support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472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1C1C2-5EEB-8FE6-3121-396602EF3E62}"/>
              </a:ext>
            </a:extLst>
          </p:cNvPr>
          <p:cNvSpPr txBox="1"/>
          <p:nvPr/>
        </p:nvSpPr>
        <p:spPr>
          <a:xfrm>
            <a:off x="729762" y="360485"/>
            <a:ext cx="959240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Key Components of Power BI</a:t>
            </a:r>
          </a:p>
          <a:p>
            <a:pPr>
              <a:buNone/>
            </a:pPr>
            <a:endParaRPr lang="en-US" b="1" dirty="0"/>
          </a:p>
          <a:p>
            <a:pPr marL="342900" indent="-342900">
              <a:buAutoNum type="arabicPeriod"/>
            </a:pPr>
            <a:r>
              <a:rPr lang="en-US" sz="2400" b="1" dirty="0"/>
              <a:t>Power BI Desktop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 free application for creating reports on your local machine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Used by data analysts to clean, model, and visualize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2. Power BI Service (Cloud)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 online platform to share and collaborate on reports and dashboards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3. Power BI Mobile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Mobile app to access reports and dashboards on the go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None/>
            </a:pPr>
            <a:r>
              <a:rPr lang="en-US" sz="2400" b="1" dirty="0"/>
              <a:t>4. Power BI Gateway</a:t>
            </a: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Bridge to connect on-premise data to the Power BI Service</a:t>
            </a:r>
          </a:p>
        </p:txBody>
      </p:sp>
    </p:spTree>
    <p:extLst>
      <p:ext uri="{BB962C8B-B14F-4D97-AF65-F5344CB8AC3E}">
        <p14:creationId xmlns:p14="http://schemas.microsoft.com/office/powerpoint/2010/main" val="6308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25F47-EA22-23B9-17D4-E81434FDF71D}"/>
              </a:ext>
            </a:extLst>
          </p:cNvPr>
          <p:cNvSpPr txBox="1"/>
          <p:nvPr/>
        </p:nvSpPr>
        <p:spPr>
          <a:xfrm>
            <a:off x="914400" y="369277"/>
            <a:ext cx="9548446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2800" b="1" u="sng" dirty="0">
                <a:solidFill>
                  <a:schemeClr val="bg1"/>
                </a:solidFill>
              </a:rPr>
              <a:t>Power BI Workflow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sz="2400" b="1" dirty="0"/>
              <a:t>Basic Workflow Steps:</a:t>
            </a:r>
          </a:p>
          <a:p>
            <a:pPr>
              <a:buNone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Connect to Data</a:t>
            </a:r>
            <a:r>
              <a:rPr lang="en-US" dirty="0"/>
              <a:t> – Excel, SQL Server, Web APIs, etc.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Transform Data</a:t>
            </a:r>
            <a:r>
              <a:rPr lang="en-US" dirty="0"/>
              <a:t> – Using Power Query Editor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Build Visuals</a:t>
            </a:r>
            <a:r>
              <a:rPr lang="en-US" dirty="0"/>
              <a:t> – Charts, KPIs, maps, etc.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Create Reports</a:t>
            </a:r>
            <a:r>
              <a:rPr lang="en-US" dirty="0"/>
              <a:t> – Combine visuals into an interactive report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Publish and Share</a:t>
            </a:r>
            <a:r>
              <a:rPr lang="en-US" dirty="0"/>
              <a:t> – Upload to Power BI Service and share with others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08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9E6701-3D3D-3A4F-F32B-32C01A3AB5ED}"/>
              </a:ext>
            </a:extLst>
          </p:cNvPr>
          <p:cNvSpPr txBox="1"/>
          <p:nvPr/>
        </p:nvSpPr>
        <p:spPr>
          <a:xfrm>
            <a:off x="896815" y="677008"/>
            <a:ext cx="9583616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IN" sz="2800" b="1" u="sng" dirty="0">
                <a:solidFill>
                  <a:schemeClr val="bg1"/>
                </a:solidFill>
              </a:rPr>
              <a:t>What You Will Learn in This Course</a:t>
            </a:r>
          </a:p>
          <a:p>
            <a:pPr algn="ctr">
              <a:buNone/>
            </a:pPr>
            <a:endParaRPr lang="en-IN" sz="2800" b="1" u="sng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IN" sz="2400" b="1" dirty="0"/>
              <a:t>🔹 Data Visualization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Creating interactive dashboards in </a:t>
            </a:r>
            <a:r>
              <a:rPr lang="en-IN" b="1" dirty="0"/>
              <a:t>Power BI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Using </a:t>
            </a:r>
            <a:r>
              <a:rPr lang="en-IN" b="1" dirty="0"/>
              <a:t>charts, graphs, and maps</a:t>
            </a:r>
            <a:r>
              <a:rPr lang="en-IN" dirty="0"/>
              <a:t> for insights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sz="2400" b="1" dirty="0"/>
              <a:t>🔹 Power Query Editor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Data </a:t>
            </a:r>
            <a:r>
              <a:rPr lang="en-IN" b="1" dirty="0"/>
              <a:t>cleaning, transformation, and merging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Handling missing values and optimizing data models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sz="2400" b="1" dirty="0"/>
              <a:t>🔹 DAX Functions (Data Analysis Expressions)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Writing </a:t>
            </a:r>
            <a:r>
              <a:rPr lang="en-IN" b="1" dirty="0"/>
              <a:t>calculated columns &amp; measures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Using SUM, </a:t>
            </a:r>
            <a:r>
              <a:rPr lang="en-IN" b="1" dirty="0"/>
              <a:t>SUMX,COUNT, CALCULATE, FILTER, RANKX, and more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sz="2400" b="1" dirty="0"/>
              <a:t>🔹 End-to-End Projects</a:t>
            </a:r>
            <a:endParaRPr lang="en-IN" sz="24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Real-world datasets </a:t>
            </a:r>
            <a:r>
              <a:rPr lang="en-IN" b="1" dirty="0"/>
              <a:t>from industries like sales, finance, healthcare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Complete project workflow: </a:t>
            </a:r>
            <a:r>
              <a:rPr lang="en-IN" b="1" dirty="0"/>
              <a:t>Data Cleaning → Analysis → Visualization → Insights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8729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5240F2-9487-6D8D-3806-66E80497CF8F}"/>
              </a:ext>
            </a:extLst>
          </p:cNvPr>
          <p:cNvSpPr txBox="1"/>
          <p:nvPr/>
        </p:nvSpPr>
        <p:spPr>
          <a:xfrm>
            <a:off x="512885" y="2505807"/>
            <a:ext cx="111662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>
                <a:solidFill>
                  <a:schemeClr val="bg1"/>
                </a:solidFill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253107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103</TotalTime>
  <Words>331</Words>
  <Application>Microsoft Office PowerPoint</Application>
  <PresentationFormat>Widescreen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Trebuchet MS</vt:lpstr>
      <vt:lpstr>Wingdings</vt:lpstr>
      <vt:lpstr>Berlin</vt:lpstr>
      <vt:lpstr>Introduction to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KAUSHIK SINGH</dc:creator>
  <cp:lastModifiedBy>KAUSHIK SINGH</cp:lastModifiedBy>
  <cp:revision>2</cp:revision>
  <dcterms:created xsi:type="dcterms:W3CDTF">2025-04-04T17:17:16Z</dcterms:created>
  <dcterms:modified xsi:type="dcterms:W3CDTF">2025-04-04T20:42:37Z</dcterms:modified>
</cp:coreProperties>
</file>