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2CCA84-DC15-4190-B5D3-9D36864E5C1B}">
  <a:tblStyle styleId="{F92CCA84-DC15-4190-B5D3-9D36864E5C1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bold.fntdata"/><Relationship Id="rId25"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2"/>
          <p:cNvGrpSpPr/>
          <p:nvPr/>
        </p:nvGrpSpPr>
        <p:grpSpPr>
          <a:xfrm>
            <a:off x="1" y="2441575"/>
            <a:ext cx="12012084" cy="1047750"/>
            <a:chOff x="0" y="1536"/>
            <a:chExt cx="5675" cy="663"/>
          </a:xfrm>
        </p:grpSpPr>
        <p:grpSp>
          <p:nvGrpSpPr>
            <p:cNvPr id="23" name="Google Shape;23;p2"/>
            <p:cNvGrpSpPr/>
            <p:nvPr/>
          </p:nvGrpSpPr>
          <p:grpSpPr>
            <a:xfrm>
              <a:off x="183" y="1604"/>
              <a:ext cx="448" cy="298"/>
              <a:chOff x="720" y="336"/>
              <a:chExt cx="624" cy="430"/>
            </a:xfrm>
          </p:grpSpPr>
          <p:sp>
            <p:nvSpPr>
              <p:cNvPr id="24" name="Google Shape;24;p2"/>
              <p:cNvSpPr/>
              <p:nvPr/>
            </p:nvSpPr>
            <p:spPr>
              <a:xfrm>
                <a:off x="720" y="336"/>
                <a:ext cx="384" cy="43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5" name="Google Shape;25;p2"/>
              <p:cNvSpPr/>
              <p:nvPr/>
            </p:nvSpPr>
            <p:spPr>
              <a:xfrm>
                <a:off x="1056" y="336"/>
                <a:ext cx="288" cy="43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grpSp>
          <p:nvGrpSpPr>
            <p:cNvPr id="26" name="Google Shape;26;p2"/>
            <p:cNvGrpSpPr/>
            <p:nvPr/>
          </p:nvGrpSpPr>
          <p:grpSpPr>
            <a:xfrm>
              <a:off x="261" y="1869"/>
              <a:ext cx="465" cy="300"/>
              <a:chOff x="912" y="2638"/>
              <a:chExt cx="672" cy="434"/>
            </a:xfrm>
          </p:grpSpPr>
          <p:sp>
            <p:nvSpPr>
              <p:cNvPr id="27" name="Google Shape;27;p2"/>
              <p:cNvSpPr/>
              <p:nvPr/>
            </p:nvSpPr>
            <p:spPr>
              <a:xfrm>
                <a:off x="912" y="2638"/>
                <a:ext cx="384" cy="4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8" name="Google Shape;28;p2"/>
              <p:cNvSpPr/>
              <p:nvPr/>
            </p:nvSpPr>
            <p:spPr>
              <a:xfrm>
                <a:off x="1249" y="2638"/>
                <a:ext cx="335" cy="434"/>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
          <p:nvSpPr>
            <p:cNvPr id="29" name="Google Shape;29;p2"/>
            <p:cNvSpPr/>
            <p:nvPr/>
          </p:nvSpPr>
          <p:spPr>
            <a:xfrm>
              <a:off x="0" y="1824"/>
              <a:ext cx="353" cy="264"/>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0" name="Google Shape;30;p2"/>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 name="Google Shape;31;p2"/>
            <p:cNvSpPr/>
            <p:nvPr/>
          </p:nvSpPr>
          <p:spPr>
            <a:xfrm flipH="1" rot="10800000">
              <a:off x="199" y="2054"/>
              <a:ext cx="5476" cy="34"/>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
        <p:nvSpPr>
          <p:cNvPr id="32" name="Google Shape;32;p2"/>
          <p:cNvSpPr txBox="1"/>
          <p:nvPr>
            <p:ph type="ctrTitle"/>
          </p:nvPr>
        </p:nvSpPr>
        <p:spPr>
          <a:xfrm>
            <a:off x="1320800" y="1833563"/>
            <a:ext cx="10363200" cy="11430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
          <p:cNvSpPr txBox="1"/>
          <p:nvPr>
            <p:ph idx="1" type="subTitle"/>
          </p:nvPr>
        </p:nvSpPr>
        <p:spPr>
          <a:xfrm>
            <a:off x="1828800" y="3881439"/>
            <a:ext cx="8534400" cy="1762125"/>
          </a:xfrm>
          <a:prstGeom prst="rect">
            <a:avLst/>
          </a:prstGeom>
          <a:noFill/>
          <a:ln>
            <a:noFill/>
          </a:ln>
        </p:spPr>
        <p:txBody>
          <a:bodyPr anchorCtr="0" anchor="t" bIns="42650" lIns="85325" spcFirstLastPara="1" rIns="85325" wrap="square" tIns="42650">
            <a:noAutofit/>
          </a:bodyPr>
          <a:lstStyle>
            <a:lvl1pPr lvl="0" algn="ctr">
              <a:spcBef>
                <a:spcPts val="580"/>
              </a:spcBef>
              <a:spcAft>
                <a:spcPts val="0"/>
              </a:spcAft>
              <a:buSzPts val="174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4" name="Google Shape;34;p2"/>
          <p:cNvSpPr txBox="1"/>
          <p:nvPr>
            <p:ph idx="11" type="ftr"/>
          </p:nvPr>
        </p:nvSpPr>
        <p:spPr>
          <a:xfrm>
            <a:off x="0" y="6405564"/>
            <a:ext cx="3860800" cy="4524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2" type="sldNum"/>
          </p:nvPr>
        </p:nvSpPr>
        <p:spPr>
          <a:xfrm>
            <a:off x="9550400" y="6405564"/>
            <a:ext cx="2540000" cy="452437"/>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b="0" i="0" sz="1000" u="none" cap="none" strike="noStrike">
                <a:solidFill>
                  <a:schemeClr val="lt2"/>
                </a:solidFill>
                <a:latin typeface="Tahoma"/>
                <a:ea typeface="Tahoma"/>
                <a:cs typeface="Tahoma"/>
                <a:sym typeface="Tahoma"/>
              </a:defRPr>
            </a:lvl1pPr>
            <a:lvl2pPr indent="0" lvl="1" marL="0" algn="r">
              <a:spcBef>
                <a:spcPts val="0"/>
              </a:spcBef>
              <a:buNone/>
              <a:defRPr b="0" i="0" sz="1000" u="none" cap="none" strike="noStrike">
                <a:solidFill>
                  <a:schemeClr val="lt2"/>
                </a:solidFill>
                <a:latin typeface="Tahoma"/>
                <a:ea typeface="Tahoma"/>
                <a:cs typeface="Tahoma"/>
                <a:sym typeface="Tahoma"/>
              </a:defRPr>
            </a:lvl2pPr>
            <a:lvl3pPr indent="0" lvl="2" marL="0" algn="r">
              <a:spcBef>
                <a:spcPts val="0"/>
              </a:spcBef>
              <a:buNone/>
              <a:defRPr b="0" i="0" sz="1000" u="none" cap="none" strike="noStrike">
                <a:solidFill>
                  <a:schemeClr val="lt2"/>
                </a:solidFill>
                <a:latin typeface="Tahoma"/>
                <a:ea typeface="Tahoma"/>
                <a:cs typeface="Tahoma"/>
                <a:sym typeface="Tahoma"/>
              </a:defRPr>
            </a:lvl3pPr>
            <a:lvl4pPr indent="0" lvl="3" marL="0" algn="r">
              <a:spcBef>
                <a:spcPts val="0"/>
              </a:spcBef>
              <a:buNone/>
              <a:defRPr b="0" i="0" sz="1000" u="none" cap="none" strike="noStrike">
                <a:solidFill>
                  <a:schemeClr val="lt2"/>
                </a:solidFill>
                <a:latin typeface="Tahoma"/>
                <a:ea typeface="Tahoma"/>
                <a:cs typeface="Tahoma"/>
                <a:sym typeface="Tahoma"/>
              </a:defRPr>
            </a:lvl4pPr>
            <a:lvl5pPr indent="0" lvl="4" marL="0" algn="r">
              <a:spcBef>
                <a:spcPts val="0"/>
              </a:spcBef>
              <a:buNone/>
              <a:defRPr b="0" i="0" sz="1000" u="none" cap="none" strike="noStrike">
                <a:solidFill>
                  <a:schemeClr val="lt2"/>
                </a:solidFill>
                <a:latin typeface="Tahoma"/>
                <a:ea typeface="Tahoma"/>
                <a:cs typeface="Tahoma"/>
                <a:sym typeface="Tahoma"/>
              </a:defRPr>
            </a:lvl5pPr>
            <a:lvl6pPr indent="0" lvl="5" marL="0" algn="r">
              <a:spcBef>
                <a:spcPts val="0"/>
              </a:spcBef>
              <a:buNone/>
              <a:defRPr b="0" i="0" sz="1000" u="none" cap="none" strike="noStrike">
                <a:solidFill>
                  <a:schemeClr val="lt2"/>
                </a:solidFill>
                <a:latin typeface="Tahoma"/>
                <a:ea typeface="Tahoma"/>
                <a:cs typeface="Tahoma"/>
                <a:sym typeface="Tahoma"/>
              </a:defRPr>
            </a:lvl6pPr>
            <a:lvl7pPr indent="0" lvl="6" marL="0" algn="r">
              <a:spcBef>
                <a:spcPts val="0"/>
              </a:spcBef>
              <a:buNone/>
              <a:defRPr b="0" i="0" sz="1000" u="none" cap="none" strike="noStrike">
                <a:solidFill>
                  <a:schemeClr val="lt2"/>
                </a:solidFill>
                <a:latin typeface="Tahoma"/>
                <a:ea typeface="Tahoma"/>
                <a:cs typeface="Tahoma"/>
                <a:sym typeface="Tahoma"/>
              </a:defRPr>
            </a:lvl7pPr>
            <a:lvl8pPr indent="0" lvl="7" marL="0" algn="r">
              <a:spcBef>
                <a:spcPts val="0"/>
              </a:spcBef>
              <a:buNone/>
              <a:defRPr b="0" i="0" sz="1000" u="none" cap="none" strike="noStrike">
                <a:solidFill>
                  <a:schemeClr val="lt2"/>
                </a:solidFill>
                <a:latin typeface="Tahoma"/>
                <a:ea typeface="Tahoma"/>
                <a:cs typeface="Tahoma"/>
                <a:sym typeface="Tahoma"/>
              </a:defRPr>
            </a:lvl8pPr>
            <a:lvl9pPr indent="0" lvl="8" marL="0" algn="r">
              <a:spcBef>
                <a:spcPts val="0"/>
              </a:spcBef>
              <a:buNone/>
              <a:defRPr b="0" i="0" sz="10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1"/>
          <p:cNvSpPr txBox="1"/>
          <p:nvPr>
            <p:ph idx="1" type="body"/>
          </p:nvPr>
        </p:nvSpPr>
        <p:spPr>
          <a:xfrm rot="5400000">
            <a:off x="4236244" y="-1250156"/>
            <a:ext cx="4532312" cy="10769600"/>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7488767" y="1964267"/>
            <a:ext cx="6172200" cy="2700867"/>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2"/>
          <p:cNvSpPr txBox="1"/>
          <p:nvPr>
            <p:ph idx="1" type="body"/>
          </p:nvPr>
        </p:nvSpPr>
        <p:spPr>
          <a:xfrm rot="5400000">
            <a:off x="1983317" y="-637117"/>
            <a:ext cx="6172200" cy="7903633"/>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89" name="Shape 89"/>
        <p:cNvGrpSpPr/>
        <p:nvPr/>
      </p:nvGrpSpPr>
      <p:grpSpPr>
        <a:xfrm>
          <a:off x="0" y="0"/>
          <a:ext cx="0" cy="0"/>
          <a:chOff x="0" y="0"/>
          <a:chExt cx="0" cy="0"/>
        </a:xfrm>
      </p:grpSpPr>
      <p:sp>
        <p:nvSpPr>
          <p:cNvPr id="90" name="Google Shape;90;p13"/>
          <p:cNvSpPr txBox="1"/>
          <p:nvPr>
            <p:ph type="title"/>
          </p:nvPr>
        </p:nvSpPr>
        <p:spPr>
          <a:xfrm>
            <a:off x="609600" y="457200"/>
            <a:ext cx="10972800" cy="13716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3"/>
          <p:cNvSpPr txBox="1"/>
          <p:nvPr>
            <p:ph idx="1" type="body"/>
          </p:nvPr>
        </p:nvSpPr>
        <p:spPr>
          <a:xfrm>
            <a:off x="609600" y="1981200"/>
            <a:ext cx="5384800" cy="1866900"/>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2" type="body"/>
          </p:nvPr>
        </p:nvSpPr>
        <p:spPr>
          <a:xfrm>
            <a:off x="609600" y="4000500"/>
            <a:ext cx="5384800" cy="1866900"/>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
          <p:cNvSpPr txBox="1"/>
          <p:nvPr>
            <p:ph idx="3" type="body"/>
          </p:nvPr>
        </p:nvSpPr>
        <p:spPr>
          <a:xfrm>
            <a:off x="6197600" y="1981200"/>
            <a:ext cx="5384800" cy="3886200"/>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3"/>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3"/>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3"/>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b="0" i="0" sz="1000" u="none" cap="none" strike="noStrike">
                <a:solidFill>
                  <a:schemeClr val="dk1"/>
                </a:solidFill>
                <a:latin typeface="Tahoma"/>
                <a:ea typeface="Tahoma"/>
                <a:cs typeface="Tahoma"/>
                <a:sym typeface="Tahoma"/>
              </a:defRPr>
            </a:lvl1pPr>
            <a:lvl2pPr indent="0" lvl="1" marL="0" algn="r">
              <a:spcBef>
                <a:spcPts val="0"/>
              </a:spcBef>
              <a:buNone/>
              <a:defRPr b="0" i="0" sz="1000" u="none" cap="none" strike="noStrike">
                <a:solidFill>
                  <a:schemeClr val="dk1"/>
                </a:solidFill>
                <a:latin typeface="Tahoma"/>
                <a:ea typeface="Tahoma"/>
                <a:cs typeface="Tahoma"/>
                <a:sym typeface="Tahoma"/>
              </a:defRPr>
            </a:lvl2pPr>
            <a:lvl3pPr indent="0" lvl="2" marL="0" algn="r">
              <a:spcBef>
                <a:spcPts val="0"/>
              </a:spcBef>
              <a:buNone/>
              <a:defRPr b="0" i="0" sz="1000" u="none" cap="none" strike="noStrike">
                <a:solidFill>
                  <a:schemeClr val="dk1"/>
                </a:solidFill>
                <a:latin typeface="Tahoma"/>
                <a:ea typeface="Tahoma"/>
                <a:cs typeface="Tahoma"/>
                <a:sym typeface="Tahoma"/>
              </a:defRPr>
            </a:lvl3pPr>
            <a:lvl4pPr indent="0" lvl="3" marL="0" algn="r">
              <a:spcBef>
                <a:spcPts val="0"/>
              </a:spcBef>
              <a:buNone/>
              <a:defRPr b="0" i="0" sz="1000" u="none" cap="none" strike="noStrike">
                <a:solidFill>
                  <a:schemeClr val="dk1"/>
                </a:solidFill>
                <a:latin typeface="Tahoma"/>
                <a:ea typeface="Tahoma"/>
                <a:cs typeface="Tahoma"/>
                <a:sym typeface="Tahoma"/>
              </a:defRPr>
            </a:lvl4pPr>
            <a:lvl5pPr indent="0" lvl="4" marL="0" algn="r">
              <a:spcBef>
                <a:spcPts val="0"/>
              </a:spcBef>
              <a:buNone/>
              <a:defRPr b="0" i="0" sz="1000" u="none" cap="none" strike="noStrike">
                <a:solidFill>
                  <a:schemeClr val="dk1"/>
                </a:solidFill>
                <a:latin typeface="Tahoma"/>
                <a:ea typeface="Tahoma"/>
                <a:cs typeface="Tahoma"/>
                <a:sym typeface="Tahoma"/>
              </a:defRPr>
            </a:lvl5pPr>
            <a:lvl6pPr indent="0" lvl="5" marL="0" algn="r">
              <a:spcBef>
                <a:spcPts val="0"/>
              </a:spcBef>
              <a:buNone/>
              <a:defRPr b="0" i="0" sz="1000" u="none" cap="none" strike="noStrike">
                <a:solidFill>
                  <a:schemeClr val="dk1"/>
                </a:solidFill>
                <a:latin typeface="Tahoma"/>
                <a:ea typeface="Tahoma"/>
                <a:cs typeface="Tahoma"/>
                <a:sym typeface="Tahoma"/>
              </a:defRPr>
            </a:lvl6pPr>
            <a:lvl7pPr indent="0" lvl="6" marL="0" algn="r">
              <a:spcBef>
                <a:spcPts val="0"/>
              </a:spcBef>
              <a:buNone/>
              <a:defRPr b="0" i="0" sz="1000" u="none" cap="none" strike="noStrike">
                <a:solidFill>
                  <a:schemeClr val="dk1"/>
                </a:solidFill>
                <a:latin typeface="Tahoma"/>
                <a:ea typeface="Tahoma"/>
                <a:cs typeface="Tahoma"/>
                <a:sym typeface="Tahoma"/>
              </a:defRPr>
            </a:lvl7pPr>
            <a:lvl8pPr indent="0" lvl="7" marL="0" algn="r">
              <a:spcBef>
                <a:spcPts val="0"/>
              </a:spcBef>
              <a:buNone/>
              <a:defRPr b="0" i="0" sz="1000" u="none" cap="none" strike="noStrike">
                <a:solidFill>
                  <a:schemeClr val="dk1"/>
                </a:solidFill>
                <a:latin typeface="Tahoma"/>
                <a:ea typeface="Tahoma"/>
                <a:cs typeface="Tahoma"/>
                <a:sym typeface="Tahoma"/>
              </a:defRPr>
            </a:lvl8pPr>
            <a:lvl9pPr indent="0" lvl="8" marL="0" algn="r">
              <a:spcBef>
                <a:spcPts val="0"/>
              </a:spcBef>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4"/>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b="0" i="0" sz="1000" u="none" cap="none" strike="noStrike">
                <a:solidFill>
                  <a:schemeClr val="dk1"/>
                </a:solidFill>
                <a:latin typeface="Tahoma"/>
                <a:ea typeface="Tahoma"/>
                <a:cs typeface="Tahoma"/>
                <a:sym typeface="Tahoma"/>
              </a:defRPr>
            </a:lvl1pPr>
            <a:lvl2pPr indent="0" lvl="1" marL="0" algn="r">
              <a:spcBef>
                <a:spcPts val="0"/>
              </a:spcBef>
              <a:buNone/>
              <a:defRPr b="0" i="0" sz="1000" u="none" cap="none" strike="noStrike">
                <a:solidFill>
                  <a:schemeClr val="dk1"/>
                </a:solidFill>
                <a:latin typeface="Tahoma"/>
                <a:ea typeface="Tahoma"/>
                <a:cs typeface="Tahoma"/>
                <a:sym typeface="Tahoma"/>
              </a:defRPr>
            </a:lvl2pPr>
            <a:lvl3pPr indent="0" lvl="2" marL="0" algn="r">
              <a:spcBef>
                <a:spcPts val="0"/>
              </a:spcBef>
              <a:buNone/>
              <a:defRPr b="0" i="0" sz="1000" u="none" cap="none" strike="noStrike">
                <a:solidFill>
                  <a:schemeClr val="dk1"/>
                </a:solidFill>
                <a:latin typeface="Tahoma"/>
                <a:ea typeface="Tahoma"/>
                <a:cs typeface="Tahoma"/>
                <a:sym typeface="Tahoma"/>
              </a:defRPr>
            </a:lvl3pPr>
            <a:lvl4pPr indent="0" lvl="3" marL="0" algn="r">
              <a:spcBef>
                <a:spcPts val="0"/>
              </a:spcBef>
              <a:buNone/>
              <a:defRPr b="0" i="0" sz="1000" u="none" cap="none" strike="noStrike">
                <a:solidFill>
                  <a:schemeClr val="dk1"/>
                </a:solidFill>
                <a:latin typeface="Tahoma"/>
                <a:ea typeface="Tahoma"/>
                <a:cs typeface="Tahoma"/>
                <a:sym typeface="Tahoma"/>
              </a:defRPr>
            </a:lvl4pPr>
            <a:lvl5pPr indent="0" lvl="4" marL="0" algn="r">
              <a:spcBef>
                <a:spcPts val="0"/>
              </a:spcBef>
              <a:buNone/>
              <a:defRPr b="0" i="0" sz="1000" u="none" cap="none" strike="noStrike">
                <a:solidFill>
                  <a:schemeClr val="dk1"/>
                </a:solidFill>
                <a:latin typeface="Tahoma"/>
                <a:ea typeface="Tahoma"/>
                <a:cs typeface="Tahoma"/>
                <a:sym typeface="Tahoma"/>
              </a:defRPr>
            </a:lvl5pPr>
            <a:lvl6pPr indent="0" lvl="5" marL="0" algn="r">
              <a:spcBef>
                <a:spcPts val="0"/>
              </a:spcBef>
              <a:buNone/>
              <a:defRPr b="0" i="0" sz="1000" u="none" cap="none" strike="noStrike">
                <a:solidFill>
                  <a:schemeClr val="dk1"/>
                </a:solidFill>
                <a:latin typeface="Tahoma"/>
                <a:ea typeface="Tahoma"/>
                <a:cs typeface="Tahoma"/>
                <a:sym typeface="Tahoma"/>
              </a:defRPr>
            </a:lvl6pPr>
            <a:lvl7pPr indent="0" lvl="6" marL="0" algn="r">
              <a:spcBef>
                <a:spcPts val="0"/>
              </a:spcBef>
              <a:buNone/>
              <a:defRPr b="0" i="0" sz="1000" u="none" cap="none" strike="noStrike">
                <a:solidFill>
                  <a:schemeClr val="dk1"/>
                </a:solidFill>
                <a:latin typeface="Tahoma"/>
                <a:ea typeface="Tahoma"/>
                <a:cs typeface="Tahoma"/>
                <a:sym typeface="Tahoma"/>
              </a:defRPr>
            </a:lvl7pPr>
            <a:lvl8pPr indent="0" lvl="7" marL="0" algn="r">
              <a:spcBef>
                <a:spcPts val="0"/>
              </a:spcBef>
              <a:buNone/>
              <a:defRPr b="0" i="0" sz="1000" u="none" cap="none" strike="noStrike">
                <a:solidFill>
                  <a:schemeClr val="dk1"/>
                </a:solidFill>
                <a:latin typeface="Tahoma"/>
                <a:ea typeface="Tahoma"/>
                <a:cs typeface="Tahoma"/>
                <a:sym typeface="Tahoma"/>
              </a:defRPr>
            </a:lvl8pPr>
            <a:lvl9pPr indent="0" lvl="8" marL="0" algn="r">
              <a:spcBef>
                <a:spcPts val="0"/>
              </a:spcBef>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5"/>
          <p:cNvSpPr txBox="1"/>
          <p:nvPr>
            <p:ph idx="1" type="body"/>
          </p:nvPr>
        </p:nvSpPr>
        <p:spPr>
          <a:xfrm>
            <a:off x="1117600" y="1868488"/>
            <a:ext cx="5283200" cy="4532312"/>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2" type="body"/>
          </p:nvPr>
        </p:nvSpPr>
        <p:spPr>
          <a:xfrm>
            <a:off x="6604000" y="1868488"/>
            <a:ext cx="5283200" cy="4532312"/>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b="0" i="0" sz="1000" u="none" cap="none" strike="noStrike">
                <a:solidFill>
                  <a:schemeClr val="dk1"/>
                </a:solidFill>
                <a:latin typeface="Tahoma"/>
                <a:ea typeface="Tahoma"/>
                <a:cs typeface="Tahoma"/>
                <a:sym typeface="Tahoma"/>
              </a:defRPr>
            </a:lvl1pPr>
            <a:lvl2pPr indent="0" lvl="1" marL="0" algn="r">
              <a:spcBef>
                <a:spcPts val="0"/>
              </a:spcBef>
              <a:buNone/>
              <a:defRPr b="0" i="0" sz="1000" u="none" cap="none" strike="noStrike">
                <a:solidFill>
                  <a:schemeClr val="dk1"/>
                </a:solidFill>
                <a:latin typeface="Tahoma"/>
                <a:ea typeface="Tahoma"/>
                <a:cs typeface="Tahoma"/>
                <a:sym typeface="Tahoma"/>
              </a:defRPr>
            </a:lvl2pPr>
            <a:lvl3pPr indent="0" lvl="2" marL="0" algn="r">
              <a:spcBef>
                <a:spcPts val="0"/>
              </a:spcBef>
              <a:buNone/>
              <a:defRPr b="0" i="0" sz="1000" u="none" cap="none" strike="noStrike">
                <a:solidFill>
                  <a:schemeClr val="dk1"/>
                </a:solidFill>
                <a:latin typeface="Tahoma"/>
                <a:ea typeface="Tahoma"/>
                <a:cs typeface="Tahoma"/>
                <a:sym typeface="Tahoma"/>
              </a:defRPr>
            </a:lvl3pPr>
            <a:lvl4pPr indent="0" lvl="3" marL="0" algn="r">
              <a:spcBef>
                <a:spcPts val="0"/>
              </a:spcBef>
              <a:buNone/>
              <a:defRPr b="0" i="0" sz="1000" u="none" cap="none" strike="noStrike">
                <a:solidFill>
                  <a:schemeClr val="dk1"/>
                </a:solidFill>
                <a:latin typeface="Tahoma"/>
                <a:ea typeface="Tahoma"/>
                <a:cs typeface="Tahoma"/>
                <a:sym typeface="Tahoma"/>
              </a:defRPr>
            </a:lvl4pPr>
            <a:lvl5pPr indent="0" lvl="4" marL="0" algn="r">
              <a:spcBef>
                <a:spcPts val="0"/>
              </a:spcBef>
              <a:buNone/>
              <a:defRPr b="0" i="0" sz="1000" u="none" cap="none" strike="noStrike">
                <a:solidFill>
                  <a:schemeClr val="dk1"/>
                </a:solidFill>
                <a:latin typeface="Tahoma"/>
                <a:ea typeface="Tahoma"/>
                <a:cs typeface="Tahoma"/>
                <a:sym typeface="Tahoma"/>
              </a:defRPr>
            </a:lvl5pPr>
            <a:lvl6pPr indent="0" lvl="5" marL="0" algn="r">
              <a:spcBef>
                <a:spcPts val="0"/>
              </a:spcBef>
              <a:buNone/>
              <a:defRPr b="0" i="0" sz="1000" u="none" cap="none" strike="noStrike">
                <a:solidFill>
                  <a:schemeClr val="dk1"/>
                </a:solidFill>
                <a:latin typeface="Tahoma"/>
                <a:ea typeface="Tahoma"/>
                <a:cs typeface="Tahoma"/>
                <a:sym typeface="Tahoma"/>
              </a:defRPr>
            </a:lvl6pPr>
            <a:lvl7pPr indent="0" lvl="6" marL="0" algn="r">
              <a:spcBef>
                <a:spcPts val="0"/>
              </a:spcBef>
              <a:buNone/>
              <a:defRPr b="0" i="0" sz="1000" u="none" cap="none" strike="noStrike">
                <a:solidFill>
                  <a:schemeClr val="dk1"/>
                </a:solidFill>
                <a:latin typeface="Tahoma"/>
                <a:ea typeface="Tahoma"/>
                <a:cs typeface="Tahoma"/>
                <a:sym typeface="Tahoma"/>
              </a:defRPr>
            </a:lvl7pPr>
            <a:lvl8pPr indent="0" lvl="7" marL="0" algn="r">
              <a:spcBef>
                <a:spcPts val="0"/>
              </a:spcBef>
              <a:buNone/>
              <a:defRPr b="0" i="0" sz="1000" u="none" cap="none" strike="noStrike">
                <a:solidFill>
                  <a:schemeClr val="dk1"/>
                </a:solidFill>
                <a:latin typeface="Tahoma"/>
                <a:ea typeface="Tahoma"/>
                <a:cs typeface="Tahoma"/>
                <a:sym typeface="Tahoma"/>
              </a:defRPr>
            </a:lvl8pPr>
            <a:lvl9pPr indent="0" lvl="8" marL="0" algn="r">
              <a:spcBef>
                <a:spcPts val="0"/>
              </a:spcBef>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6"/>
          <p:cNvSpPr txBox="1"/>
          <p:nvPr>
            <p:ph type="title"/>
          </p:nvPr>
        </p:nvSpPr>
        <p:spPr>
          <a:xfrm>
            <a:off x="831851" y="1709739"/>
            <a:ext cx="10515600" cy="2852737"/>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831851" y="4589464"/>
            <a:ext cx="10515600" cy="1500187"/>
          </a:xfrm>
          <a:prstGeom prst="rect">
            <a:avLst/>
          </a:prstGeom>
          <a:noFill/>
          <a:ln>
            <a:noFill/>
          </a:ln>
        </p:spPr>
        <p:txBody>
          <a:bodyPr anchorCtr="0" anchor="t" bIns="42650" lIns="85325" spcFirstLastPara="1" rIns="85325" wrap="square" tIns="4265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3" name="Google Shape;53;p6"/>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840317" y="365126"/>
            <a:ext cx="10515600" cy="1325563"/>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7"/>
          <p:cNvSpPr txBox="1"/>
          <p:nvPr>
            <p:ph idx="1" type="body"/>
          </p:nvPr>
        </p:nvSpPr>
        <p:spPr>
          <a:xfrm>
            <a:off x="840318" y="1681163"/>
            <a:ext cx="5158316" cy="823912"/>
          </a:xfrm>
          <a:prstGeom prst="rect">
            <a:avLst/>
          </a:prstGeom>
          <a:noFill/>
          <a:ln>
            <a:noFill/>
          </a:ln>
        </p:spPr>
        <p:txBody>
          <a:bodyPr anchorCtr="0" anchor="b" bIns="42650" lIns="85325" spcFirstLastPara="1" rIns="85325" wrap="square" tIns="4265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7"/>
          <p:cNvSpPr txBox="1"/>
          <p:nvPr>
            <p:ph idx="2" type="body"/>
          </p:nvPr>
        </p:nvSpPr>
        <p:spPr>
          <a:xfrm>
            <a:off x="840318" y="2505075"/>
            <a:ext cx="5158316" cy="3684588"/>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3" type="body"/>
          </p:nvPr>
        </p:nvSpPr>
        <p:spPr>
          <a:xfrm>
            <a:off x="6172200" y="1681163"/>
            <a:ext cx="5183717" cy="823912"/>
          </a:xfrm>
          <a:prstGeom prst="rect">
            <a:avLst/>
          </a:prstGeom>
          <a:noFill/>
          <a:ln>
            <a:noFill/>
          </a:ln>
        </p:spPr>
        <p:txBody>
          <a:bodyPr anchorCtr="0" anchor="b" bIns="42650" lIns="85325" spcFirstLastPara="1" rIns="85325" wrap="square" tIns="4265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7"/>
          <p:cNvSpPr txBox="1"/>
          <p:nvPr>
            <p:ph idx="4" type="body"/>
          </p:nvPr>
        </p:nvSpPr>
        <p:spPr>
          <a:xfrm>
            <a:off x="6172200" y="2505075"/>
            <a:ext cx="5183717" cy="3684588"/>
          </a:xfrm>
          <a:prstGeom prst="rect">
            <a:avLst/>
          </a:prstGeom>
          <a:noFill/>
          <a:ln>
            <a:noFill/>
          </a:ln>
        </p:spPr>
        <p:txBody>
          <a:bodyPr anchorCtr="0" anchor="t" bIns="42650" lIns="85325" spcFirstLastPara="1" rIns="85325" wrap="square" tIns="4265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8"/>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840318" y="457200"/>
            <a:ext cx="3932767" cy="16002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9"/>
          <p:cNvSpPr txBox="1"/>
          <p:nvPr>
            <p:ph idx="1" type="body"/>
          </p:nvPr>
        </p:nvSpPr>
        <p:spPr>
          <a:xfrm>
            <a:off x="5183717" y="987426"/>
            <a:ext cx="6172200" cy="4873625"/>
          </a:xfrm>
          <a:prstGeom prst="rect">
            <a:avLst/>
          </a:prstGeom>
          <a:noFill/>
          <a:ln>
            <a:noFill/>
          </a:ln>
        </p:spPr>
        <p:txBody>
          <a:bodyPr anchorCtr="0" anchor="t" bIns="42650" lIns="85325" spcFirstLastPara="1" rIns="85325" wrap="square" tIns="4265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9"/>
          <p:cNvSpPr txBox="1"/>
          <p:nvPr>
            <p:ph idx="2" type="body"/>
          </p:nvPr>
        </p:nvSpPr>
        <p:spPr>
          <a:xfrm>
            <a:off x="840318" y="2057400"/>
            <a:ext cx="3932767" cy="3811588"/>
          </a:xfrm>
          <a:prstGeom prst="rect">
            <a:avLst/>
          </a:prstGeom>
          <a:noFill/>
          <a:ln>
            <a:noFill/>
          </a:ln>
        </p:spPr>
        <p:txBody>
          <a:bodyPr anchorCtr="0" anchor="t" bIns="42650" lIns="85325" spcFirstLastPara="1" rIns="85325" wrap="square" tIns="4265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9"/>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40318" y="457200"/>
            <a:ext cx="3932767" cy="1600200"/>
          </a:xfrm>
          <a:prstGeom prst="rect">
            <a:avLst/>
          </a:prstGeom>
          <a:noFill/>
          <a:ln>
            <a:noFill/>
          </a:ln>
        </p:spPr>
        <p:txBody>
          <a:bodyPr anchorCtr="0" anchor="b" bIns="42650" lIns="85325" spcFirstLastPara="1" rIns="85325" wrap="square" tIns="4265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0"/>
          <p:cNvSpPr/>
          <p:nvPr>
            <p:ph idx="2" type="pic"/>
          </p:nvPr>
        </p:nvSpPr>
        <p:spPr>
          <a:xfrm>
            <a:off x="5183717" y="987426"/>
            <a:ext cx="6172200" cy="4873625"/>
          </a:xfrm>
          <a:prstGeom prst="rect">
            <a:avLst/>
          </a:prstGeom>
          <a:noFill/>
          <a:ln>
            <a:noFill/>
          </a:ln>
        </p:spPr>
      </p:sp>
      <p:sp>
        <p:nvSpPr>
          <p:cNvPr id="76" name="Google Shape;76;p10"/>
          <p:cNvSpPr txBox="1"/>
          <p:nvPr>
            <p:ph idx="1" type="body"/>
          </p:nvPr>
        </p:nvSpPr>
        <p:spPr>
          <a:xfrm>
            <a:off x="840318" y="2057400"/>
            <a:ext cx="3932767" cy="3811588"/>
          </a:xfrm>
          <a:prstGeom prst="rect">
            <a:avLst/>
          </a:prstGeom>
          <a:noFill/>
          <a:ln>
            <a:noFill/>
          </a:ln>
        </p:spPr>
        <p:txBody>
          <a:bodyPr anchorCtr="0" anchor="t" bIns="42650" lIns="85325" spcFirstLastPara="1" rIns="85325" wrap="square" tIns="4265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algn="r">
              <a:spcBef>
                <a:spcPts val="0"/>
              </a:spcBef>
              <a:buNone/>
              <a:defRPr sz="1000">
                <a:solidFill>
                  <a:schemeClr val="dk1"/>
                </a:solidFill>
                <a:latin typeface="Tahoma"/>
                <a:ea typeface="Tahoma"/>
                <a:cs typeface="Tahoma"/>
                <a:sym typeface="Tahoma"/>
              </a:defRPr>
            </a:lvl1pPr>
            <a:lvl2pPr indent="0" lvl="1" marL="0" algn="r">
              <a:spcBef>
                <a:spcPts val="0"/>
              </a:spcBef>
              <a:buNone/>
              <a:defRPr sz="1000">
                <a:solidFill>
                  <a:schemeClr val="dk1"/>
                </a:solidFill>
                <a:latin typeface="Tahoma"/>
                <a:ea typeface="Tahoma"/>
                <a:cs typeface="Tahoma"/>
                <a:sym typeface="Tahoma"/>
              </a:defRPr>
            </a:lvl2pPr>
            <a:lvl3pPr indent="0" lvl="2" marL="0" algn="r">
              <a:spcBef>
                <a:spcPts val="0"/>
              </a:spcBef>
              <a:buNone/>
              <a:defRPr sz="1000">
                <a:solidFill>
                  <a:schemeClr val="dk1"/>
                </a:solidFill>
                <a:latin typeface="Tahoma"/>
                <a:ea typeface="Tahoma"/>
                <a:cs typeface="Tahoma"/>
                <a:sym typeface="Tahoma"/>
              </a:defRPr>
            </a:lvl3pPr>
            <a:lvl4pPr indent="0" lvl="3" marL="0" algn="r">
              <a:spcBef>
                <a:spcPts val="0"/>
              </a:spcBef>
              <a:buNone/>
              <a:defRPr sz="1000">
                <a:solidFill>
                  <a:schemeClr val="dk1"/>
                </a:solidFill>
                <a:latin typeface="Tahoma"/>
                <a:ea typeface="Tahoma"/>
                <a:cs typeface="Tahoma"/>
                <a:sym typeface="Tahoma"/>
              </a:defRPr>
            </a:lvl4pPr>
            <a:lvl5pPr indent="0" lvl="4" marL="0" algn="r">
              <a:spcBef>
                <a:spcPts val="0"/>
              </a:spcBef>
              <a:buNone/>
              <a:defRPr sz="1000">
                <a:solidFill>
                  <a:schemeClr val="dk1"/>
                </a:solidFill>
                <a:latin typeface="Tahoma"/>
                <a:ea typeface="Tahoma"/>
                <a:cs typeface="Tahoma"/>
                <a:sym typeface="Tahoma"/>
              </a:defRPr>
            </a:lvl5pPr>
            <a:lvl6pPr indent="0" lvl="5" marL="0" algn="r">
              <a:spcBef>
                <a:spcPts val="0"/>
              </a:spcBef>
              <a:buNone/>
              <a:defRPr sz="1000">
                <a:solidFill>
                  <a:schemeClr val="dk1"/>
                </a:solidFill>
                <a:latin typeface="Tahoma"/>
                <a:ea typeface="Tahoma"/>
                <a:cs typeface="Tahoma"/>
                <a:sym typeface="Tahoma"/>
              </a:defRPr>
            </a:lvl6pPr>
            <a:lvl7pPr indent="0" lvl="6" marL="0" algn="r">
              <a:spcBef>
                <a:spcPts val="0"/>
              </a:spcBef>
              <a:buNone/>
              <a:defRPr sz="1000">
                <a:solidFill>
                  <a:schemeClr val="dk1"/>
                </a:solidFill>
                <a:latin typeface="Tahoma"/>
                <a:ea typeface="Tahoma"/>
                <a:cs typeface="Tahoma"/>
                <a:sym typeface="Tahoma"/>
              </a:defRPr>
            </a:lvl7pPr>
            <a:lvl8pPr indent="0" lvl="7" marL="0" algn="r">
              <a:spcBef>
                <a:spcPts val="0"/>
              </a:spcBef>
              <a:buNone/>
              <a:defRPr sz="1000">
                <a:solidFill>
                  <a:schemeClr val="dk1"/>
                </a:solidFill>
                <a:latin typeface="Tahoma"/>
                <a:ea typeface="Tahoma"/>
                <a:cs typeface="Tahoma"/>
                <a:sym typeface="Tahoma"/>
              </a:defRPr>
            </a:lvl8pPr>
            <a:lvl9pPr indent="0" lvl="8" marL="0" algn="r">
              <a:spcBef>
                <a:spcPts val="0"/>
              </a:spcBef>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556684" y="715963"/>
            <a:ext cx="584200" cy="476250"/>
          </a:xfrm>
          <a:prstGeom prst="rect">
            <a:avLst/>
          </a:prstGeom>
          <a:solidFill>
            <a:schemeClr val="accent2"/>
          </a:soli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1" name="Google Shape;11;p1"/>
          <p:cNvSpPr/>
          <p:nvPr/>
        </p:nvSpPr>
        <p:spPr>
          <a:xfrm>
            <a:off x="1066801" y="715963"/>
            <a:ext cx="438151" cy="476250"/>
          </a:xfrm>
          <a:prstGeom prst="rect">
            <a:avLst/>
          </a:prstGeom>
          <a:gradFill>
            <a:gsLst>
              <a:gs pos="0">
                <a:schemeClr val="accent2"/>
              </a:gs>
              <a:gs pos="100000">
                <a:schemeClr val="lt1"/>
              </a:gs>
            </a:gsLst>
            <a:lin ang="0" scaled="0"/>
          </a:gra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2" name="Google Shape;12;p1"/>
          <p:cNvSpPr/>
          <p:nvPr/>
        </p:nvSpPr>
        <p:spPr>
          <a:xfrm>
            <a:off x="721784" y="1144588"/>
            <a:ext cx="565149" cy="476250"/>
          </a:xfrm>
          <a:prstGeom prst="rect">
            <a:avLst/>
          </a:prstGeom>
          <a:solidFill>
            <a:schemeClr val="folHlink"/>
          </a:soli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3" name="Google Shape;13;p1"/>
          <p:cNvSpPr/>
          <p:nvPr/>
        </p:nvSpPr>
        <p:spPr>
          <a:xfrm>
            <a:off x="1214967" y="1144588"/>
            <a:ext cx="491067" cy="476250"/>
          </a:xfrm>
          <a:prstGeom prst="rect">
            <a:avLst/>
          </a:prstGeom>
          <a:gradFill>
            <a:gsLst>
              <a:gs pos="0">
                <a:schemeClr val="folHlink"/>
              </a:gs>
              <a:gs pos="100000">
                <a:schemeClr val="lt1"/>
              </a:gs>
            </a:gsLst>
            <a:lin ang="0" scaled="0"/>
          </a:gra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4" name="Google Shape;14;p1"/>
          <p:cNvSpPr/>
          <p:nvPr/>
        </p:nvSpPr>
        <p:spPr>
          <a:xfrm>
            <a:off x="169333" y="1073151"/>
            <a:ext cx="747184" cy="417513"/>
          </a:xfrm>
          <a:prstGeom prst="rect">
            <a:avLst/>
          </a:prstGeom>
          <a:gradFill>
            <a:gsLst>
              <a:gs pos="0">
                <a:schemeClr val="lt1"/>
              </a:gs>
              <a:gs pos="100000">
                <a:schemeClr val="hlink"/>
              </a:gs>
            </a:gsLst>
            <a:lin ang="18900000" scaled="0"/>
          </a:gra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5" name="Google Shape;15;p1"/>
          <p:cNvSpPr/>
          <p:nvPr/>
        </p:nvSpPr>
        <p:spPr>
          <a:xfrm>
            <a:off x="1016000" y="609601"/>
            <a:ext cx="42333" cy="1058863"/>
          </a:xfrm>
          <a:prstGeom prst="rect">
            <a:avLst/>
          </a:prstGeom>
          <a:solidFill>
            <a:schemeClr val="lt2"/>
          </a:soli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6" name="Google Shape;16;p1"/>
          <p:cNvSpPr/>
          <p:nvPr/>
        </p:nvSpPr>
        <p:spPr>
          <a:xfrm>
            <a:off x="590551" y="1439863"/>
            <a:ext cx="10968567" cy="23812"/>
          </a:xfrm>
          <a:prstGeom prst="rect">
            <a:avLst/>
          </a:prstGeom>
          <a:gradFill>
            <a:gsLst>
              <a:gs pos="0">
                <a:schemeClr val="lt2"/>
              </a:gs>
              <a:gs pos="100000">
                <a:schemeClr val="lt1"/>
              </a:gs>
            </a:gsLst>
            <a:lin ang="0" scaled="0"/>
          </a:gra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2300" u="none" cap="none" strike="noStrike">
              <a:solidFill>
                <a:schemeClr val="dk1"/>
              </a:solidFill>
              <a:latin typeface="Tahoma"/>
              <a:ea typeface="Tahoma"/>
              <a:cs typeface="Tahoma"/>
              <a:sym typeface="Tahoma"/>
            </a:endParaRPr>
          </a:p>
        </p:txBody>
      </p:sp>
      <p:sp>
        <p:nvSpPr>
          <p:cNvPr id="17" name="Google Shape;17;p1"/>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lvl1pPr lvl="0"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100" u="none" cap="none" strike="noStrike">
                <a:solidFill>
                  <a:schemeClr val="dk2"/>
                </a:solidFill>
                <a:latin typeface="Tahoma"/>
                <a:ea typeface="Tahoma"/>
                <a:cs typeface="Tahoma"/>
                <a:sym typeface="Tahoma"/>
              </a:defRPr>
            </a:lvl9pPr>
          </a:lstStyle>
          <a:p/>
        </p:txBody>
      </p:sp>
      <p:sp>
        <p:nvSpPr>
          <p:cNvPr id="18" name="Google Shape;18;p1"/>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lvl1pPr indent="-339090" lvl="0" marL="457200" marR="0" rtl="0" algn="l">
              <a:spcBef>
                <a:spcPts val="580"/>
              </a:spcBef>
              <a:spcAft>
                <a:spcPts val="0"/>
              </a:spcAft>
              <a:buClr>
                <a:schemeClr val="folHlink"/>
              </a:buClr>
              <a:buSzPts val="1740"/>
              <a:buFont typeface="Noto Sans Symbols"/>
              <a:buChar char="■"/>
              <a:defRPr b="0" i="0" sz="2900" u="none" cap="none" strike="noStrike">
                <a:solidFill>
                  <a:schemeClr val="dk1"/>
                </a:solidFill>
                <a:latin typeface="Tahoma"/>
                <a:ea typeface="Tahoma"/>
                <a:cs typeface="Tahoma"/>
                <a:sym typeface="Tahoma"/>
              </a:defRPr>
            </a:lvl1pPr>
            <a:lvl2pPr indent="-315912" lvl="1" marL="914400" marR="0" rtl="0" algn="l">
              <a:spcBef>
                <a:spcPts val="500"/>
              </a:spcBef>
              <a:spcAft>
                <a:spcPts val="0"/>
              </a:spcAft>
              <a:buClr>
                <a:schemeClr val="hlink"/>
              </a:buClr>
              <a:buSzPts val="1375"/>
              <a:buFont typeface="Noto Sans Symbols"/>
              <a:buChar char="■"/>
              <a:defRPr b="0" i="0" sz="2500" u="none" cap="none" strike="noStrike">
                <a:solidFill>
                  <a:schemeClr val="dk1"/>
                </a:solidFill>
                <a:latin typeface="Tahoma"/>
                <a:ea typeface="Tahoma"/>
                <a:cs typeface="Tahoma"/>
                <a:sym typeface="Tahoma"/>
              </a:defRPr>
            </a:lvl2pPr>
            <a:lvl3pPr indent="-301625" lvl="2" marL="1371600" marR="0" rtl="0" algn="l">
              <a:spcBef>
                <a:spcPts val="460"/>
              </a:spcBef>
              <a:spcAft>
                <a:spcPts val="0"/>
              </a:spcAft>
              <a:buClr>
                <a:schemeClr val="accent2"/>
              </a:buClr>
              <a:buSzPts val="1150"/>
              <a:buFont typeface="Noto Sans Symbols"/>
              <a:buChar char="■"/>
              <a:defRPr b="0" i="0" sz="2300" u="none" cap="none" strike="noStrike">
                <a:solidFill>
                  <a:schemeClr val="dk1"/>
                </a:solidFill>
                <a:latin typeface="Tahoma"/>
                <a:ea typeface="Tahoma"/>
                <a:cs typeface="Tahoma"/>
                <a:sym typeface="Tahoma"/>
              </a:defRPr>
            </a:lvl3pPr>
            <a:lvl4pPr indent="-294957" lvl="3" marL="1828800" marR="0" rtl="0" algn="l">
              <a:spcBef>
                <a:spcPts val="380"/>
              </a:spcBef>
              <a:spcAft>
                <a:spcPts val="0"/>
              </a:spcAft>
              <a:buClr>
                <a:schemeClr val="folHlink"/>
              </a:buClr>
              <a:buSzPts val="1045"/>
              <a:buFont typeface="Noto Sans Symbols"/>
              <a:buChar char="■"/>
              <a:defRPr b="0" i="0" sz="1900" u="none" cap="none" strike="noStrike">
                <a:solidFill>
                  <a:schemeClr val="dk1"/>
                </a:solidFill>
                <a:latin typeface="Tahoma"/>
                <a:ea typeface="Tahoma"/>
                <a:cs typeface="Tahoma"/>
                <a:sym typeface="Tahoma"/>
              </a:defRPr>
            </a:lvl4pPr>
            <a:lvl5pPr indent="-288925" lvl="4" marL="2286000" marR="0" rtl="0" algn="l">
              <a:spcBef>
                <a:spcPts val="380"/>
              </a:spcBef>
              <a:spcAft>
                <a:spcPts val="0"/>
              </a:spcAft>
              <a:buClr>
                <a:srgbClr val="FD2B4E"/>
              </a:buClr>
              <a:buSzPts val="950"/>
              <a:buFont typeface="Noto Sans Symbols"/>
              <a:buChar char="■"/>
              <a:defRPr b="0" i="0" sz="19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1"/>
          <p:cNvSpPr txBox="1"/>
          <p:nvPr>
            <p:ph idx="11" type="ftr"/>
          </p:nvPr>
        </p:nvSpPr>
        <p:spPr>
          <a:xfrm>
            <a:off x="101600" y="6548439"/>
            <a:ext cx="4878917" cy="465137"/>
          </a:xfrm>
          <a:prstGeom prst="rect">
            <a:avLst/>
          </a:prstGeom>
          <a:noFill/>
          <a:ln>
            <a:noFill/>
          </a:ln>
        </p:spPr>
        <p:txBody>
          <a:bodyPr anchorCtr="0" anchor="b" bIns="42650" lIns="85325" spcFirstLastPara="1" rIns="85325" wrap="square" tIns="42650">
            <a:noAutofit/>
          </a:bodyPr>
          <a:lstStyle>
            <a:lvl1pPr lvl="0" marR="0" rtl="0" algn="ctr">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0" name="Google Shape;20;p1"/>
          <p:cNvSpPr txBox="1"/>
          <p:nvPr>
            <p:ph idx="12"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lvl1pPr indent="0" lvl="0" marL="0" marR="0" rtl="0" algn="r">
              <a:spcBef>
                <a:spcPts val="0"/>
              </a:spcBef>
              <a:buNone/>
              <a:defRPr b="0" i="0" sz="1000" u="none" cap="none" strike="noStrike">
                <a:solidFill>
                  <a:schemeClr val="dk1"/>
                </a:solidFill>
                <a:latin typeface="Tahoma"/>
                <a:ea typeface="Tahoma"/>
                <a:cs typeface="Tahoma"/>
                <a:sym typeface="Tahoma"/>
              </a:defRPr>
            </a:lvl1pPr>
            <a:lvl2pPr indent="0" lvl="1" marL="0" marR="0" rtl="0" algn="r">
              <a:spcBef>
                <a:spcPts val="0"/>
              </a:spcBef>
              <a:buNone/>
              <a:defRPr b="0" i="0" sz="1000" u="none" cap="none" strike="noStrike">
                <a:solidFill>
                  <a:schemeClr val="dk1"/>
                </a:solidFill>
                <a:latin typeface="Tahoma"/>
                <a:ea typeface="Tahoma"/>
                <a:cs typeface="Tahoma"/>
                <a:sym typeface="Tahoma"/>
              </a:defRPr>
            </a:lvl2pPr>
            <a:lvl3pPr indent="0" lvl="2" marL="0" marR="0" rtl="0" algn="r">
              <a:spcBef>
                <a:spcPts val="0"/>
              </a:spcBef>
              <a:buNone/>
              <a:defRPr b="0" i="0" sz="1000" u="none" cap="none" strike="noStrike">
                <a:solidFill>
                  <a:schemeClr val="dk1"/>
                </a:solidFill>
                <a:latin typeface="Tahoma"/>
                <a:ea typeface="Tahoma"/>
                <a:cs typeface="Tahoma"/>
                <a:sym typeface="Tahoma"/>
              </a:defRPr>
            </a:lvl3pPr>
            <a:lvl4pPr indent="0" lvl="3" marL="0" marR="0" rtl="0" algn="r">
              <a:spcBef>
                <a:spcPts val="0"/>
              </a:spcBef>
              <a:buNone/>
              <a:defRPr b="0" i="0" sz="1000" u="none" cap="none" strike="noStrike">
                <a:solidFill>
                  <a:schemeClr val="dk1"/>
                </a:solidFill>
                <a:latin typeface="Tahoma"/>
                <a:ea typeface="Tahoma"/>
                <a:cs typeface="Tahoma"/>
                <a:sym typeface="Tahoma"/>
              </a:defRPr>
            </a:lvl4pPr>
            <a:lvl5pPr indent="0" lvl="4" marL="0" marR="0" rtl="0" algn="r">
              <a:spcBef>
                <a:spcPts val="0"/>
              </a:spcBef>
              <a:buNone/>
              <a:defRPr b="0" i="0" sz="1000" u="none" cap="none" strike="noStrike">
                <a:solidFill>
                  <a:schemeClr val="dk1"/>
                </a:solidFill>
                <a:latin typeface="Tahoma"/>
                <a:ea typeface="Tahoma"/>
                <a:cs typeface="Tahoma"/>
                <a:sym typeface="Tahoma"/>
              </a:defRPr>
            </a:lvl5pPr>
            <a:lvl6pPr indent="0" lvl="5" marL="0" marR="0" rtl="0" algn="r">
              <a:spcBef>
                <a:spcPts val="0"/>
              </a:spcBef>
              <a:buNone/>
              <a:defRPr b="0" i="0" sz="1000" u="none" cap="none" strike="noStrike">
                <a:solidFill>
                  <a:schemeClr val="dk1"/>
                </a:solidFill>
                <a:latin typeface="Tahoma"/>
                <a:ea typeface="Tahoma"/>
                <a:cs typeface="Tahoma"/>
                <a:sym typeface="Tahoma"/>
              </a:defRPr>
            </a:lvl6pPr>
            <a:lvl7pPr indent="0" lvl="6" marL="0" marR="0" rtl="0" algn="r">
              <a:spcBef>
                <a:spcPts val="0"/>
              </a:spcBef>
              <a:buNone/>
              <a:defRPr b="0" i="0" sz="1000" u="none" cap="none" strike="noStrike">
                <a:solidFill>
                  <a:schemeClr val="dk1"/>
                </a:solidFill>
                <a:latin typeface="Tahoma"/>
                <a:ea typeface="Tahoma"/>
                <a:cs typeface="Tahoma"/>
                <a:sym typeface="Tahoma"/>
              </a:defRPr>
            </a:lvl7pPr>
            <a:lvl8pPr indent="0" lvl="7" marL="0" marR="0" rtl="0" algn="r">
              <a:spcBef>
                <a:spcPts val="0"/>
              </a:spcBef>
              <a:buNone/>
              <a:defRPr b="0" i="0" sz="1000" u="none" cap="none" strike="noStrike">
                <a:solidFill>
                  <a:schemeClr val="dk1"/>
                </a:solidFill>
                <a:latin typeface="Tahoma"/>
                <a:ea typeface="Tahoma"/>
                <a:cs typeface="Tahoma"/>
                <a:sym typeface="Tahoma"/>
              </a:defRPr>
            </a:lvl8pPr>
            <a:lvl9pPr indent="0" lvl="8" marL="0" marR="0" rtl="0" algn="r">
              <a:spcBef>
                <a:spcPts val="0"/>
              </a:spcBef>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1157027" y="2270292"/>
            <a:ext cx="10363200"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Data Wrangling</a:t>
            </a:r>
            <a:br>
              <a:rPr b="1" lang="en-US"/>
            </a:br>
            <a:endParaRPr/>
          </a:p>
        </p:txBody>
      </p:sp>
      <p:sp>
        <p:nvSpPr>
          <p:cNvPr id="102" name="Google Shape;102;p14"/>
          <p:cNvSpPr txBox="1"/>
          <p:nvPr>
            <p:ph idx="1" type="subTitle"/>
          </p:nvPr>
        </p:nvSpPr>
        <p:spPr>
          <a:xfrm>
            <a:off x="1828800" y="3881439"/>
            <a:ext cx="8534400" cy="1762125"/>
          </a:xfrm>
          <a:prstGeom prst="rect">
            <a:avLst/>
          </a:prstGeom>
          <a:noFill/>
          <a:ln>
            <a:noFill/>
          </a:ln>
        </p:spPr>
        <p:txBody>
          <a:bodyPr anchorCtr="0" anchor="t" bIns="42650" lIns="85325" spcFirstLastPara="1" rIns="85325" wrap="square" tIns="42650">
            <a:noAutofit/>
          </a:bodyPr>
          <a:lstStyle/>
          <a:p>
            <a:pPr indent="0" lvl="0" marL="0" rtl="0" algn="ctr">
              <a:spcBef>
                <a:spcPts val="0"/>
              </a:spcBef>
              <a:spcAft>
                <a:spcPts val="0"/>
              </a:spcAft>
              <a:buSzPts val="1740"/>
              <a:buFont typeface="Noto Sans Symbols"/>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117600" y="725488"/>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Binning</a:t>
            </a:r>
            <a:br>
              <a:rPr b="1" lang="en-US"/>
            </a:br>
            <a:endParaRPr/>
          </a:p>
        </p:txBody>
      </p:sp>
      <p:sp>
        <p:nvSpPr>
          <p:cNvPr id="158" name="Google Shape;158;p23"/>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b="1" lang="en-US"/>
              <a:t>Why binning?</a:t>
            </a:r>
            <a:endParaRPr/>
          </a:p>
          <a:p>
            <a:pPr indent="-320675" lvl="0" marL="320675" rtl="0" algn="l">
              <a:spcBef>
                <a:spcPts val="580"/>
              </a:spcBef>
              <a:spcAft>
                <a:spcPts val="0"/>
              </a:spcAft>
              <a:buSzPts val="1740"/>
              <a:buChar char="■"/>
            </a:pPr>
            <a:r>
              <a:rPr lang="en-US"/>
              <a:t>Binning is a process of transforming continuous numerical variables into discrete categorical 'bins', for grouped analysis.</a:t>
            </a:r>
            <a:endParaRPr/>
          </a:p>
          <a:p>
            <a:pPr indent="-320675" lvl="0" marL="320675" rtl="0" algn="l">
              <a:spcBef>
                <a:spcPts val="580"/>
              </a:spcBef>
              <a:spcAft>
                <a:spcPts val="0"/>
              </a:spcAft>
              <a:buSzPts val="1740"/>
              <a:buChar char="■"/>
            </a:pPr>
            <a:r>
              <a:rPr lang="en-US"/>
              <a:t>Normally, a histogram is used to visualize the distribution of bins created </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496484" y="725488"/>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Indicator variable (or dummy variable)</a:t>
            </a:r>
            <a:br>
              <a:rPr b="1" lang="en-US"/>
            </a:br>
            <a:endParaRPr/>
          </a:p>
        </p:txBody>
      </p:sp>
      <p:sp>
        <p:nvSpPr>
          <p:cNvPr id="164" name="Google Shape;164;p24"/>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b="1" lang="en-US"/>
              <a:t>What is an indicator variable?</a:t>
            </a:r>
            <a:endParaRPr/>
          </a:p>
          <a:p>
            <a:pPr indent="-320675" lvl="0" marL="320675" rtl="0" algn="l">
              <a:spcBef>
                <a:spcPts val="580"/>
              </a:spcBef>
              <a:spcAft>
                <a:spcPts val="0"/>
              </a:spcAft>
              <a:buSzPts val="1740"/>
              <a:buChar char="■"/>
            </a:pPr>
            <a:r>
              <a:rPr lang="en-US"/>
              <a:t>An indicator variable (or dummy variable) is a numerical variable used to label categories. They are called 'dummies' because the numbers themselves don't have inherent meaning.</a:t>
            </a:r>
            <a:endParaRPr/>
          </a:p>
          <a:p>
            <a:pPr indent="-320675" lvl="0" marL="320675" rtl="0" algn="l">
              <a:spcBef>
                <a:spcPts val="580"/>
              </a:spcBef>
              <a:spcAft>
                <a:spcPts val="0"/>
              </a:spcAft>
              <a:buSzPts val="1740"/>
              <a:buChar char="■"/>
            </a:pPr>
            <a:r>
              <a:rPr b="1" lang="en-US"/>
              <a:t>Why we use indicator variables?</a:t>
            </a:r>
            <a:endParaRPr/>
          </a:p>
          <a:p>
            <a:pPr indent="-320675" lvl="0" marL="320675" rtl="0" algn="l">
              <a:spcBef>
                <a:spcPts val="580"/>
              </a:spcBef>
              <a:spcAft>
                <a:spcPts val="0"/>
              </a:spcAft>
              <a:buSzPts val="1740"/>
              <a:buChar char="■"/>
            </a:pPr>
            <a:r>
              <a:rPr lang="en-US"/>
              <a:t>So we can use categorical variables for regression analysis </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64275" y="642382"/>
            <a:ext cx="8680734" cy="1303867"/>
          </a:xfrm>
          <a:prstGeom prst="rect">
            <a:avLst/>
          </a:prstGeom>
          <a:noFill/>
          <a:ln>
            <a:noFill/>
          </a:ln>
        </p:spPr>
        <p:txBody>
          <a:bodyPr anchorCtr="0" anchor="b" bIns="42650" lIns="85325" spcFirstLastPara="1" rIns="85325" wrap="square" tIns="42650">
            <a:normAutofit/>
          </a:bodyPr>
          <a:lstStyle/>
          <a:p>
            <a:pPr indent="0" lvl="0" marL="0" rtl="0" algn="ctr">
              <a:spcBef>
                <a:spcPts val="0"/>
              </a:spcBef>
              <a:spcAft>
                <a:spcPts val="0"/>
              </a:spcAft>
              <a:buNone/>
            </a:pPr>
            <a:r>
              <a:rPr lang="en-US"/>
              <a:t>Exploratory Data Analysis (EDA)</a:t>
            </a:r>
            <a:endParaRPr/>
          </a:p>
        </p:txBody>
      </p:sp>
      <p:sp>
        <p:nvSpPr>
          <p:cNvPr id="170" name="Google Shape;170;p25"/>
          <p:cNvSpPr txBox="1"/>
          <p:nvPr>
            <p:ph idx="1" type="body"/>
          </p:nvPr>
        </p:nvSpPr>
        <p:spPr>
          <a:xfrm>
            <a:off x="559557" y="2474794"/>
            <a:ext cx="11177517" cy="3777622"/>
          </a:xfrm>
          <a:prstGeom prst="rect">
            <a:avLst/>
          </a:prstGeom>
          <a:noFill/>
          <a:ln>
            <a:noFill/>
          </a:ln>
        </p:spPr>
        <p:txBody>
          <a:bodyPr anchorCtr="0" anchor="t" bIns="42650" lIns="85325" spcFirstLastPara="1" rIns="85325" wrap="square" tIns="42650">
            <a:normAutofit/>
          </a:bodyPr>
          <a:lstStyle/>
          <a:p>
            <a:pPr indent="-320675" lvl="0" marL="320675" rtl="0" algn="l">
              <a:spcBef>
                <a:spcPts val="0"/>
              </a:spcBef>
              <a:spcAft>
                <a:spcPts val="0"/>
              </a:spcAft>
              <a:buSzPts val="1740"/>
              <a:buChar char="■"/>
            </a:pPr>
            <a:r>
              <a:rPr lang="en-US"/>
              <a:t>For data analysis, Exploratory Data Analysis (EDA) must be your first step. Exploratory Data Analysis helps us to −</a:t>
            </a:r>
            <a:endParaRPr/>
          </a:p>
          <a:p>
            <a:pPr indent="-320675" lvl="0" marL="320675" rtl="0" algn="l">
              <a:spcBef>
                <a:spcPts val="580"/>
              </a:spcBef>
              <a:spcAft>
                <a:spcPts val="0"/>
              </a:spcAft>
              <a:buSzPts val="1740"/>
              <a:buChar char="■"/>
            </a:pPr>
            <a:r>
              <a:rPr lang="en-US"/>
              <a:t>To give insight into a data set.</a:t>
            </a:r>
            <a:endParaRPr/>
          </a:p>
          <a:p>
            <a:pPr indent="-320675" lvl="0" marL="320675" rtl="0" algn="l">
              <a:spcBef>
                <a:spcPts val="580"/>
              </a:spcBef>
              <a:spcAft>
                <a:spcPts val="0"/>
              </a:spcAft>
              <a:buSzPts val="1740"/>
              <a:buChar char="■"/>
            </a:pPr>
            <a:r>
              <a:rPr lang="en-US"/>
              <a:t>Understand the underlying structure.</a:t>
            </a:r>
            <a:endParaRPr/>
          </a:p>
          <a:p>
            <a:pPr indent="-320675" lvl="0" marL="320675" rtl="0" algn="l">
              <a:spcBef>
                <a:spcPts val="580"/>
              </a:spcBef>
              <a:spcAft>
                <a:spcPts val="0"/>
              </a:spcAft>
              <a:buSzPts val="1740"/>
              <a:buChar char="■"/>
            </a:pPr>
            <a:r>
              <a:rPr lang="en-US"/>
              <a:t>Extract important parameters and relationships that hold between them.</a:t>
            </a:r>
            <a:endParaRPr/>
          </a:p>
          <a:p>
            <a:pPr indent="-320675" lvl="0" marL="320675" rtl="0" algn="l">
              <a:spcBef>
                <a:spcPts val="580"/>
              </a:spcBef>
              <a:spcAft>
                <a:spcPts val="0"/>
              </a:spcAft>
              <a:buSzPts val="1740"/>
              <a:buChar char="■"/>
            </a:pPr>
            <a:r>
              <a:rPr lang="en-US"/>
              <a:t>Test underlying assumptions.</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2456598" y="0"/>
            <a:ext cx="7002059" cy="853491"/>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Classification of EDA</a:t>
            </a:r>
            <a:endParaRPr>
              <a:solidFill>
                <a:srgbClr val="0070C0"/>
              </a:solidFill>
            </a:endParaRPr>
          </a:p>
        </p:txBody>
      </p:sp>
      <p:sp>
        <p:nvSpPr>
          <p:cNvPr id="176" name="Google Shape;176;p26"/>
          <p:cNvSpPr txBox="1"/>
          <p:nvPr>
            <p:ph idx="1" type="body"/>
          </p:nvPr>
        </p:nvSpPr>
        <p:spPr>
          <a:xfrm>
            <a:off x="-1" y="947940"/>
            <a:ext cx="12192001" cy="3444997"/>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Exploratory data analysis is generally cross-classified in two ways. First, each method is either non-graphical or graphical. And second, each method is either univariate or multivariate (usually just bivariate).</a:t>
            </a:r>
            <a:endParaRPr/>
          </a:p>
          <a:p>
            <a:pPr indent="-320675" lvl="0" marL="320675" rtl="0" algn="l">
              <a:spcBef>
                <a:spcPts val="580"/>
              </a:spcBef>
              <a:spcAft>
                <a:spcPts val="0"/>
              </a:spcAft>
              <a:buSzPts val="1740"/>
              <a:buChar char="■"/>
            </a:pPr>
            <a:r>
              <a:rPr lang="en-US"/>
              <a:t>Non-graphical methods generally involve calculation of summary statistics, while graphical methods obviously summarize the data in a diagrammatic or pictorial way. </a:t>
            </a:r>
            <a:endParaRPr/>
          </a:p>
          <a:p>
            <a:pPr indent="-320675" lvl="0" marL="320675" rtl="0" algn="l">
              <a:spcBef>
                <a:spcPts val="580"/>
              </a:spcBef>
              <a:spcAft>
                <a:spcPts val="0"/>
              </a:spcAft>
              <a:buSzPts val="1740"/>
              <a:buChar char="■"/>
            </a:pPr>
            <a:r>
              <a:rPr lang="en-US"/>
              <a:t>Univariate methods look at one variable (data column) at a time, while multivariate methods look at two or more variables at a time to explore relationships. Usually our multivariate EDA will be bivariate (looking at exactly two variables), but occasionally it will involve three or more variables. It is almost always a good idea to perform univariate EDA on each of the components of a multivariate EDA before performing the multivariate EDA.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Data Frames attributes</a:t>
            </a:r>
            <a:endParaRPr/>
          </a:p>
        </p:txBody>
      </p:sp>
      <p:sp>
        <p:nvSpPr>
          <p:cNvPr id="182" name="Google Shape;182;p27"/>
          <p:cNvSpPr txBox="1"/>
          <p:nvPr/>
        </p:nvSpPr>
        <p:spPr>
          <a:xfrm>
            <a:off x="838200" y="1690688"/>
            <a:ext cx="74850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Python objects have </a:t>
            </a:r>
            <a:r>
              <a:rPr b="0" i="1" lang="en-US" sz="1800" u="none" cap="none" strike="noStrike">
                <a:solidFill>
                  <a:schemeClr val="dk1"/>
                </a:solidFill>
                <a:latin typeface="Tahoma"/>
                <a:ea typeface="Tahoma"/>
                <a:cs typeface="Tahoma"/>
                <a:sym typeface="Tahoma"/>
              </a:rPr>
              <a:t>attributes</a:t>
            </a:r>
            <a:r>
              <a:rPr b="0" i="0" lang="en-US" sz="1800" u="none" cap="none" strike="noStrike">
                <a:solidFill>
                  <a:schemeClr val="dk1"/>
                </a:solidFill>
                <a:latin typeface="Tahoma"/>
                <a:ea typeface="Tahoma"/>
                <a:cs typeface="Tahoma"/>
                <a:sym typeface="Tahoma"/>
              </a:rPr>
              <a:t> and </a:t>
            </a:r>
            <a:r>
              <a:rPr b="0" i="1" lang="en-US" sz="1800" u="none" cap="none" strike="noStrike">
                <a:solidFill>
                  <a:schemeClr val="dk1"/>
                </a:solidFill>
                <a:latin typeface="Tahoma"/>
                <a:ea typeface="Tahoma"/>
                <a:cs typeface="Tahoma"/>
                <a:sym typeface="Tahoma"/>
              </a:rPr>
              <a:t>methods</a:t>
            </a:r>
            <a:r>
              <a:rPr b="0" i="0" lang="en-US" sz="1800" u="none" cap="none" strike="noStrike">
                <a:solidFill>
                  <a:schemeClr val="dk1"/>
                </a:solidFill>
                <a:latin typeface="Tahoma"/>
                <a:ea typeface="Tahoma"/>
                <a:cs typeface="Tahoma"/>
                <a:sym typeface="Tahoma"/>
              </a:rPr>
              <a:t>.</a:t>
            </a:r>
            <a:endParaRPr/>
          </a:p>
        </p:txBody>
      </p:sp>
      <p:graphicFrame>
        <p:nvGraphicFramePr>
          <p:cNvPr id="183" name="Google Shape;183;p27"/>
          <p:cNvGraphicFramePr/>
          <p:nvPr/>
        </p:nvGraphicFramePr>
        <p:xfrm>
          <a:off x="927725" y="2363450"/>
          <a:ext cx="3000000" cy="3000000"/>
        </p:xfrm>
        <a:graphic>
          <a:graphicData uri="http://schemas.openxmlformats.org/drawingml/2006/table">
            <a:tbl>
              <a:tblPr bandRow="1" firstRow="1">
                <a:noFill/>
                <a:tableStyleId>{F92CCA84-DC15-4190-B5D3-9D36864E5C1B}</a:tableStyleId>
              </a:tblPr>
              <a:tblGrid>
                <a:gridCol w="2200225"/>
                <a:gridCol w="6230900"/>
              </a:tblGrid>
              <a:tr h="489675">
                <a:tc>
                  <a:txBody>
                    <a:bodyPr/>
                    <a:lstStyle/>
                    <a:p>
                      <a:pPr indent="0" lvl="0" marL="0" marR="0" rtl="0" algn="l">
                        <a:lnSpc>
                          <a:spcPct val="100000"/>
                        </a:lnSpc>
                        <a:spcBef>
                          <a:spcPts val="0"/>
                        </a:spcBef>
                        <a:spcAft>
                          <a:spcPts val="0"/>
                        </a:spcAft>
                        <a:buClr>
                          <a:schemeClr val="dk1"/>
                        </a:buClr>
                        <a:buSzPts val="2400"/>
                        <a:buFont typeface="Tahoma"/>
                        <a:buNone/>
                      </a:pPr>
                      <a:r>
                        <a:rPr lang="en-US" sz="2400" u="none" cap="none" strike="noStrike"/>
                        <a:t>df.attribute</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ahoma"/>
                        <a:buNone/>
                      </a:pPr>
                      <a:r>
                        <a:rPr lang="en-US" sz="2400" u="none" cap="none" strike="noStrike"/>
                        <a:t>description</a:t>
                      </a:r>
                      <a:endParaRPr/>
                    </a:p>
                  </a:txBody>
                  <a:tcPr marT="45725" marB="45725" marR="91450" marL="91450"/>
                </a:tc>
              </a:tr>
              <a:tr h="409725">
                <a:tc>
                  <a:txBody>
                    <a:bodyPr/>
                    <a:lstStyle/>
                    <a:p>
                      <a:pPr indent="0" lvl="0" marL="0" marR="0" rtl="0" algn="l">
                        <a:spcBef>
                          <a:spcPts val="0"/>
                        </a:spcBef>
                        <a:spcAft>
                          <a:spcPts val="0"/>
                        </a:spcAft>
                        <a:buNone/>
                      </a:pPr>
                      <a:r>
                        <a:rPr lang="en-US" sz="1800" u="none" cap="none" strike="noStrike"/>
                        <a:t>dtypes</a:t>
                      </a:r>
                      <a:endParaRPr sz="1800"/>
                    </a:p>
                  </a:txBody>
                  <a:tcPr marT="45725" marB="45725" marR="91450" marL="91450"/>
                </a:tc>
                <a:tc>
                  <a:txBody>
                    <a:bodyPr/>
                    <a:lstStyle/>
                    <a:p>
                      <a:pPr indent="0" lvl="0" marL="0" marR="0" rtl="0" algn="l">
                        <a:spcBef>
                          <a:spcPts val="0"/>
                        </a:spcBef>
                        <a:spcAft>
                          <a:spcPts val="0"/>
                        </a:spcAft>
                        <a:buNone/>
                      </a:pPr>
                      <a:r>
                        <a:rPr lang="en-US" sz="1800"/>
                        <a:t>list the types of the columns</a:t>
                      </a:r>
                      <a:endParaRPr sz="1800"/>
                    </a:p>
                  </a:txBody>
                  <a:tcPr marT="45725" marB="45725" marR="91450" marL="91450"/>
                </a:tc>
              </a:tr>
              <a:tr h="409725">
                <a:tc>
                  <a:txBody>
                    <a:bodyPr/>
                    <a:lstStyle/>
                    <a:p>
                      <a:pPr indent="0" lvl="0" marL="0" marR="0" rtl="0" algn="l">
                        <a:spcBef>
                          <a:spcPts val="0"/>
                        </a:spcBef>
                        <a:spcAft>
                          <a:spcPts val="0"/>
                        </a:spcAft>
                        <a:buNone/>
                      </a:pPr>
                      <a:r>
                        <a:rPr lang="en-US" sz="1800"/>
                        <a:t>columns</a:t>
                      </a:r>
                      <a:endParaRPr sz="1800"/>
                    </a:p>
                  </a:txBody>
                  <a:tcPr marT="45725" marB="45725" marR="91450" marL="91450"/>
                </a:tc>
                <a:tc>
                  <a:txBody>
                    <a:bodyPr/>
                    <a:lstStyle/>
                    <a:p>
                      <a:pPr indent="0" lvl="0" marL="0" marR="0" rtl="0" algn="l">
                        <a:spcBef>
                          <a:spcPts val="0"/>
                        </a:spcBef>
                        <a:spcAft>
                          <a:spcPts val="0"/>
                        </a:spcAft>
                        <a:buNone/>
                      </a:pPr>
                      <a:r>
                        <a:rPr lang="en-US" sz="1800"/>
                        <a:t>list the column names</a:t>
                      </a:r>
                      <a:endParaRPr sz="1800"/>
                    </a:p>
                  </a:txBody>
                  <a:tcPr marT="45725" marB="45725" marR="91450" marL="91450"/>
                </a:tc>
              </a:tr>
              <a:tr h="449700">
                <a:tc>
                  <a:txBody>
                    <a:bodyPr/>
                    <a:lstStyle/>
                    <a:p>
                      <a:pPr indent="0" lvl="0" marL="0" marR="0" rtl="0" algn="l">
                        <a:spcBef>
                          <a:spcPts val="0"/>
                        </a:spcBef>
                        <a:spcAft>
                          <a:spcPts val="0"/>
                        </a:spcAft>
                        <a:buNone/>
                      </a:pPr>
                      <a:r>
                        <a:rPr lang="en-US" sz="1800"/>
                        <a:t>axes</a:t>
                      </a:r>
                      <a:endParaRPr sz="1800"/>
                    </a:p>
                  </a:txBody>
                  <a:tcPr marT="45725" marB="45725" marR="91450" marL="91450"/>
                </a:tc>
                <a:tc>
                  <a:txBody>
                    <a:bodyPr/>
                    <a:lstStyle/>
                    <a:p>
                      <a:pPr indent="0" lvl="0" marL="0" marR="0" rtl="0" algn="l">
                        <a:spcBef>
                          <a:spcPts val="0"/>
                        </a:spcBef>
                        <a:spcAft>
                          <a:spcPts val="0"/>
                        </a:spcAft>
                        <a:buNone/>
                      </a:pPr>
                      <a:r>
                        <a:rPr lang="en-US" sz="1800"/>
                        <a:t>list the row labels</a:t>
                      </a:r>
                      <a:r>
                        <a:rPr lang="en-US" sz="1800"/>
                        <a:t> and column names</a:t>
                      </a:r>
                      <a:endParaRPr sz="1800"/>
                    </a:p>
                  </a:txBody>
                  <a:tcPr marT="45725" marB="45725" marR="91450" marL="91450"/>
                </a:tc>
              </a:tr>
              <a:tr h="459700">
                <a:tc>
                  <a:txBody>
                    <a:bodyPr/>
                    <a:lstStyle/>
                    <a:p>
                      <a:pPr indent="0" lvl="0" marL="0" marR="0" rtl="0" algn="l">
                        <a:spcBef>
                          <a:spcPts val="0"/>
                        </a:spcBef>
                        <a:spcAft>
                          <a:spcPts val="0"/>
                        </a:spcAft>
                        <a:buNone/>
                      </a:pPr>
                      <a:r>
                        <a:rPr lang="en-US" sz="1800"/>
                        <a:t>ndim</a:t>
                      </a:r>
                      <a:endParaRPr sz="1800"/>
                    </a:p>
                  </a:txBody>
                  <a:tcPr marT="45725" marB="45725" marR="91450" marL="91450"/>
                </a:tc>
                <a:tc>
                  <a:txBody>
                    <a:bodyPr/>
                    <a:lstStyle/>
                    <a:p>
                      <a:pPr indent="0" lvl="0" marL="0" marR="0" rtl="0" algn="l">
                        <a:spcBef>
                          <a:spcPts val="0"/>
                        </a:spcBef>
                        <a:spcAft>
                          <a:spcPts val="0"/>
                        </a:spcAft>
                        <a:buNone/>
                      </a:pPr>
                      <a:r>
                        <a:rPr lang="en-US" sz="1800"/>
                        <a:t>number of dimensions</a:t>
                      </a:r>
                      <a:endParaRPr sz="1800"/>
                    </a:p>
                  </a:txBody>
                  <a:tcPr marT="45725" marB="45725" marR="91450" marL="91450"/>
                </a:tc>
              </a:tr>
              <a:tr h="424725">
                <a:tc>
                  <a:txBody>
                    <a:bodyPr/>
                    <a:lstStyle/>
                    <a:p>
                      <a:pPr indent="0" lvl="0" marL="0" marR="0" rtl="0" algn="l">
                        <a:spcBef>
                          <a:spcPts val="0"/>
                        </a:spcBef>
                        <a:spcAft>
                          <a:spcPts val="0"/>
                        </a:spcAft>
                        <a:buNone/>
                      </a:pPr>
                      <a:r>
                        <a:rPr lang="en-US" sz="1800"/>
                        <a:t>size</a:t>
                      </a:r>
                      <a:endParaRPr sz="1800"/>
                    </a:p>
                  </a:txBody>
                  <a:tcPr marT="45725" marB="45725" marR="91450" marL="91450"/>
                </a:tc>
                <a:tc>
                  <a:txBody>
                    <a:bodyPr/>
                    <a:lstStyle/>
                    <a:p>
                      <a:pPr indent="0" lvl="0" marL="0" marR="0" rtl="0" algn="l">
                        <a:spcBef>
                          <a:spcPts val="0"/>
                        </a:spcBef>
                        <a:spcAft>
                          <a:spcPts val="0"/>
                        </a:spcAft>
                        <a:buNone/>
                      </a:pPr>
                      <a:r>
                        <a:rPr lang="en-US" sz="1800"/>
                        <a:t>number of elements </a:t>
                      </a:r>
                      <a:endParaRPr sz="1800"/>
                    </a:p>
                  </a:txBody>
                  <a:tcPr marT="45725" marB="45725" marR="91450" marL="91450"/>
                </a:tc>
              </a:tr>
              <a:tr h="424725">
                <a:tc>
                  <a:txBody>
                    <a:bodyPr/>
                    <a:lstStyle/>
                    <a:p>
                      <a:pPr indent="0" lvl="0" marL="0" marR="0" rtl="0" algn="l">
                        <a:spcBef>
                          <a:spcPts val="0"/>
                        </a:spcBef>
                        <a:spcAft>
                          <a:spcPts val="0"/>
                        </a:spcAft>
                        <a:buNone/>
                      </a:pPr>
                      <a:r>
                        <a:rPr lang="en-US" sz="1800"/>
                        <a:t>shape</a:t>
                      </a:r>
                      <a:endParaRPr sz="1800"/>
                    </a:p>
                  </a:txBody>
                  <a:tcPr marT="45725" marB="45725" marR="91450" marL="91450"/>
                </a:tc>
                <a:tc>
                  <a:txBody>
                    <a:bodyPr/>
                    <a:lstStyle/>
                    <a:p>
                      <a:pPr indent="0" lvl="0" marL="0" marR="0" rtl="0" algn="l">
                        <a:spcBef>
                          <a:spcPts val="0"/>
                        </a:spcBef>
                        <a:spcAft>
                          <a:spcPts val="0"/>
                        </a:spcAft>
                        <a:buNone/>
                      </a:pPr>
                      <a:r>
                        <a:rPr lang="en-US" sz="1800"/>
                        <a:t>return a tuple</a:t>
                      </a:r>
                      <a:r>
                        <a:rPr lang="en-US" sz="1800"/>
                        <a:t> representing the dimensionality </a:t>
                      </a:r>
                      <a:endParaRPr sz="1800"/>
                    </a:p>
                  </a:txBody>
                  <a:tcPr marT="45725" marB="45725" marR="91450" marL="91450"/>
                </a:tc>
              </a:tr>
              <a:tr h="424725">
                <a:tc>
                  <a:txBody>
                    <a:bodyPr/>
                    <a:lstStyle/>
                    <a:p>
                      <a:pPr indent="0" lvl="0" marL="0" marR="0" rtl="0" algn="l">
                        <a:spcBef>
                          <a:spcPts val="0"/>
                        </a:spcBef>
                        <a:spcAft>
                          <a:spcPts val="0"/>
                        </a:spcAft>
                        <a:buNone/>
                      </a:pPr>
                      <a:r>
                        <a:rPr lang="en-US" sz="1800"/>
                        <a:t>values</a:t>
                      </a:r>
                      <a:endParaRPr sz="1800"/>
                    </a:p>
                  </a:txBody>
                  <a:tcPr marT="45725" marB="45725" marR="91450" marL="91450"/>
                </a:tc>
                <a:tc>
                  <a:txBody>
                    <a:bodyPr/>
                    <a:lstStyle/>
                    <a:p>
                      <a:pPr indent="0" lvl="0" marL="0" marR="0" rtl="0" algn="l">
                        <a:spcBef>
                          <a:spcPts val="0"/>
                        </a:spcBef>
                        <a:spcAft>
                          <a:spcPts val="0"/>
                        </a:spcAft>
                        <a:buNone/>
                      </a:pPr>
                      <a:r>
                        <a:rPr lang="en-US" sz="1800"/>
                        <a:t>numpy</a:t>
                      </a:r>
                      <a:r>
                        <a:rPr lang="en-US" sz="1800"/>
                        <a:t> representation of the data</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Data Frames methods</a:t>
            </a:r>
            <a:endParaRPr/>
          </a:p>
        </p:txBody>
      </p:sp>
      <p:graphicFrame>
        <p:nvGraphicFramePr>
          <p:cNvPr id="189" name="Google Shape;189;p28"/>
          <p:cNvGraphicFramePr/>
          <p:nvPr/>
        </p:nvGraphicFramePr>
        <p:xfrm>
          <a:off x="1036907" y="2257072"/>
          <a:ext cx="3000000" cy="3000000"/>
        </p:xfrm>
        <a:graphic>
          <a:graphicData uri="http://schemas.openxmlformats.org/drawingml/2006/table">
            <a:tbl>
              <a:tblPr bandRow="1" firstRow="1">
                <a:noFill/>
                <a:tableStyleId>{F92CCA84-DC15-4190-B5D3-9D36864E5C1B}</a:tableStyleId>
              </a:tblPr>
              <a:tblGrid>
                <a:gridCol w="2564975"/>
                <a:gridCol w="5866150"/>
              </a:tblGrid>
              <a:tr h="578200">
                <a:tc>
                  <a:txBody>
                    <a:bodyPr/>
                    <a:lstStyle/>
                    <a:p>
                      <a:pPr indent="0" lvl="0" marL="0" marR="0" rtl="0" algn="l">
                        <a:lnSpc>
                          <a:spcPct val="100000"/>
                        </a:lnSpc>
                        <a:spcBef>
                          <a:spcPts val="0"/>
                        </a:spcBef>
                        <a:spcAft>
                          <a:spcPts val="0"/>
                        </a:spcAft>
                        <a:buClr>
                          <a:schemeClr val="dk1"/>
                        </a:buClr>
                        <a:buSzPts val="2400"/>
                        <a:buFont typeface="Tahoma"/>
                        <a:buNone/>
                      </a:pPr>
                      <a:r>
                        <a:rPr lang="en-US" sz="2400"/>
                        <a:t>df.method()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ahoma"/>
                        <a:buNone/>
                      </a:pPr>
                      <a:r>
                        <a:rPr lang="en-US" sz="2400"/>
                        <a:t>description</a:t>
                      </a:r>
                      <a:endParaRPr/>
                    </a:p>
                  </a:txBody>
                  <a:tcPr marT="45725" marB="45725" marR="91450" marL="91450"/>
                </a:tc>
              </a:tr>
              <a:tr h="483800">
                <a:tc>
                  <a:txBody>
                    <a:bodyPr/>
                    <a:lstStyle/>
                    <a:p>
                      <a:pPr indent="0" lvl="0" marL="0" marR="0" rtl="0" algn="l">
                        <a:spcBef>
                          <a:spcPts val="0"/>
                        </a:spcBef>
                        <a:spcAft>
                          <a:spcPts val="0"/>
                        </a:spcAft>
                        <a:buNone/>
                      </a:pPr>
                      <a:r>
                        <a:rPr lang="en-US" sz="1800"/>
                        <a:t>head( [n] ), tail( [n] )</a:t>
                      </a:r>
                      <a:endParaRPr sz="1800"/>
                    </a:p>
                  </a:txBody>
                  <a:tcPr marT="45725" marB="45725" marR="91450" marL="91450"/>
                </a:tc>
                <a:tc>
                  <a:txBody>
                    <a:bodyPr/>
                    <a:lstStyle/>
                    <a:p>
                      <a:pPr indent="0" lvl="0" marL="0" marR="0" rtl="0" algn="l">
                        <a:spcBef>
                          <a:spcPts val="0"/>
                        </a:spcBef>
                        <a:spcAft>
                          <a:spcPts val="0"/>
                        </a:spcAft>
                        <a:buNone/>
                      </a:pPr>
                      <a:r>
                        <a:rPr lang="en-US" sz="1800"/>
                        <a:t>first/last</a:t>
                      </a:r>
                      <a:r>
                        <a:rPr lang="en-US" sz="1800"/>
                        <a:t> n rows</a:t>
                      </a:r>
                      <a:endParaRPr sz="1800"/>
                    </a:p>
                  </a:txBody>
                  <a:tcPr marT="45725" marB="45725" marR="91450" marL="91450"/>
                </a:tc>
              </a:tr>
              <a:tr h="483800">
                <a:tc>
                  <a:txBody>
                    <a:bodyPr/>
                    <a:lstStyle/>
                    <a:p>
                      <a:pPr indent="0" lvl="0" marL="0" marR="0" rtl="0" algn="l">
                        <a:spcBef>
                          <a:spcPts val="0"/>
                        </a:spcBef>
                        <a:spcAft>
                          <a:spcPts val="0"/>
                        </a:spcAft>
                        <a:buNone/>
                      </a:pPr>
                      <a:r>
                        <a:rPr lang="en-US" sz="1800"/>
                        <a:t>describe()</a:t>
                      </a:r>
                      <a:endParaRPr sz="1800"/>
                    </a:p>
                  </a:txBody>
                  <a:tcPr marT="45725" marB="45725" marR="91450" marL="91450"/>
                </a:tc>
                <a:tc>
                  <a:txBody>
                    <a:bodyPr/>
                    <a:lstStyle/>
                    <a:p>
                      <a:pPr indent="0" lvl="0" marL="0" marR="0" rtl="0" algn="l">
                        <a:spcBef>
                          <a:spcPts val="0"/>
                        </a:spcBef>
                        <a:spcAft>
                          <a:spcPts val="0"/>
                        </a:spcAft>
                        <a:buNone/>
                      </a:pPr>
                      <a:r>
                        <a:rPr lang="en-US" sz="1800"/>
                        <a:t>generate descriptive statistics (for numeric columns only)</a:t>
                      </a:r>
                      <a:endParaRPr sz="1800"/>
                    </a:p>
                  </a:txBody>
                  <a:tcPr marT="45725" marB="45725" marR="91450" marL="91450"/>
                </a:tc>
              </a:tr>
              <a:tr h="531000">
                <a:tc>
                  <a:txBody>
                    <a:bodyPr/>
                    <a:lstStyle/>
                    <a:p>
                      <a:pPr indent="0" lvl="0" marL="0" marR="0" rtl="0" algn="l">
                        <a:spcBef>
                          <a:spcPts val="0"/>
                        </a:spcBef>
                        <a:spcAft>
                          <a:spcPts val="0"/>
                        </a:spcAft>
                        <a:buNone/>
                      </a:pPr>
                      <a:r>
                        <a:rPr lang="en-US" sz="1800"/>
                        <a:t>max(), min()</a:t>
                      </a:r>
                      <a:endParaRPr sz="1800"/>
                    </a:p>
                  </a:txBody>
                  <a:tcPr marT="45725" marB="45725" marR="91450" marL="91450"/>
                </a:tc>
                <a:tc>
                  <a:txBody>
                    <a:bodyPr/>
                    <a:lstStyle/>
                    <a:p>
                      <a:pPr indent="0" lvl="0" marL="0" marR="0" rtl="0" algn="l">
                        <a:spcBef>
                          <a:spcPts val="0"/>
                        </a:spcBef>
                        <a:spcAft>
                          <a:spcPts val="0"/>
                        </a:spcAft>
                        <a:buNone/>
                      </a:pPr>
                      <a:r>
                        <a:rPr lang="en-US" sz="1800"/>
                        <a:t>return max/min</a:t>
                      </a:r>
                      <a:r>
                        <a:rPr lang="en-US" sz="1800"/>
                        <a:t> values for all numeric columns</a:t>
                      </a:r>
                      <a:endParaRPr sz="1800"/>
                    </a:p>
                  </a:txBody>
                  <a:tcPr marT="45725" marB="45725" marR="91450" marL="91450"/>
                </a:tc>
              </a:tr>
              <a:tr h="542800">
                <a:tc>
                  <a:txBody>
                    <a:bodyPr/>
                    <a:lstStyle/>
                    <a:p>
                      <a:pPr indent="0" lvl="0" marL="0" marR="0" rtl="0" algn="l">
                        <a:spcBef>
                          <a:spcPts val="0"/>
                        </a:spcBef>
                        <a:spcAft>
                          <a:spcPts val="0"/>
                        </a:spcAft>
                        <a:buNone/>
                      </a:pPr>
                      <a:r>
                        <a:rPr lang="en-US" sz="1800"/>
                        <a:t>mean(), median()</a:t>
                      </a:r>
                      <a:endParaRPr sz="1800"/>
                    </a:p>
                  </a:txBody>
                  <a:tcPr marT="45725" marB="45725" marR="91450" marL="91450"/>
                </a:tc>
                <a:tc>
                  <a:txBody>
                    <a:bodyPr/>
                    <a:lstStyle/>
                    <a:p>
                      <a:pPr indent="0" lvl="0" marL="0" marR="0" rtl="0" algn="l">
                        <a:spcBef>
                          <a:spcPts val="0"/>
                        </a:spcBef>
                        <a:spcAft>
                          <a:spcPts val="0"/>
                        </a:spcAft>
                        <a:buNone/>
                      </a:pPr>
                      <a:r>
                        <a:rPr lang="en-US" sz="1800"/>
                        <a:t>return mean/median</a:t>
                      </a:r>
                      <a:r>
                        <a:rPr lang="en-US" sz="1800"/>
                        <a:t> values for all numeric columns</a:t>
                      </a:r>
                      <a:endParaRPr sz="1800"/>
                    </a:p>
                  </a:txBody>
                  <a:tcPr marT="45725" marB="45725" marR="91450" marL="91450"/>
                </a:tc>
              </a:tr>
              <a:tr h="542800">
                <a:tc>
                  <a:txBody>
                    <a:bodyPr/>
                    <a:lstStyle/>
                    <a:p>
                      <a:pPr indent="0" lvl="0" marL="0" marR="0" rtl="0" algn="l">
                        <a:spcBef>
                          <a:spcPts val="0"/>
                        </a:spcBef>
                        <a:spcAft>
                          <a:spcPts val="0"/>
                        </a:spcAft>
                        <a:buNone/>
                      </a:pPr>
                      <a:r>
                        <a:rPr lang="en-US" sz="1800"/>
                        <a:t>std()</a:t>
                      </a:r>
                      <a:endParaRPr sz="1800"/>
                    </a:p>
                  </a:txBody>
                  <a:tcPr marT="45725" marB="45725" marR="91450" marL="91450"/>
                </a:tc>
                <a:tc>
                  <a:txBody>
                    <a:bodyPr/>
                    <a:lstStyle/>
                    <a:p>
                      <a:pPr indent="0" lvl="0" marL="0" marR="0" rtl="0" algn="l">
                        <a:spcBef>
                          <a:spcPts val="0"/>
                        </a:spcBef>
                        <a:spcAft>
                          <a:spcPts val="0"/>
                        </a:spcAft>
                        <a:buNone/>
                      </a:pPr>
                      <a:r>
                        <a:rPr lang="en-US" sz="1800"/>
                        <a:t>standard deviation</a:t>
                      </a:r>
                      <a:endParaRPr sz="1800"/>
                    </a:p>
                  </a:txBody>
                  <a:tcPr marT="45725" marB="45725" marR="91450" marL="91450"/>
                </a:tc>
              </a:tr>
              <a:tr h="501500">
                <a:tc>
                  <a:txBody>
                    <a:bodyPr/>
                    <a:lstStyle/>
                    <a:p>
                      <a:pPr indent="0" lvl="0" marL="0" marR="0" rtl="0" algn="l">
                        <a:spcBef>
                          <a:spcPts val="0"/>
                        </a:spcBef>
                        <a:spcAft>
                          <a:spcPts val="0"/>
                        </a:spcAft>
                        <a:buNone/>
                      </a:pPr>
                      <a:r>
                        <a:rPr lang="en-US" sz="1800"/>
                        <a:t>sample([n])</a:t>
                      </a:r>
                      <a:endParaRPr sz="1800"/>
                    </a:p>
                  </a:txBody>
                  <a:tcPr marT="45725" marB="45725" marR="91450" marL="91450"/>
                </a:tc>
                <a:tc>
                  <a:txBody>
                    <a:bodyPr/>
                    <a:lstStyle/>
                    <a:p>
                      <a:pPr indent="0" lvl="0" marL="0" marR="0" rtl="0" algn="l">
                        <a:spcBef>
                          <a:spcPts val="0"/>
                        </a:spcBef>
                        <a:spcAft>
                          <a:spcPts val="0"/>
                        </a:spcAft>
                        <a:buNone/>
                      </a:pPr>
                      <a:r>
                        <a:rPr lang="en-US" sz="1800"/>
                        <a:t>returns a random sample of the</a:t>
                      </a:r>
                      <a:r>
                        <a:rPr lang="en-US" sz="1800"/>
                        <a:t> data frame</a:t>
                      </a:r>
                      <a:endParaRPr sz="1800"/>
                    </a:p>
                  </a:txBody>
                  <a:tcPr marT="45725" marB="45725" marR="91450" marL="91450"/>
                </a:tc>
              </a:tr>
              <a:tr h="501500">
                <a:tc>
                  <a:txBody>
                    <a:bodyPr/>
                    <a:lstStyle/>
                    <a:p>
                      <a:pPr indent="0" lvl="0" marL="0" marR="0" rtl="0" algn="l">
                        <a:spcBef>
                          <a:spcPts val="0"/>
                        </a:spcBef>
                        <a:spcAft>
                          <a:spcPts val="0"/>
                        </a:spcAft>
                        <a:buNone/>
                      </a:pPr>
                      <a:r>
                        <a:rPr lang="en-US" sz="1800"/>
                        <a:t>dropna()</a:t>
                      </a:r>
                      <a:endParaRPr sz="1800"/>
                    </a:p>
                  </a:txBody>
                  <a:tcPr marT="45725" marB="45725" marR="91450" marL="91450"/>
                </a:tc>
                <a:tc>
                  <a:txBody>
                    <a:bodyPr/>
                    <a:lstStyle/>
                    <a:p>
                      <a:pPr indent="0" lvl="0" marL="0" marR="0" rtl="0" algn="l">
                        <a:spcBef>
                          <a:spcPts val="0"/>
                        </a:spcBef>
                        <a:spcAft>
                          <a:spcPts val="0"/>
                        </a:spcAft>
                        <a:buNone/>
                      </a:pPr>
                      <a:r>
                        <a:rPr lang="en-US" sz="1800"/>
                        <a:t>drop all the records with missing values</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Basic Descriptive Statistics</a:t>
            </a:r>
            <a:endParaRPr/>
          </a:p>
        </p:txBody>
      </p:sp>
      <p:sp>
        <p:nvSpPr>
          <p:cNvPr id="195" name="Google Shape;195;p29"/>
          <p:cNvSpPr txBox="1"/>
          <p:nvPr>
            <p:ph idx="4294967295" type="sldNum"/>
          </p:nvPr>
        </p:nvSpPr>
        <p:spPr>
          <a:xfrm>
            <a:off x="9552517" y="6323013"/>
            <a:ext cx="2540000" cy="463550"/>
          </a:xfrm>
          <a:prstGeom prst="rect">
            <a:avLst/>
          </a:prstGeom>
          <a:noFill/>
          <a:ln>
            <a:noFill/>
          </a:ln>
        </p:spPr>
        <p:txBody>
          <a:bodyPr anchorCtr="0" anchor="b" bIns="42650" lIns="85325" spcFirstLastPara="1" rIns="85325" wrap="square" tIns="42650">
            <a:noAutofit/>
          </a:bodyPr>
          <a:lstStyle/>
          <a:p>
            <a:pPr indent="0" lvl="0" marL="0" rtl="0" algn="r">
              <a:spcBef>
                <a:spcPts val="0"/>
              </a:spcBef>
              <a:spcAft>
                <a:spcPts val="0"/>
              </a:spcAft>
              <a:buNone/>
            </a:pPr>
            <a:r>
              <a:t/>
            </a:r>
            <a:endParaRPr/>
          </a:p>
        </p:txBody>
      </p:sp>
      <p:graphicFrame>
        <p:nvGraphicFramePr>
          <p:cNvPr id="196" name="Google Shape;196;p29"/>
          <p:cNvGraphicFramePr/>
          <p:nvPr/>
        </p:nvGraphicFramePr>
        <p:xfrm>
          <a:off x="838200" y="1690688"/>
          <a:ext cx="3000000" cy="3000000"/>
        </p:xfrm>
        <a:graphic>
          <a:graphicData uri="http://schemas.openxmlformats.org/drawingml/2006/table">
            <a:tbl>
              <a:tblPr bandRow="1" firstRow="1">
                <a:noFill/>
                <a:tableStyleId>{F92CCA84-DC15-4190-B5D3-9D36864E5C1B}</a:tableStyleId>
              </a:tblPr>
              <a:tblGrid>
                <a:gridCol w="2564975"/>
                <a:gridCol w="5866150"/>
              </a:tblGrid>
              <a:tr h="578200">
                <a:tc>
                  <a:txBody>
                    <a:bodyPr/>
                    <a:lstStyle/>
                    <a:p>
                      <a:pPr indent="0" lvl="0" marL="0" marR="0" rtl="0" algn="l">
                        <a:lnSpc>
                          <a:spcPct val="100000"/>
                        </a:lnSpc>
                        <a:spcBef>
                          <a:spcPts val="0"/>
                        </a:spcBef>
                        <a:spcAft>
                          <a:spcPts val="0"/>
                        </a:spcAft>
                        <a:buClr>
                          <a:schemeClr val="dk1"/>
                        </a:buClr>
                        <a:buSzPts val="2400"/>
                        <a:buFont typeface="Tahoma"/>
                        <a:buNone/>
                      </a:pPr>
                      <a:r>
                        <a:rPr lang="en-US" sz="2400"/>
                        <a:t>df.method()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ahoma"/>
                        <a:buNone/>
                      </a:pPr>
                      <a:r>
                        <a:rPr lang="en-US" sz="2400"/>
                        <a:t>description</a:t>
                      </a:r>
                      <a:endParaRPr/>
                    </a:p>
                  </a:txBody>
                  <a:tcPr marT="45725" marB="45725" marR="91450" marL="91450"/>
                </a:tc>
              </a:tr>
              <a:tr h="483800">
                <a:tc>
                  <a:txBody>
                    <a:bodyPr/>
                    <a:lstStyle/>
                    <a:p>
                      <a:pPr indent="0" lvl="0" marL="0" marR="0" rtl="0" algn="l">
                        <a:spcBef>
                          <a:spcPts val="0"/>
                        </a:spcBef>
                        <a:spcAft>
                          <a:spcPts val="0"/>
                        </a:spcAft>
                        <a:buNone/>
                      </a:pPr>
                      <a:r>
                        <a:rPr lang="en-US" sz="1800"/>
                        <a:t>describe</a:t>
                      </a:r>
                      <a:endParaRPr sz="1800"/>
                    </a:p>
                  </a:txBody>
                  <a:tcPr marT="45725" marB="45725" marR="91450" marL="91450"/>
                </a:tc>
                <a:tc>
                  <a:txBody>
                    <a:bodyPr/>
                    <a:lstStyle/>
                    <a:p>
                      <a:pPr indent="0" lvl="0" marL="0" marR="0" rtl="0" algn="l">
                        <a:spcBef>
                          <a:spcPts val="0"/>
                        </a:spcBef>
                        <a:spcAft>
                          <a:spcPts val="0"/>
                        </a:spcAft>
                        <a:buNone/>
                      </a:pPr>
                      <a:r>
                        <a:rPr lang="en-US" sz="1800"/>
                        <a:t>Basic statistics (count, mean, std, min, quantiles, max)</a:t>
                      </a:r>
                      <a:endParaRPr sz="1800"/>
                    </a:p>
                  </a:txBody>
                  <a:tcPr marT="45725" marB="45725" marR="91450" marL="91450"/>
                </a:tc>
              </a:tr>
              <a:tr h="483800">
                <a:tc>
                  <a:txBody>
                    <a:bodyPr/>
                    <a:lstStyle/>
                    <a:p>
                      <a:pPr indent="0" lvl="0" marL="0" marR="0" rtl="0" algn="l">
                        <a:spcBef>
                          <a:spcPts val="0"/>
                        </a:spcBef>
                        <a:spcAft>
                          <a:spcPts val="0"/>
                        </a:spcAft>
                        <a:buNone/>
                      </a:pPr>
                      <a:r>
                        <a:rPr lang="en-US" sz="1800"/>
                        <a:t>min, max</a:t>
                      </a:r>
                      <a:endParaRPr sz="1800"/>
                    </a:p>
                  </a:txBody>
                  <a:tcPr marT="45725" marB="45725" marR="91450" marL="91450"/>
                </a:tc>
                <a:tc>
                  <a:txBody>
                    <a:bodyPr/>
                    <a:lstStyle/>
                    <a:p>
                      <a:pPr indent="0" lvl="0" marL="0" marR="0" rtl="0" algn="l">
                        <a:spcBef>
                          <a:spcPts val="0"/>
                        </a:spcBef>
                        <a:spcAft>
                          <a:spcPts val="0"/>
                        </a:spcAft>
                        <a:buNone/>
                      </a:pPr>
                      <a:r>
                        <a:rPr lang="en-US" sz="1800"/>
                        <a:t>Minimum</a:t>
                      </a:r>
                      <a:r>
                        <a:rPr lang="en-US" sz="1800"/>
                        <a:t> and maximum values</a:t>
                      </a:r>
                      <a:endParaRPr sz="1800"/>
                    </a:p>
                  </a:txBody>
                  <a:tcPr marT="45725" marB="45725" marR="91450" marL="91450"/>
                </a:tc>
              </a:tr>
              <a:tr h="531000">
                <a:tc>
                  <a:txBody>
                    <a:bodyPr/>
                    <a:lstStyle/>
                    <a:p>
                      <a:pPr indent="0" lvl="0" marL="0" marR="0" rtl="0" algn="l">
                        <a:spcBef>
                          <a:spcPts val="0"/>
                        </a:spcBef>
                        <a:spcAft>
                          <a:spcPts val="0"/>
                        </a:spcAft>
                        <a:buNone/>
                      </a:pPr>
                      <a:r>
                        <a:rPr lang="en-US" sz="1800"/>
                        <a:t>mean, median, mode</a:t>
                      </a:r>
                      <a:endParaRPr sz="1800"/>
                    </a:p>
                  </a:txBody>
                  <a:tcPr marT="45725" marB="45725" marR="91450" marL="91450"/>
                </a:tc>
                <a:tc>
                  <a:txBody>
                    <a:bodyPr/>
                    <a:lstStyle/>
                    <a:p>
                      <a:pPr indent="0" lvl="0" marL="0" marR="0" rtl="0" algn="l">
                        <a:spcBef>
                          <a:spcPts val="0"/>
                        </a:spcBef>
                        <a:spcAft>
                          <a:spcPts val="0"/>
                        </a:spcAft>
                        <a:buNone/>
                      </a:pPr>
                      <a:r>
                        <a:rPr lang="en-US" sz="1800"/>
                        <a:t>Arithmetic average, median and mode</a:t>
                      </a:r>
                      <a:endParaRPr sz="1800"/>
                    </a:p>
                  </a:txBody>
                  <a:tcPr marT="45725" marB="45725" marR="91450" marL="91450"/>
                </a:tc>
              </a:tr>
              <a:tr h="542800">
                <a:tc>
                  <a:txBody>
                    <a:bodyPr/>
                    <a:lstStyle/>
                    <a:p>
                      <a:pPr indent="0" lvl="0" marL="0" marR="0" rtl="0" algn="l">
                        <a:spcBef>
                          <a:spcPts val="0"/>
                        </a:spcBef>
                        <a:spcAft>
                          <a:spcPts val="0"/>
                        </a:spcAft>
                        <a:buNone/>
                      </a:pPr>
                      <a:r>
                        <a:rPr lang="en-US" sz="1800"/>
                        <a:t>var, std</a:t>
                      </a:r>
                      <a:endParaRPr sz="1800"/>
                    </a:p>
                  </a:txBody>
                  <a:tcPr marT="45725" marB="45725" marR="91450" marL="91450"/>
                </a:tc>
                <a:tc>
                  <a:txBody>
                    <a:bodyPr/>
                    <a:lstStyle/>
                    <a:p>
                      <a:pPr indent="0" lvl="0" marL="0" marR="0" rtl="0" algn="l">
                        <a:spcBef>
                          <a:spcPts val="0"/>
                        </a:spcBef>
                        <a:spcAft>
                          <a:spcPts val="0"/>
                        </a:spcAft>
                        <a:buNone/>
                      </a:pPr>
                      <a:r>
                        <a:rPr lang="en-US" sz="1800"/>
                        <a:t>Variance and standard deviation</a:t>
                      </a:r>
                      <a:endParaRPr sz="1800"/>
                    </a:p>
                  </a:txBody>
                  <a:tcPr marT="45725" marB="45725" marR="91450" marL="91450"/>
                </a:tc>
              </a:tr>
              <a:tr h="542800">
                <a:tc>
                  <a:txBody>
                    <a:bodyPr/>
                    <a:lstStyle/>
                    <a:p>
                      <a:pPr indent="0" lvl="0" marL="0" marR="0" rtl="0" algn="l">
                        <a:spcBef>
                          <a:spcPts val="0"/>
                        </a:spcBef>
                        <a:spcAft>
                          <a:spcPts val="0"/>
                        </a:spcAft>
                        <a:buNone/>
                      </a:pPr>
                      <a:r>
                        <a:rPr lang="en-US" sz="1800"/>
                        <a:t>sem</a:t>
                      </a:r>
                      <a:endParaRPr sz="1800"/>
                    </a:p>
                  </a:txBody>
                  <a:tcPr marT="45725" marB="45725" marR="91450" marL="91450"/>
                </a:tc>
                <a:tc>
                  <a:txBody>
                    <a:bodyPr/>
                    <a:lstStyle/>
                    <a:p>
                      <a:pPr indent="0" lvl="0" marL="0" marR="0" rtl="0" algn="l">
                        <a:spcBef>
                          <a:spcPts val="0"/>
                        </a:spcBef>
                        <a:spcAft>
                          <a:spcPts val="0"/>
                        </a:spcAft>
                        <a:buNone/>
                      </a:pPr>
                      <a:r>
                        <a:rPr lang="en-US" sz="1800"/>
                        <a:t>Standard error of mean</a:t>
                      </a:r>
                      <a:endParaRPr sz="1800"/>
                    </a:p>
                  </a:txBody>
                  <a:tcPr marT="45725" marB="45725" marR="91450" marL="91450"/>
                </a:tc>
              </a:tr>
              <a:tr h="501500">
                <a:tc>
                  <a:txBody>
                    <a:bodyPr/>
                    <a:lstStyle/>
                    <a:p>
                      <a:pPr indent="0" lvl="0" marL="0" marR="0" rtl="0" algn="l">
                        <a:spcBef>
                          <a:spcPts val="0"/>
                        </a:spcBef>
                        <a:spcAft>
                          <a:spcPts val="0"/>
                        </a:spcAft>
                        <a:buNone/>
                      </a:pPr>
                      <a:r>
                        <a:rPr lang="en-US" sz="1800"/>
                        <a:t>skew</a:t>
                      </a:r>
                      <a:endParaRPr sz="1800"/>
                    </a:p>
                  </a:txBody>
                  <a:tcPr marT="45725" marB="45725" marR="91450" marL="91450"/>
                </a:tc>
                <a:tc>
                  <a:txBody>
                    <a:bodyPr/>
                    <a:lstStyle/>
                    <a:p>
                      <a:pPr indent="0" lvl="0" marL="0" marR="0" rtl="0" algn="l">
                        <a:spcBef>
                          <a:spcPts val="0"/>
                        </a:spcBef>
                        <a:spcAft>
                          <a:spcPts val="0"/>
                        </a:spcAft>
                        <a:buNone/>
                      </a:pPr>
                      <a:r>
                        <a:rPr lang="en-US" sz="1800"/>
                        <a:t>Sample skewness</a:t>
                      </a:r>
                      <a:endParaRPr sz="1800"/>
                    </a:p>
                  </a:txBody>
                  <a:tcPr marT="45725" marB="45725" marR="91450" marL="91450"/>
                </a:tc>
              </a:tr>
              <a:tr h="501500">
                <a:tc>
                  <a:txBody>
                    <a:bodyPr/>
                    <a:lstStyle/>
                    <a:p>
                      <a:pPr indent="0" lvl="0" marL="0" marR="0" rtl="0" algn="l">
                        <a:spcBef>
                          <a:spcPts val="0"/>
                        </a:spcBef>
                        <a:spcAft>
                          <a:spcPts val="0"/>
                        </a:spcAft>
                        <a:buNone/>
                      </a:pPr>
                      <a:r>
                        <a:rPr lang="en-US" sz="1800"/>
                        <a:t>kurt</a:t>
                      </a:r>
                      <a:endParaRPr sz="1800"/>
                    </a:p>
                  </a:txBody>
                  <a:tcPr marT="45725" marB="45725" marR="91450" marL="91450"/>
                </a:tc>
                <a:tc>
                  <a:txBody>
                    <a:bodyPr/>
                    <a:lstStyle/>
                    <a:p>
                      <a:pPr indent="0" lvl="0" marL="0" marR="0" rtl="0" algn="l">
                        <a:spcBef>
                          <a:spcPts val="0"/>
                        </a:spcBef>
                        <a:spcAft>
                          <a:spcPts val="0"/>
                        </a:spcAft>
                        <a:buNone/>
                      </a:pPr>
                      <a:r>
                        <a:rPr lang="en-US" sz="1800"/>
                        <a:t>kurtosis</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1117600" y="856397"/>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Grouping</a:t>
            </a:r>
            <a:br>
              <a:rPr b="1" lang="en-US"/>
            </a:br>
            <a:endParaRPr/>
          </a:p>
        </p:txBody>
      </p:sp>
      <p:sp>
        <p:nvSpPr>
          <p:cNvPr id="202" name="Google Shape;202;p30"/>
          <p:cNvSpPr txBox="1"/>
          <p:nvPr>
            <p:ph idx="1" type="body"/>
          </p:nvPr>
        </p:nvSpPr>
        <p:spPr>
          <a:xfrm>
            <a:off x="738716" y="2509933"/>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The "groupby" method groups data by different categories. The data is grouped based on one or several variables and analysis is performed on the individual groups.</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Analysis</a:t>
            </a:r>
            <a:endParaRPr/>
          </a:p>
        </p:txBody>
      </p:sp>
      <p:sp>
        <p:nvSpPr>
          <p:cNvPr id="208" name="Google Shape;208;p31"/>
          <p:cNvSpPr txBox="1"/>
          <p:nvPr>
            <p:ph idx="1" type="body"/>
          </p:nvPr>
        </p:nvSpPr>
        <p:spPr>
          <a:xfrm>
            <a:off x="0" y="1371600"/>
            <a:ext cx="121920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Univariate Analysis:</a:t>
            </a:r>
            <a:r>
              <a:rPr lang="en-US" sz="2800"/>
              <a:t>If we analyze data over a single variable/column from a dataset, it is known as Univariate Analysis. Categorical Unordered Univariate Analysis and Categorical Unordered Univariate Analysis </a:t>
            </a:r>
            <a:endParaRPr/>
          </a:p>
          <a:p>
            <a:pPr indent="-320675" lvl="0" marL="320675" rtl="0" algn="l">
              <a:spcBef>
                <a:spcPts val="580"/>
              </a:spcBef>
              <a:spcAft>
                <a:spcPts val="0"/>
              </a:spcAft>
              <a:buSzPts val="1740"/>
              <a:buChar char="■"/>
            </a:pPr>
            <a:r>
              <a:rPr lang="en-US"/>
              <a:t>Bivariate Analysis:If we analyze data by taking two variables/columns into consideration from a dataset, it is known as Bivariate Analysis.</a:t>
            </a:r>
            <a:endParaRPr/>
          </a:p>
          <a:p>
            <a:pPr indent="-320675" lvl="0" marL="320675" rtl="0" algn="l">
              <a:spcBef>
                <a:spcPts val="580"/>
              </a:spcBef>
              <a:spcAft>
                <a:spcPts val="0"/>
              </a:spcAft>
              <a:buSzPts val="1740"/>
              <a:buChar char="■"/>
            </a:pPr>
            <a:r>
              <a:rPr lang="en-US"/>
              <a:t>Multivariate Analysis:If we analyze data by taking more than two variables/columns into consideration from a dataset, it is known as Multivariate Analysis.</a:t>
            </a:r>
            <a:endParaRPr/>
          </a:p>
          <a:p>
            <a:pPr indent="-210184" lvl="0" marL="320675" rtl="0" algn="l">
              <a:spcBef>
                <a:spcPts val="580"/>
              </a:spcBef>
              <a:spcAft>
                <a:spcPts val="0"/>
              </a:spcAft>
              <a:buSzPts val="1740"/>
              <a:buNone/>
            </a:pPr>
            <a:r>
              <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t/>
            </a:r>
            <a:endParaRPr/>
          </a:p>
        </p:txBody>
      </p:sp>
      <p:sp>
        <p:nvSpPr>
          <p:cNvPr id="108" name="Google Shape;108;p15"/>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Identify and handle missing values</a:t>
            </a:r>
            <a:endParaRPr/>
          </a:p>
          <a:p>
            <a:pPr indent="-320675" lvl="0" marL="320675" rtl="0" algn="l">
              <a:spcBef>
                <a:spcPts val="580"/>
              </a:spcBef>
              <a:spcAft>
                <a:spcPts val="0"/>
              </a:spcAft>
              <a:buSzPts val="1740"/>
              <a:buChar char="■"/>
            </a:pPr>
            <a:r>
              <a:rPr lang="en-US"/>
              <a:t>- Identify missing values</a:t>
            </a:r>
            <a:endParaRPr/>
          </a:p>
          <a:p>
            <a:pPr indent="-320675" lvl="0" marL="320675" rtl="0" algn="l">
              <a:spcBef>
                <a:spcPts val="580"/>
              </a:spcBef>
              <a:spcAft>
                <a:spcPts val="0"/>
              </a:spcAft>
              <a:buSzPts val="1740"/>
              <a:buChar char="■"/>
            </a:pPr>
            <a:r>
              <a:rPr lang="en-US"/>
              <a:t>- Deal with missing values</a:t>
            </a:r>
            <a:endParaRPr/>
          </a:p>
          <a:p>
            <a:pPr indent="-320675" lvl="0" marL="320675" rtl="0" algn="l">
              <a:spcBef>
                <a:spcPts val="580"/>
              </a:spcBef>
              <a:spcAft>
                <a:spcPts val="0"/>
              </a:spcAft>
              <a:buSzPts val="1740"/>
              <a:buChar char="■"/>
            </a:pPr>
            <a:r>
              <a:rPr lang="en-US"/>
              <a:t>- Correct data format</a:t>
            </a:r>
            <a:endParaRPr/>
          </a:p>
          <a:p>
            <a:pPr indent="-320675" lvl="0" marL="320675" rtl="0" algn="l">
              <a:spcBef>
                <a:spcPts val="580"/>
              </a:spcBef>
              <a:spcAft>
                <a:spcPts val="0"/>
              </a:spcAft>
              <a:buSzPts val="1740"/>
              <a:buChar char="■"/>
            </a:pPr>
            <a:r>
              <a:rPr lang="en-US"/>
              <a:t>Data standardization</a:t>
            </a:r>
            <a:endParaRPr/>
          </a:p>
          <a:p>
            <a:pPr indent="-320675" lvl="0" marL="320675" rtl="0" algn="l">
              <a:spcBef>
                <a:spcPts val="580"/>
              </a:spcBef>
              <a:spcAft>
                <a:spcPts val="0"/>
              </a:spcAft>
              <a:buSzPts val="1740"/>
              <a:buChar char="■"/>
            </a:pPr>
            <a:r>
              <a:rPr lang="en-US"/>
              <a:t>Data Normalization (centring/scaling)</a:t>
            </a:r>
            <a:endParaRPr/>
          </a:p>
          <a:p>
            <a:pPr indent="-320675" lvl="0" marL="320675" rtl="0" algn="l">
              <a:spcBef>
                <a:spcPts val="580"/>
              </a:spcBef>
              <a:spcAft>
                <a:spcPts val="0"/>
              </a:spcAft>
              <a:buSzPts val="1740"/>
              <a:buChar char="■"/>
            </a:pPr>
            <a:r>
              <a:rPr lang="en-US"/>
              <a:t>Binning</a:t>
            </a:r>
            <a:endParaRPr/>
          </a:p>
          <a:p>
            <a:pPr indent="-320675" lvl="0" marL="320675" rtl="0" algn="l">
              <a:spcBef>
                <a:spcPts val="580"/>
              </a:spcBef>
              <a:spcAft>
                <a:spcPts val="0"/>
              </a:spcAft>
              <a:buSzPts val="1740"/>
              <a:buChar char="■"/>
            </a:pPr>
            <a:r>
              <a:rPr lang="en-US"/>
              <a:t>Indicator variable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117600" y="583441"/>
            <a:ext cx="10390716" cy="1143000"/>
          </a:xfrm>
          <a:prstGeom prst="rect">
            <a:avLst/>
          </a:prstGeom>
          <a:noFill/>
          <a:ln>
            <a:noFill/>
          </a:ln>
        </p:spPr>
        <p:txBody>
          <a:bodyPr anchorCtr="0" anchor="b" bIns="42650" lIns="85325" spcFirstLastPara="1" rIns="85325" wrap="square" tIns="42650">
            <a:normAutofit fontScale="90000"/>
          </a:bodyPr>
          <a:lstStyle/>
          <a:p>
            <a:pPr indent="0" lvl="0" marL="0" rtl="0" algn="ctr">
              <a:spcBef>
                <a:spcPts val="0"/>
              </a:spcBef>
              <a:spcAft>
                <a:spcPts val="0"/>
              </a:spcAft>
              <a:buNone/>
            </a:pPr>
            <a:br>
              <a:rPr b="1" lang="en-US"/>
            </a:br>
            <a:br>
              <a:rPr b="1" lang="en-US"/>
            </a:br>
            <a:br>
              <a:rPr b="1" lang="en-US"/>
            </a:br>
            <a:br>
              <a:rPr b="1" lang="en-US"/>
            </a:br>
            <a:br>
              <a:rPr b="1" lang="en-US"/>
            </a:br>
            <a:br>
              <a:rPr b="1" lang="en-US"/>
            </a:br>
            <a:br>
              <a:rPr b="1" lang="en-US"/>
            </a:br>
            <a:r>
              <a:rPr b="1" lang="en-US"/>
              <a:t>                                                                                                                        </a:t>
            </a:r>
            <a:br>
              <a:rPr b="1" lang="en-US"/>
            </a:br>
            <a:r>
              <a:rPr b="1" lang="en-US"/>
              <a:t>Data Wrangling</a:t>
            </a:r>
            <a:br>
              <a:rPr b="1" lang="en-US"/>
            </a:br>
            <a:endParaRPr/>
          </a:p>
        </p:txBody>
      </p:sp>
      <p:sp>
        <p:nvSpPr>
          <p:cNvPr id="114" name="Google Shape;114;p16"/>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rmAutofit/>
          </a:bodyPr>
          <a:lstStyle/>
          <a:p>
            <a:pPr indent="-320675" lvl="0" marL="320675" rtl="0" algn="l">
              <a:spcBef>
                <a:spcPts val="0"/>
              </a:spcBef>
              <a:spcAft>
                <a:spcPts val="0"/>
              </a:spcAft>
              <a:buSzPts val="1920"/>
              <a:buChar char="■"/>
            </a:pPr>
            <a:r>
              <a:rPr lang="en-US" sz="3200"/>
              <a:t>Data Wrangling is the process of converting data from the initial format to a format that may be better for analysis.</a:t>
            </a:r>
            <a:endParaRPr/>
          </a:p>
          <a:p>
            <a:pPr indent="-320675" lvl="0" marL="320675" rtl="0" algn="l">
              <a:spcBef>
                <a:spcPts val="640"/>
              </a:spcBef>
              <a:spcAft>
                <a:spcPts val="0"/>
              </a:spcAft>
              <a:buSzPts val="1920"/>
              <a:buChar char="■"/>
            </a:pPr>
            <a:r>
              <a:rPr lang="en-US" sz="3200"/>
              <a:t>The goal of data wrangling is to assure quality and useful data. Data analysts typically spend the majority of their time in the process of data wrangling compared to the actual analysis of the data.</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307042" y="725488"/>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Steps for working with missing data:</a:t>
            </a:r>
            <a:br>
              <a:rPr lang="en-US"/>
            </a:br>
            <a:endParaRPr/>
          </a:p>
        </p:txBody>
      </p:sp>
      <p:sp>
        <p:nvSpPr>
          <p:cNvPr id="120" name="Google Shape;120;p17"/>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2400"/>
              <a:buChar char="■"/>
            </a:pPr>
            <a:r>
              <a:rPr lang="en-US" sz="4000"/>
              <a:t>identify missing data</a:t>
            </a:r>
            <a:endParaRPr/>
          </a:p>
          <a:p>
            <a:pPr indent="-320675" lvl="0" marL="320675" rtl="0" algn="l">
              <a:spcBef>
                <a:spcPts val="800"/>
              </a:spcBef>
              <a:spcAft>
                <a:spcPts val="0"/>
              </a:spcAft>
              <a:buSzPts val="2400"/>
              <a:buChar char="■"/>
            </a:pPr>
            <a:r>
              <a:rPr lang="en-US" sz="4000"/>
              <a:t>deal with missing data</a:t>
            </a:r>
            <a:endParaRPr/>
          </a:p>
          <a:p>
            <a:pPr indent="-320675" lvl="0" marL="320675" rtl="0" algn="l">
              <a:spcBef>
                <a:spcPts val="800"/>
              </a:spcBef>
              <a:spcAft>
                <a:spcPts val="0"/>
              </a:spcAft>
              <a:buSzPts val="2400"/>
              <a:buChar char="■"/>
            </a:pPr>
            <a:r>
              <a:rPr lang="en-US" sz="4000"/>
              <a:t>correct data format</a:t>
            </a:r>
            <a:endParaRPr/>
          </a:p>
          <a:p>
            <a:pPr indent="-168275" lvl="0" marL="320675" rtl="0" algn="l">
              <a:spcBef>
                <a:spcPts val="800"/>
              </a:spcBef>
              <a:spcAft>
                <a:spcPts val="0"/>
              </a:spcAft>
              <a:buSzPts val="2400"/>
              <a:buNone/>
            </a:pPr>
            <a:r>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4294967295" type="body"/>
          </p:nvPr>
        </p:nvSpPr>
        <p:spPr>
          <a:xfrm>
            <a:off x="0" y="1527292"/>
            <a:ext cx="12192000" cy="6139599"/>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b="1" lang="en-US"/>
              <a:t>1. Identify and handle missing values</a:t>
            </a:r>
            <a:endParaRPr/>
          </a:p>
          <a:p>
            <a:pPr indent="0" lvl="0" marL="0" rtl="0" algn="l">
              <a:spcBef>
                <a:spcPts val="0"/>
              </a:spcBef>
              <a:spcAft>
                <a:spcPts val="0"/>
              </a:spcAft>
              <a:buClr>
                <a:schemeClr val="dk1"/>
              </a:buClr>
              <a:buSzPts val="3200"/>
              <a:buNone/>
            </a:pPr>
            <a:r>
              <a:rPr lang="en-US" sz="3200"/>
              <a:t>Convert "?" to NaN </a:t>
            </a:r>
            <a:endParaRPr/>
          </a:p>
          <a:p>
            <a:pPr indent="0" lvl="0" marL="0" rtl="0" algn="l">
              <a:spcBef>
                <a:spcPts val="0"/>
              </a:spcBef>
              <a:spcAft>
                <a:spcPts val="0"/>
              </a:spcAft>
              <a:buClr>
                <a:schemeClr val="dk1"/>
              </a:buClr>
              <a:buSzPts val="3200"/>
              <a:buNone/>
            </a:pPr>
            <a:r>
              <a:rPr lang="en-US" sz="3200"/>
              <a:t>Use the function:			.replace(A, B, inplace = True) </a:t>
            </a:r>
            <a:endParaRPr/>
          </a:p>
          <a:p>
            <a:pPr indent="-210184" lvl="0" marL="320675" rtl="0" algn="l">
              <a:spcBef>
                <a:spcPts val="580"/>
              </a:spcBef>
              <a:spcAft>
                <a:spcPts val="0"/>
              </a:spcAft>
              <a:buSzPts val="1740"/>
              <a:buNone/>
            </a:pPr>
            <a:r>
              <a:t/>
            </a:r>
            <a:endParaRPr b="1"/>
          </a:p>
          <a:p>
            <a:pPr indent="-320675" lvl="0" marL="320675" rtl="0" algn="l">
              <a:spcBef>
                <a:spcPts val="580"/>
              </a:spcBef>
              <a:spcAft>
                <a:spcPts val="0"/>
              </a:spcAft>
              <a:buSzPts val="1740"/>
              <a:buChar char="■"/>
            </a:pPr>
            <a:r>
              <a:rPr b="1" lang="en-US"/>
              <a:t>Evaluating for Missing Data</a:t>
            </a:r>
            <a:endParaRPr/>
          </a:p>
          <a:p>
            <a:pPr indent="0" lvl="0" marL="0" rtl="0" algn="l">
              <a:spcBef>
                <a:spcPts val="580"/>
              </a:spcBef>
              <a:spcAft>
                <a:spcPts val="0"/>
              </a:spcAft>
              <a:buSzPts val="1740"/>
              <a:buNone/>
            </a:pPr>
            <a:r>
              <a:rPr lang="en-US"/>
              <a:t>There are two methods to detect missing data:</a:t>
            </a:r>
            <a:endParaRPr/>
          </a:p>
          <a:p>
            <a:pPr indent="-320675" lvl="0" marL="320675" rtl="0" algn="l">
              <a:spcBef>
                <a:spcPts val="580"/>
              </a:spcBef>
              <a:spcAft>
                <a:spcPts val="0"/>
              </a:spcAft>
              <a:buSzPts val="1740"/>
              <a:buChar char="■"/>
            </a:pPr>
            <a:r>
              <a:rPr b="1" lang="en-US"/>
              <a:t>.isnull()</a:t>
            </a:r>
            <a:endParaRPr/>
          </a:p>
          <a:p>
            <a:pPr indent="-320675" lvl="0" marL="320675" rtl="0" algn="l">
              <a:spcBef>
                <a:spcPts val="580"/>
              </a:spcBef>
              <a:spcAft>
                <a:spcPts val="0"/>
              </a:spcAft>
              <a:buSzPts val="1740"/>
              <a:buChar char="■"/>
            </a:pPr>
            <a:r>
              <a:rPr b="1" lang="en-US"/>
              <a:t>.notnull()</a:t>
            </a:r>
            <a:endParaRPr/>
          </a:p>
          <a:p>
            <a:pPr indent="-320675" lvl="0" marL="320675" rtl="0" algn="l">
              <a:spcBef>
                <a:spcPts val="580"/>
              </a:spcBef>
              <a:spcAft>
                <a:spcPts val="0"/>
              </a:spcAft>
              <a:buSzPts val="1740"/>
              <a:buChar char="■"/>
            </a:pPr>
            <a:r>
              <a:rPr lang="en-US"/>
              <a:t>The output is a boolean value indicating whether the passed in argument value are in fact missing data.</a:t>
            </a:r>
            <a:endParaRPr/>
          </a:p>
          <a:p>
            <a:pPr indent="-210184" lvl="0" marL="320675" rtl="0" algn="l">
              <a:spcBef>
                <a:spcPts val="580"/>
              </a:spcBef>
              <a:spcAft>
                <a:spcPts val="0"/>
              </a:spcAft>
              <a:buSzPts val="1740"/>
              <a:buNone/>
            </a:pPr>
            <a:r>
              <a:t/>
            </a:r>
            <a:endParaRPr b="1"/>
          </a:p>
          <a:p>
            <a:pPr indent="-210184" lvl="0" marL="320675" rtl="0" algn="l">
              <a:spcBef>
                <a:spcPts val="580"/>
              </a:spcBef>
              <a:spcAft>
                <a:spcPts val="0"/>
              </a:spcAft>
              <a:buSzPts val="1740"/>
              <a:buNone/>
            </a:pPr>
            <a:r>
              <a:t/>
            </a:r>
            <a:endParaRPr/>
          </a:p>
        </p:txBody>
      </p:sp>
      <p:sp>
        <p:nvSpPr>
          <p:cNvPr id="126" name="Google Shape;126;p18"/>
          <p:cNvSpPr/>
          <p:nvPr/>
        </p:nvSpPr>
        <p:spPr>
          <a:xfrm>
            <a:off x="0" y="-70149"/>
            <a:ext cx="641064" cy="597499"/>
          </a:xfrm>
          <a:prstGeom prst="rect">
            <a:avLst/>
          </a:prstGeom>
          <a:solidFill>
            <a:srgbClr val="FFFFFF"/>
          </a:solidFill>
          <a:ln>
            <a:noFill/>
          </a:ln>
        </p:spPr>
        <p:txBody>
          <a:bodyPr anchorCtr="0" anchor="ctr" bIns="158700" lIns="317400" spcFirstLastPara="1" rIns="317400" wrap="square" tIns="158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Arial"/>
              <a:ea typeface="Arial"/>
              <a:cs typeface="Arial"/>
              <a:sym typeface="Arial"/>
            </a:endParaRPr>
          </a:p>
        </p:txBody>
      </p:sp>
      <p:sp>
        <p:nvSpPr>
          <p:cNvPr id="127" name="Google Shape;127;p18"/>
          <p:cNvSpPr txBox="1"/>
          <p:nvPr/>
        </p:nvSpPr>
        <p:spPr>
          <a:xfrm>
            <a:off x="1019948" y="228600"/>
            <a:ext cx="10390716"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100" u="none" cap="none" strike="noStrike">
                <a:solidFill>
                  <a:schemeClr val="dk2"/>
                </a:solidFill>
                <a:latin typeface="Tahoma"/>
                <a:ea typeface="Tahoma"/>
                <a:cs typeface="Tahoma"/>
                <a:sym typeface="Tahoma"/>
              </a:rPr>
              <a:t>Steps for working with missing data:</a:t>
            </a:r>
            <a:br>
              <a:rPr b="0" i="0" lang="en-US" sz="4100" u="none" cap="none" strike="noStrike">
                <a:solidFill>
                  <a:schemeClr val="dk2"/>
                </a:solidFill>
                <a:latin typeface="Tahoma"/>
                <a:ea typeface="Tahoma"/>
                <a:cs typeface="Tahoma"/>
                <a:sym typeface="Tahoma"/>
              </a:rPr>
            </a:br>
            <a:endParaRPr b="0" i="0" sz="4100" u="none" cap="none" strike="noStrike">
              <a:solidFill>
                <a:schemeClr val="dk2"/>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307042" y="610737"/>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lang="en-US"/>
              <a:t>Deal with missing data</a:t>
            </a:r>
            <a:br>
              <a:rPr lang="en-US"/>
            </a:br>
            <a:endParaRPr/>
          </a:p>
        </p:txBody>
      </p:sp>
      <p:sp>
        <p:nvSpPr>
          <p:cNvPr id="133" name="Google Shape;133;p19"/>
          <p:cNvSpPr txBox="1"/>
          <p:nvPr>
            <p:ph idx="1" type="body"/>
          </p:nvPr>
        </p:nvSpPr>
        <p:spPr>
          <a:xfrm>
            <a:off x="928158" y="1472703"/>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How to deal with missing data?</a:t>
            </a:r>
            <a:endParaRPr/>
          </a:p>
          <a:p>
            <a:pPr indent="-210184" lvl="0" marL="320675" rtl="0" algn="l">
              <a:spcBef>
                <a:spcPts val="580"/>
              </a:spcBef>
              <a:spcAft>
                <a:spcPts val="0"/>
              </a:spcAft>
              <a:buSzPts val="1740"/>
              <a:buNone/>
            </a:pPr>
            <a:r>
              <a:t/>
            </a:r>
            <a:endParaRPr/>
          </a:p>
          <a:p>
            <a:pPr indent="-320675" lvl="0" marL="320675" rtl="0" algn="l">
              <a:spcBef>
                <a:spcPts val="580"/>
              </a:spcBef>
              <a:spcAft>
                <a:spcPts val="0"/>
              </a:spcAft>
              <a:buSzPts val="1740"/>
              <a:buChar char="■"/>
            </a:pPr>
            <a:r>
              <a:rPr lang="en-US"/>
              <a:t>1. drop data </a:t>
            </a:r>
            <a:endParaRPr/>
          </a:p>
          <a:p>
            <a:pPr indent="-320675" lvl="0" marL="320675" rtl="0" algn="l">
              <a:spcBef>
                <a:spcPts val="580"/>
              </a:spcBef>
              <a:spcAft>
                <a:spcPts val="0"/>
              </a:spcAft>
              <a:buSzPts val="1740"/>
              <a:buChar char="■"/>
            </a:pPr>
            <a:r>
              <a:rPr lang="en-US"/>
              <a:t>    a. drop the whole row</a:t>
            </a:r>
            <a:endParaRPr/>
          </a:p>
          <a:p>
            <a:pPr indent="-320675" lvl="0" marL="320675" rtl="0" algn="l">
              <a:spcBef>
                <a:spcPts val="580"/>
              </a:spcBef>
              <a:spcAft>
                <a:spcPts val="0"/>
              </a:spcAft>
              <a:buSzPts val="1740"/>
              <a:buChar char="■"/>
            </a:pPr>
            <a:r>
              <a:rPr lang="en-US"/>
              <a:t>    b. drop the whole column</a:t>
            </a:r>
            <a:endParaRPr/>
          </a:p>
          <a:p>
            <a:pPr indent="-320675" lvl="0" marL="320675" rtl="0" algn="l">
              <a:spcBef>
                <a:spcPts val="580"/>
              </a:spcBef>
              <a:spcAft>
                <a:spcPts val="0"/>
              </a:spcAft>
              <a:buSzPts val="1740"/>
              <a:buChar char="■"/>
            </a:pPr>
            <a:r>
              <a:rPr lang="en-US"/>
              <a:t>2. replace data</a:t>
            </a:r>
            <a:endParaRPr/>
          </a:p>
          <a:p>
            <a:pPr indent="-320675" lvl="0" marL="320675" rtl="0" algn="l">
              <a:spcBef>
                <a:spcPts val="580"/>
              </a:spcBef>
              <a:spcAft>
                <a:spcPts val="0"/>
              </a:spcAft>
              <a:buSzPts val="1740"/>
              <a:buChar char="■"/>
            </a:pPr>
            <a:r>
              <a:rPr lang="en-US"/>
              <a:t>    a. replace it by mean</a:t>
            </a:r>
            <a:endParaRPr/>
          </a:p>
          <a:p>
            <a:pPr indent="-320675" lvl="0" marL="320675" rtl="0" algn="l">
              <a:spcBef>
                <a:spcPts val="580"/>
              </a:spcBef>
              <a:spcAft>
                <a:spcPts val="0"/>
              </a:spcAft>
              <a:buSzPts val="1740"/>
              <a:buChar char="■"/>
            </a:pPr>
            <a:r>
              <a:rPr lang="en-US"/>
              <a:t>    b. replace it by frequency</a:t>
            </a:r>
            <a:endParaRPr/>
          </a:p>
          <a:p>
            <a:pPr indent="-320675" lvl="0" marL="320675" rtl="0" algn="l">
              <a:spcBef>
                <a:spcPts val="580"/>
              </a:spcBef>
              <a:spcAft>
                <a:spcPts val="0"/>
              </a:spcAft>
              <a:buSzPts val="1740"/>
              <a:buChar char="■"/>
            </a:pPr>
            <a:r>
              <a:rPr lang="en-US"/>
              <a:t>    c. replace it based on other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117600" y="610737"/>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Correct data format</a:t>
            </a:r>
            <a:br>
              <a:rPr b="1" lang="en-US"/>
            </a:br>
            <a:endParaRPr/>
          </a:p>
        </p:txBody>
      </p:sp>
      <p:sp>
        <p:nvSpPr>
          <p:cNvPr id="139" name="Google Shape;139;p20"/>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Making sure that all data is in the correct format (int, float, text or other).</a:t>
            </a:r>
            <a:endParaRPr/>
          </a:p>
          <a:p>
            <a:pPr indent="-320675" lvl="0" marL="320675" rtl="0" algn="l">
              <a:spcBef>
                <a:spcPts val="580"/>
              </a:spcBef>
              <a:spcAft>
                <a:spcPts val="0"/>
              </a:spcAft>
              <a:buSzPts val="1740"/>
              <a:buChar char="■"/>
            </a:pPr>
            <a:r>
              <a:rPr lang="en-US"/>
              <a:t>In Pandas, we use</a:t>
            </a:r>
            <a:endParaRPr/>
          </a:p>
          <a:p>
            <a:pPr indent="-320675" lvl="0" marL="320675" rtl="0" algn="l">
              <a:spcBef>
                <a:spcPts val="580"/>
              </a:spcBef>
              <a:spcAft>
                <a:spcPts val="0"/>
              </a:spcAft>
              <a:buSzPts val="1740"/>
              <a:buChar char="■"/>
            </a:pPr>
            <a:r>
              <a:rPr lang="en-US"/>
              <a:t>**.dtype()** to check the data type</a:t>
            </a:r>
            <a:endParaRPr/>
          </a:p>
          <a:p>
            <a:pPr indent="-320675" lvl="0" marL="320675" rtl="0" algn="l">
              <a:spcBef>
                <a:spcPts val="580"/>
              </a:spcBef>
              <a:spcAft>
                <a:spcPts val="0"/>
              </a:spcAft>
              <a:buSzPts val="1740"/>
              <a:buChar char="■"/>
            </a:pPr>
            <a:r>
              <a:rPr lang="en-US"/>
              <a:t>**.astype()** to change the data type</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1534585" y="228600"/>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r>
              <a:rPr b="1" lang="en-US"/>
              <a:t>Data Standardization</a:t>
            </a:r>
            <a:br>
              <a:rPr b="1" lang="en-US"/>
            </a:br>
            <a:endParaRPr/>
          </a:p>
        </p:txBody>
      </p:sp>
      <p:sp>
        <p:nvSpPr>
          <p:cNvPr id="145" name="Google Shape;145;p21"/>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lang="en-US"/>
              <a:t>Data is usually collected from different agencies with different formats. (Data Standardization is also a term for a particular type of data normalization, where we subtract the mean and divide by the standard deviation)</a:t>
            </a:r>
            <a:endParaRPr/>
          </a:p>
          <a:p>
            <a:pPr indent="-320675" lvl="0" marL="320675" rtl="0" algn="l">
              <a:spcBef>
                <a:spcPts val="580"/>
              </a:spcBef>
              <a:spcAft>
                <a:spcPts val="0"/>
              </a:spcAft>
              <a:buSzPts val="1740"/>
              <a:buChar char="■"/>
            </a:pPr>
            <a:r>
              <a:rPr b="1" lang="en-US"/>
              <a:t>What is Standardization?</a:t>
            </a:r>
            <a:endParaRPr/>
          </a:p>
          <a:p>
            <a:pPr indent="-320675" lvl="0" marL="320675" rtl="0" algn="l">
              <a:spcBef>
                <a:spcPts val="580"/>
              </a:spcBef>
              <a:spcAft>
                <a:spcPts val="0"/>
              </a:spcAft>
              <a:buSzPts val="1740"/>
              <a:buChar char="■"/>
            </a:pPr>
            <a:r>
              <a:rPr lang="en-US"/>
              <a:t>Standardization is the process of transforming data into a common format which allows the researcher to make the meaningful comparison.</a:t>
            </a:r>
            <a:endParaRPr/>
          </a:p>
          <a:p>
            <a:pPr indent="-210184" lvl="0" marL="320675" rtl="0" algn="l">
              <a:spcBef>
                <a:spcPts val="580"/>
              </a:spcBef>
              <a:spcAft>
                <a:spcPts val="0"/>
              </a:spcAft>
              <a:buSzPts val="17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496484" y="725488"/>
            <a:ext cx="10390716" cy="1143000"/>
          </a:xfrm>
          <a:prstGeom prst="rect">
            <a:avLst/>
          </a:prstGeom>
          <a:noFill/>
          <a:ln>
            <a:noFill/>
          </a:ln>
        </p:spPr>
        <p:txBody>
          <a:bodyPr anchorCtr="0" anchor="b" bIns="42650" lIns="85325" spcFirstLastPara="1" rIns="85325" wrap="square" tIns="42650">
            <a:noAutofit/>
          </a:bodyPr>
          <a:lstStyle/>
          <a:p>
            <a:pPr indent="0" lvl="0" marL="0" rtl="0" algn="ctr">
              <a:spcBef>
                <a:spcPts val="0"/>
              </a:spcBef>
              <a:spcAft>
                <a:spcPts val="0"/>
              </a:spcAft>
              <a:buNone/>
            </a:pPr>
            <a:br>
              <a:rPr b="1" lang="en-US"/>
            </a:br>
            <a:r>
              <a:rPr b="1" lang="en-US"/>
              <a:t>Data Normalization</a:t>
            </a:r>
            <a:br>
              <a:rPr b="1" lang="en-US"/>
            </a:br>
            <a:endParaRPr/>
          </a:p>
        </p:txBody>
      </p:sp>
      <p:sp>
        <p:nvSpPr>
          <p:cNvPr id="151" name="Google Shape;151;p22"/>
          <p:cNvSpPr txBox="1"/>
          <p:nvPr>
            <p:ph idx="1" type="body"/>
          </p:nvPr>
        </p:nvSpPr>
        <p:spPr>
          <a:xfrm>
            <a:off x="1117600" y="1868488"/>
            <a:ext cx="10769600" cy="4532312"/>
          </a:xfrm>
          <a:prstGeom prst="rect">
            <a:avLst/>
          </a:prstGeom>
          <a:noFill/>
          <a:ln>
            <a:noFill/>
          </a:ln>
        </p:spPr>
        <p:txBody>
          <a:bodyPr anchorCtr="0" anchor="t" bIns="42650" lIns="85325" spcFirstLastPara="1" rIns="85325" wrap="square" tIns="42650">
            <a:noAutofit/>
          </a:bodyPr>
          <a:lstStyle/>
          <a:p>
            <a:pPr indent="-320675" lvl="0" marL="320675" rtl="0" algn="l">
              <a:spcBef>
                <a:spcPts val="0"/>
              </a:spcBef>
              <a:spcAft>
                <a:spcPts val="0"/>
              </a:spcAft>
              <a:buSzPts val="1740"/>
              <a:buChar char="■"/>
            </a:pPr>
            <a:r>
              <a:rPr b="1" lang="en-US"/>
              <a:t>Why normalization?</a:t>
            </a:r>
            <a:endParaRPr/>
          </a:p>
          <a:p>
            <a:pPr indent="-320675" lvl="0" marL="320675" rtl="0" algn="l">
              <a:spcBef>
                <a:spcPts val="580"/>
              </a:spcBef>
              <a:spcAft>
                <a:spcPts val="0"/>
              </a:spcAft>
              <a:buSzPts val="1740"/>
              <a:buChar char="■"/>
            </a:pPr>
            <a:r>
              <a:rPr lang="en-US"/>
              <a:t>Normalization is the process of transforming values of several variables into a similar range. Typical normalizations include scaling the variable so the variable average is 0, scaling the variable so the variable variance is 1, or scaling variable so the variable values range from 0 to 1</a:t>
            </a:r>
            <a:endParaRPr/>
          </a:p>
          <a:p>
            <a:pPr indent="-210184" lvl="0" marL="320675" rtl="0" algn="l">
              <a:spcBef>
                <a:spcPts val="580"/>
              </a:spcBef>
              <a:spcAft>
                <a:spcPts val="0"/>
              </a:spcAft>
              <a:buSzPts val="1740"/>
              <a:buNone/>
            </a:pPr>
            <a:r>
              <a:t/>
            </a:r>
            <a:endParaRPr/>
          </a:p>
        </p:txBody>
      </p:sp>
      <p:pic>
        <p:nvPicPr>
          <p:cNvPr descr="https://miro.medium.com/max/1400/1*YRWWEdutwJ8i-n7VmgxrKg.png" id="152" name="Google Shape;152;p22"/>
          <p:cNvPicPr preferRelativeResize="0"/>
          <p:nvPr/>
        </p:nvPicPr>
        <p:blipFill rotWithShape="1">
          <a:blip r:embed="rId3">
            <a:alphaModFix/>
          </a:blip>
          <a:srcRect b="0" l="0" r="0" t="0"/>
          <a:stretch/>
        </p:blipFill>
        <p:spPr>
          <a:xfrm>
            <a:off x="995643" y="4900907"/>
            <a:ext cx="10089453" cy="16647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