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fntdata" ContentType="application/x-fontdata"/>
  <Default Extension="vml" ContentType="application/vnd.openxmlformats-officedocument.vmlDrawing"/>
  <Override PartName="/ppt/slides/slide57.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presentation.xml" ContentType="application/vnd.openxmlformats-officedocument.presentationml.presentation.main+xml"/>
  <Override PartName="/ppt/slides/slide56.xml" ContentType="application/vnd.openxmlformats-officedocument.presentationml.slide+xml"/>
  <Override PartName="/ppt/slides/slide4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4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43.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6.xml" ContentType="application/vnd.openxmlformats-officedocument.presentationml.slide+xml"/>
  <Override PartName="/ppt/slides/slide9.xml" ContentType="application/vnd.openxmlformats-officedocument.presentationml.slide+xml"/>
  <Override PartName="/ppt/slides/slide48.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4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42.xml" ContentType="application/vnd.openxmlformats-officedocument.presentationml.slide+xml"/>
  <Override PartName="/ppt/slides/slide22.xml" ContentType="application/vnd.openxmlformats-officedocument.presentationml.slide+xml"/>
  <Override PartName="/ppt/slides/slide3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7.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34.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23.xml" ContentType="application/vnd.openxmlformats-officedocument.presentationml.slide+xml"/>
  <Override PartName="/ppt/slides/slide41.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40.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3.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8.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4.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notesSlides/notesSlide57.xml" ContentType="application/vnd.openxmlformats-officedocument.presentationml.notes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42.xml" ContentType="application/vnd.openxmlformats-officedocument.presentationml.notesSlide+xml"/>
  <Override PartName="/ppt/notesSlides/notesSlide41.xml" ContentType="application/vnd.openxmlformats-officedocument.presentationml.notesSlide+xml"/>
  <Override PartName="/ppt/notesSlides/notesSlide16.xml" ContentType="application/vnd.openxmlformats-officedocument.presentationml.notesSlide+xml"/>
  <Override PartName="/ppt/notesSlides/notesSlide1.xml" ContentType="application/vnd.openxmlformats-officedocument.presentationml.notesSlide+xml"/>
  <Override PartName="/ppt/notesSlides/notesSlide40.xml" ContentType="application/vnd.openxmlformats-officedocument.presentationml.notesSlide+xml"/>
  <Override PartName="/ppt/notesSlides/notesSlide2.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slideLayouts/slideLayout12.xml" ContentType="application/vnd.openxmlformats-officedocument.presentationml.slideLayout+xml"/>
  <Override PartName="/ppt/notesSlides/notesSlide43.xml" ContentType="application/vnd.openxmlformats-officedocument.presentationml.notesSlide+xml"/>
  <Override PartName="/ppt/notesSlides/notesSlide45.xml" ContentType="application/vnd.openxmlformats-officedocument.presentationml.notesSlide+xml"/>
  <Override PartName="/ppt/notesSlides/notesSlide25.xml" ContentType="application/vnd.openxmlformats-officedocument.presentationml.notesSlide+xml"/>
  <Override PartName="/ppt/slideLayouts/slideLayout10.xml" ContentType="application/vnd.openxmlformats-officedocument.presentationml.slideLayout+xml"/>
  <Override PartName="/ppt/notesSlides/notesSlide44.xml" ContentType="application/vnd.openxmlformats-officedocument.presentationml.notesSlide+xml"/>
  <Override PartName="/ppt/notesSlides/notesSlide26.xml" ContentType="application/vnd.openxmlformats-officedocument.presentationml.notesSlide+xml"/>
  <Override PartName="/ppt/slideLayouts/slideLayout11.xml" ContentType="application/vnd.openxmlformats-officedocument.presentationml.slideLayout+xml"/>
  <Override PartName="/ppt/notesSlides/notesSlide39.xml" ContentType="application/vnd.openxmlformats-officedocument.presentationml.notesSlide+xml"/>
  <Override PartName="/ppt/notesSlides/notesSlide3.xml" ContentType="application/vnd.openxmlformats-officedocument.presentationml.notesSlide+xml"/>
  <Override PartName="/ppt/notesSlides/notesSlide38.xml" ContentType="application/vnd.openxmlformats-officedocument.presentationml.notesSlide+xml"/>
  <Override PartName="/ppt/notesSlides/notesSlide3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32.xml" ContentType="application/vnd.openxmlformats-officedocument.presentationml.notesSlide+xml"/>
  <Override PartName="/ppt/notesSlides/notesSlide10.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5.xml" ContentType="application/vnd.openxmlformats-officedocument.presentationml.notesSlide+xml"/>
  <Override PartName="/ppt/notesSlides/notesSlide34.xml" ContentType="application/vnd.openxmlformats-officedocument.presentationml.notesSlide+xml"/>
  <Override PartName="/ppt/notesSlides/notesSlide29.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35.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slideLayouts/slideLayout9.xml" ContentType="application/vnd.openxmlformats-officedocument.presentationml.slideLayout+xml"/>
  <Override PartName="/ppt/notesSlides/notesSlide46.xml" ContentType="application/vnd.openxmlformats-officedocument.presentationml.notesSlide+xml"/>
  <Override PartName="/ppt/notesSlides/notesSlide22.xml" ContentType="application/vnd.openxmlformats-officedocument.presentationml.notesSlide+xml"/>
  <Override PartName="/ppt/slideLayouts/slideLayout3.xml" ContentType="application/vnd.openxmlformats-officedocument.presentationml.slideLayout+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1.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56.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slideLayouts/slideLayout4.xml" ContentType="application/vnd.openxmlformats-officedocument.presentationml.slideLayout+xml"/>
  <Override PartName="/ppt/notesSlides/notesSlide53.xml" ContentType="application/vnd.openxmlformats-officedocument.presentationml.notesSlide+xml"/>
  <Override PartName="/ppt/notesSlides/notesSlide23.xml" ContentType="application/vnd.openxmlformats-officedocument.presentationml.notesSlide+xml"/>
  <Override PartName="/ppt/notesSlides/notesSlide49.xml" ContentType="application/vnd.openxmlformats-officedocument.presentationml.notesSlide+xml"/>
  <Override PartName="/ppt/notesSlides/notesSlide13.xml" ContentType="application/vnd.openxmlformats-officedocument.presentationml.notesSlide+xml"/>
  <Override PartName="/ppt/notesSlides/notesSlide48.xml" ContentType="application/vnd.openxmlformats-officedocument.presentationml.notesSlide+xml"/>
  <Override PartName="/ppt/slideLayouts/slideLayout8.xml" ContentType="application/vnd.openxmlformats-officedocument.presentationml.slideLayout+xml"/>
  <Override PartName="/ppt/notesSlides/notesSlide47.xml" ContentType="application/vnd.openxmlformats-officedocument.presentationml.notesSlide+xml"/>
  <Override PartName="/ppt/slideLayouts/slideLayout7.xml" ContentType="application/vnd.openxmlformats-officedocument.presentationml.slideLayout+xml"/>
  <Override PartName="/ppt/notesSlides/notesSlide52.xml" ContentType="application/vnd.openxmlformats-officedocument.presentationml.notesSlide+xml"/>
  <Override PartName="/ppt/notesSlides/notesSlide24.xml" ContentType="application/vnd.openxmlformats-officedocument.presentationml.notesSlide+xml"/>
  <Override PartName="/ppt/slideLayouts/slideLayout5.xml" ContentType="application/vnd.openxmlformats-officedocument.presentationml.slideLayout+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slideLayouts/slideLayout6.xml" ContentType="application/vnd.openxmlformats-officedocument.presentationml.slideLayout+xml"/>
  <Override PartName="/ppt/theme/theme1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13.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 id="2147483662" r:id="rId3"/>
    <p:sldMasterId id="2147483663" r:id="rId4"/>
    <p:sldMasterId id="2147483664" r:id="rId5"/>
    <p:sldMasterId id="2147483665" r:id="rId6"/>
    <p:sldMasterId id="2147483666" r:id="rId7"/>
    <p:sldMasterId id="2147483667" r:id="rId8"/>
    <p:sldMasterId id="2147483668" r:id="rId9"/>
    <p:sldMasterId id="2147483669" r:id="rId10"/>
    <p:sldMasterId id="2147483670" r:id="rId11"/>
    <p:sldMasterId id="2147483671" r:id="rId12"/>
    <p:sldMasterId id="2147483672" r:id="rId13"/>
  </p:sldMasterIdLst>
  <p:notesMasterIdLst>
    <p:notesMasterId r:id="rId75"/>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15" r:id="rId66"/>
    <p:sldId id="308" r:id="rId67"/>
    <p:sldId id="309" r:id="rId68"/>
    <p:sldId id="310" r:id="rId69"/>
    <p:sldId id="316" r:id="rId70"/>
    <p:sldId id="311" r:id="rId71"/>
    <p:sldId id="312" r:id="rId72"/>
    <p:sldId id="313" r:id="rId73"/>
    <p:sldId id="314" r:id="rId74"/>
  </p:sldIdLst>
  <p:sldSz cx="9144000" cy="6858000" type="screen4x3"/>
  <p:notesSz cx="7315200" cy="9601200"/>
  <p:embeddedFontLst>
    <p:embeddedFont>
      <p:font typeface="Tahoma" pitchFamily="34" charset="0"/>
      <p:regular r:id="rId76"/>
      <p:bold r:id="rId77"/>
    </p:embeddedFont>
    <p:embeddedFont>
      <p:font typeface="Verdana" pitchFamily="34" charset="0"/>
      <p:regular r:id="rId78"/>
      <p:bold r:id="rId79"/>
      <p:italic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000000"/>
          </p15:clr>
        </p15:guide>
        <p15:guide id="2" pos="2880">
          <p15:clr>
            <a:srgbClr val="000000"/>
          </p15:clr>
        </p15:guide>
      </p15:sldGuideLst>
    </p:ext>
    <p:ext uri="{2D200454-40CA-4A62-9FC3-DE9A4176ACB9}">
      <p15:notes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024">
          <p15:clr>
            <a:srgbClr val="000000"/>
          </p15:clr>
        </p15:guide>
        <p15:guide id="2" pos="2304">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4653" autoAdjust="0"/>
    <p:restoredTop sz="91219" autoAdjust="0"/>
  </p:normalViewPr>
  <p:slideViewPr>
    <p:cSldViewPr snapToGrid="0">
      <p:cViewPr>
        <p:scale>
          <a:sx n="60" d="100"/>
          <a:sy n="60" d="100"/>
        </p:scale>
        <p:origin x="-2082" y="-372"/>
      </p:cViewPr>
      <p:guideLst>
        <p:guide orient="horz" pos="216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slide" Target="slides/slide55.xml"/><Relationship Id="rId84" Type="http://schemas.openxmlformats.org/officeDocument/2006/relationships/theme" Target="theme/theme1.xml"/><Relationship Id="rId16" Type="http://schemas.openxmlformats.org/officeDocument/2006/relationships/slide" Target="slides/slide3.xml"/><Relationship Id="rId11" Type="http://schemas.openxmlformats.org/officeDocument/2006/relationships/slideMaster" Target="slideMasters/slideMaster11.xml"/><Relationship Id="rId32" Type="http://schemas.openxmlformats.org/officeDocument/2006/relationships/slide" Target="slides/slide19.xml"/><Relationship Id="rId37" Type="http://schemas.openxmlformats.org/officeDocument/2006/relationships/slide" Target="slides/slide24.xml"/><Relationship Id="rId53" Type="http://schemas.openxmlformats.org/officeDocument/2006/relationships/slide" Target="slides/slide40.xml"/><Relationship Id="rId58" Type="http://schemas.openxmlformats.org/officeDocument/2006/relationships/slide" Target="slides/slide45.xml"/><Relationship Id="rId74" Type="http://schemas.openxmlformats.org/officeDocument/2006/relationships/slide" Target="slides/slide61.xml"/><Relationship Id="rId79" Type="http://schemas.openxmlformats.org/officeDocument/2006/relationships/font" Target="fonts/font4.fntdata"/><Relationship Id="rId5" Type="http://schemas.openxmlformats.org/officeDocument/2006/relationships/slideMaster" Target="slideMasters/slideMaster5.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slide" Target="slides/slide56.xml"/><Relationship Id="rId77" Type="http://schemas.openxmlformats.org/officeDocument/2006/relationships/font" Target="fonts/font2.fntdata"/><Relationship Id="rId8" Type="http://schemas.openxmlformats.org/officeDocument/2006/relationships/slideMaster" Target="slideMasters/slideMaster8.xml"/><Relationship Id="rId51" Type="http://schemas.openxmlformats.org/officeDocument/2006/relationships/slide" Target="slides/slide38.xml"/><Relationship Id="rId72" Type="http://schemas.openxmlformats.org/officeDocument/2006/relationships/slide" Target="slides/slide59.xml"/><Relationship Id="rId80" Type="http://schemas.openxmlformats.org/officeDocument/2006/relationships/font" Target="fonts/font5.fntdata"/><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slide" Target="slides/slide54.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slide" Target="slides/slide57.xml"/><Relationship Id="rId75" Type="http://schemas.openxmlformats.org/officeDocument/2006/relationships/notesMaster" Target="notesMasters/notesMaster1.xml"/><Relationship Id="rId83" Type="http://schemas.openxmlformats.org/officeDocument/2006/relationships/viewProps" Target="viewProps.xml"/><Relationship Id="rId88"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slide" Target="slides/slide60.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customXml" Target="../customXml/item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5.xml"/><Relationship Id="rId39" Type="http://schemas.openxmlformats.org/officeDocument/2006/relationships/slide" Target="slides/slide2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font" Target="fonts/font1.fntdata"/><Relationship Id="rId7" Type="http://schemas.openxmlformats.org/officeDocument/2006/relationships/slideMaster" Target="slideMasters/slideMaster7.xml"/><Relationship Id="rId71" Type="http://schemas.openxmlformats.org/officeDocument/2006/relationships/slide" Target="slides/slide58.xml"/><Relationship Id="rId2" Type="http://schemas.openxmlformats.org/officeDocument/2006/relationships/slideMaster" Target="slideMasters/slideMaster2.xml"/><Relationship Id="rId29" Type="http://schemas.openxmlformats.org/officeDocument/2006/relationships/slide" Target="slides/slide16.xml"/><Relationship Id="rId24" Type="http://schemas.openxmlformats.org/officeDocument/2006/relationships/slide" Target="slides/slide11.xml"/><Relationship Id="rId40" Type="http://schemas.openxmlformats.org/officeDocument/2006/relationships/slide" Target="slides/slide27.xml"/><Relationship Id="rId45" Type="http://schemas.openxmlformats.org/officeDocument/2006/relationships/slide" Target="slides/slide32.xml"/><Relationship Id="rId66" Type="http://schemas.openxmlformats.org/officeDocument/2006/relationships/slide" Target="slides/slide53.xml"/><Relationship Id="rId87" Type="http://schemas.openxmlformats.org/officeDocument/2006/relationships/customXml" Target="../customXml/item2.xml"/><Relationship Id="rId61" Type="http://schemas.openxmlformats.org/officeDocument/2006/relationships/slide" Target="slides/slide48.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974725" y="3440112"/>
            <a:ext cx="5365750" cy="5440362"/>
          </a:xfrm>
          <a:prstGeom prst="rect">
            <a:avLst/>
          </a:prstGeom>
          <a:noFill/>
          <a:ln>
            <a:noFill/>
          </a:ln>
        </p:spPr>
        <p:txBody>
          <a:bodyPr spcFirstLastPara="1" wrap="square" lIns="95650" tIns="46975" rIns="95650" bIns="469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4" name="Google Shape;4;n"/>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cxnSp>
        <p:nvCxnSpPr>
          <p:cNvPr id="5" name="Google Shape;5;n"/>
          <p:cNvCxnSpPr/>
          <p:nvPr/>
        </p:nvCxnSpPr>
        <p:spPr>
          <a:xfrm>
            <a:off x="1195387" y="3760787"/>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6" name="Google Shape;6;n"/>
          <p:cNvCxnSpPr/>
          <p:nvPr/>
        </p:nvCxnSpPr>
        <p:spPr>
          <a:xfrm>
            <a:off x="1195387" y="4079875"/>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7" name="Google Shape;7;n"/>
          <p:cNvCxnSpPr/>
          <p:nvPr/>
        </p:nvCxnSpPr>
        <p:spPr>
          <a:xfrm>
            <a:off x="1195387" y="4400550"/>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8" name="Google Shape;8;n"/>
          <p:cNvCxnSpPr/>
          <p:nvPr/>
        </p:nvCxnSpPr>
        <p:spPr>
          <a:xfrm>
            <a:off x="1195387" y="4721225"/>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9" name="Google Shape;9;n"/>
          <p:cNvCxnSpPr/>
          <p:nvPr/>
        </p:nvCxnSpPr>
        <p:spPr>
          <a:xfrm>
            <a:off x="1195387" y="5040312"/>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0" name="Google Shape;10;n"/>
          <p:cNvCxnSpPr/>
          <p:nvPr/>
        </p:nvCxnSpPr>
        <p:spPr>
          <a:xfrm>
            <a:off x="1195387" y="5360987"/>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1" name="Google Shape;11;n"/>
          <p:cNvCxnSpPr/>
          <p:nvPr/>
        </p:nvCxnSpPr>
        <p:spPr>
          <a:xfrm>
            <a:off x="1195387" y="5360987"/>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2" name="Google Shape;12;n"/>
          <p:cNvCxnSpPr/>
          <p:nvPr/>
        </p:nvCxnSpPr>
        <p:spPr>
          <a:xfrm>
            <a:off x="1195387" y="5680075"/>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3" name="Google Shape;13;n"/>
          <p:cNvCxnSpPr/>
          <p:nvPr/>
        </p:nvCxnSpPr>
        <p:spPr>
          <a:xfrm>
            <a:off x="1195387" y="6000750"/>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4" name="Google Shape;14;n"/>
          <p:cNvCxnSpPr/>
          <p:nvPr/>
        </p:nvCxnSpPr>
        <p:spPr>
          <a:xfrm>
            <a:off x="1195387" y="6321425"/>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5" name="Google Shape;15;n"/>
          <p:cNvCxnSpPr/>
          <p:nvPr/>
        </p:nvCxnSpPr>
        <p:spPr>
          <a:xfrm>
            <a:off x="1195387" y="6640512"/>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6" name="Google Shape;16;n"/>
          <p:cNvCxnSpPr/>
          <p:nvPr/>
        </p:nvCxnSpPr>
        <p:spPr>
          <a:xfrm>
            <a:off x="1195387" y="6961187"/>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7" name="Google Shape;17;n"/>
          <p:cNvCxnSpPr/>
          <p:nvPr/>
        </p:nvCxnSpPr>
        <p:spPr>
          <a:xfrm>
            <a:off x="1195387" y="7280275"/>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8" name="Google Shape;18;n"/>
          <p:cNvCxnSpPr/>
          <p:nvPr/>
        </p:nvCxnSpPr>
        <p:spPr>
          <a:xfrm>
            <a:off x="1195387" y="7600950"/>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19" name="Google Shape;19;n"/>
          <p:cNvCxnSpPr/>
          <p:nvPr/>
        </p:nvCxnSpPr>
        <p:spPr>
          <a:xfrm>
            <a:off x="1195387" y="7921625"/>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20" name="Google Shape;20;n"/>
          <p:cNvCxnSpPr/>
          <p:nvPr/>
        </p:nvCxnSpPr>
        <p:spPr>
          <a:xfrm>
            <a:off x="1195387" y="8240712"/>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21" name="Google Shape;21;n"/>
          <p:cNvCxnSpPr/>
          <p:nvPr/>
        </p:nvCxnSpPr>
        <p:spPr>
          <a:xfrm>
            <a:off x="1195387" y="8561387"/>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22" name="Google Shape;22;n"/>
          <p:cNvCxnSpPr/>
          <p:nvPr/>
        </p:nvCxnSpPr>
        <p:spPr>
          <a:xfrm>
            <a:off x="1195387" y="8880475"/>
            <a:ext cx="4968875" cy="0"/>
          </a:xfrm>
          <a:prstGeom prst="straightConnector1">
            <a:avLst/>
          </a:prstGeom>
          <a:noFill/>
          <a:ln w="12700" cap="flat" cmpd="sng">
            <a:solidFill>
              <a:srgbClr val="000000"/>
            </a:solidFill>
            <a:prstDash val="solid"/>
            <a:miter lim="800000"/>
            <a:headEnd type="none" w="med" len="med"/>
            <a:tailEnd type="none" w="med" len="med"/>
          </a:ln>
        </p:spPr>
      </p:cxnSp>
      <p:cxnSp>
        <p:nvCxnSpPr>
          <p:cNvPr id="23" name="Google Shape;23;n"/>
          <p:cNvCxnSpPr/>
          <p:nvPr/>
        </p:nvCxnSpPr>
        <p:spPr>
          <a:xfrm>
            <a:off x="558800" y="400050"/>
            <a:ext cx="6242050" cy="0"/>
          </a:xfrm>
          <a:prstGeom prst="straightConnector1">
            <a:avLst/>
          </a:prstGeom>
          <a:noFill/>
          <a:ln w="25400" cap="flat" cmpd="sng">
            <a:solidFill>
              <a:srgbClr val="000000"/>
            </a:solidFill>
            <a:prstDash val="solid"/>
            <a:miter lim="800000"/>
            <a:headEnd type="none" w="med" len="med"/>
            <a:tailEnd type="none" w="med" len="med"/>
          </a:ln>
        </p:spPr>
      </p:cxnSp>
      <p:sp>
        <p:nvSpPr>
          <p:cNvPr id="24" name="Google Shape;24;n"/>
          <p:cNvSpPr txBox="1"/>
          <p:nvPr/>
        </p:nvSpPr>
        <p:spPr>
          <a:xfrm>
            <a:off x="82550" y="9266237"/>
            <a:ext cx="7150100" cy="254000"/>
          </a:xfrm>
          <a:prstGeom prst="rect">
            <a:avLst/>
          </a:prstGeom>
          <a:noFill/>
          <a:ln>
            <a:noFill/>
          </a:ln>
        </p:spPr>
        <p:txBody>
          <a:bodyPr spcFirstLastPara="1" wrap="square" lIns="95650" tIns="46975" rIns="95650" bIns="469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 Statistics for Managers Using Microsoft Excel, 2/e	© 1999 Prentice-Hall, Inc.</a:t>
            </a:r>
            <a:endParaRPr/>
          </a:p>
        </p:txBody>
      </p:sp>
      <p:cxnSp>
        <p:nvCxnSpPr>
          <p:cNvPr id="25" name="Google Shape;25;n"/>
          <p:cNvCxnSpPr/>
          <p:nvPr/>
        </p:nvCxnSpPr>
        <p:spPr>
          <a:xfrm>
            <a:off x="558800" y="9201150"/>
            <a:ext cx="6242050" cy="0"/>
          </a:xfrm>
          <a:prstGeom prst="straightConnector1">
            <a:avLst/>
          </a:prstGeom>
          <a:noFill/>
          <a:ln w="25400" cap="flat" cmpd="sng">
            <a:solidFill>
              <a:srgbClr val="000000"/>
            </a:solidFill>
            <a:prstDash val="solid"/>
            <a:miter lim="800000"/>
            <a:headEnd type="none" w="med" len="med"/>
            <a:tailEnd type="none" w="med" len="med"/>
          </a:ln>
        </p:spPr>
      </p:cxnSp>
      <p:sp>
        <p:nvSpPr>
          <p:cNvPr id="26" name="Google Shape;26;n"/>
          <p:cNvSpPr txBox="1"/>
          <p:nvPr/>
        </p:nvSpPr>
        <p:spPr>
          <a:xfrm>
            <a:off x="82550" y="65087"/>
            <a:ext cx="7150100" cy="284162"/>
          </a:xfrm>
          <a:prstGeom prst="rect">
            <a:avLst/>
          </a:prstGeom>
          <a:noFill/>
          <a:ln>
            <a:noFill/>
          </a:ln>
        </p:spPr>
        <p:txBody>
          <a:bodyPr spcFirstLastPara="1" wrap="square" lIns="95650" tIns="46975" rIns="95650" bIns="4697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Arial"/>
                <a:ea typeface="Arial"/>
                <a:cs typeface="Arial"/>
                <a:sym typeface="Arial"/>
              </a:rPr>
              <a:t>	Chapter 1	</a:t>
            </a:r>
            <a:r>
              <a:rPr lang="en-US" sz="1300" b="1" i="0" u="none" strike="noStrike" cap="none">
                <a:solidFill>
                  <a:srgbClr val="000000"/>
                </a:solidFill>
                <a:latin typeface="Arial"/>
                <a:ea typeface="Arial"/>
                <a:cs typeface="Arial"/>
                <a:sym typeface="Arial"/>
              </a:rPr>
              <a:t>Instructor Notes</a:t>
            </a:r>
            <a:r>
              <a:rPr lang="en-US" sz="1300" b="0" i="0" u="none" strike="noStrike" cap="none">
                <a:solidFill>
                  <a:srgbClr val="000000"/>
                </a:solidFill>
                <a:latin typeface="Arial"/>
                <a:ea typeface="Arial"/>
                <a:cs typeface="Arial"/>
                <a:sym typeface="Arial"/>
              </a:rPr>
              <a:t>	1-</a:t>
            </a:r>
            <a:fld id="{00000000-1234-1234-1234-123412341234}" type="slidenum">
              <a:rPr lang="en-US" sz="13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ts val="1300"/>
                <a:buFont typeface="Arial"/>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255" name="Google Shape;255;p1: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0: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334" name="Google Shape;334;p10: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1: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340" name="Google Shape;340;p11: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12: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366" name="Google Shape;366;p12: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13: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372" name="Google Shape;372;p13: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4: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384" name="Google Shape;384;p14: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5: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410" name="Google Shape;410;p15: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16: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418" name="Google Shape;418;p16: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17: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425" name="Google Shape;425;p17: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18: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431" name="Google Shape;431;p18: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19: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457" name="Google Shape;457;p19: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261" name="Google Shape;261;p2: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20: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464" name="Google Shape;464;p20: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1: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470" name="Google Shape;470;p21: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22: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504" name="Google Shape;504;p22: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23: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509" name="Google Shape;509;p23: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24: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517" name="Google Shape;517;p24: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25: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527" name="Google Shape;527;p25: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26: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533" name="Google Shape;533;p26: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27: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538" name="Google Shape;538;p27: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28: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544" name="Google Shape;544;p28: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29: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572" name="Google Shape;572;p29: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267" name="Google Shape;267;p3: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30: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603" name="Google Shape;603;p30: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31: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624" name="Google Shape;624;p31: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32: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630" name="Google Shape;630;p32: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33: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640" name="Google Shape;640;p33: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34: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648" name="Google Shape;648;p34: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35: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656" name="Google Shape;656;p35: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36: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662" name="Google Shape;662;p36: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37: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668" name="Google Shape;668;p37: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38: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675" name="Google Shape;675;p38: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39: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682" name="Google Shape;682;p39: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4: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273" name="Google Shape;273;p4: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p40: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690" name="Google Shape;690;p40: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41: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698" name="Google Shape;698;p41: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42: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703" name="Google Shape;703;p42: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43: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711" name="Google Shape;711;p43: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44: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720" name="Google Shape;720;p44: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45: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730" name="Google Shape;730;p45: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46: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737" name="Google Shape;737;p46:notes"/>
          <p:cNvSpPr>
            <a:spLocks noGrp="1" noRot="1" noChangeAspect="1"/>
          </p:cNvSpPr>
          <p:nvPr>
            <p:ph type="sldImg" idx="2"/>
          </p:nvPr>
        </p:nvSpPr>
        <p:spPr>
          <a:xfrm>
            <a:off x="1266825" y="727075"/>
            <a:ext cx="4781550" cy="3586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47: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743" name="Google Shape;743;p47: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p48: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750" name="Google Shape;750;p48: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49: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757" name="Google Shape;757;p49: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5: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279" name="Google Shape;279;p5: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50: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763" name="Google Shape;763;p50: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p51:notes"/>
          <p:cNvSpPr txBox="1"/>
          <p:nvPr/>
        </p:nvSpPr>
        <p:spPr>
          <a:xfrm>
            <a:off x="0" y="0"/>
            <a:ext cx="0" cy="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Tahoma"/>
              <a:buNone/>
            </a:pPr>
            <a:fld id="{00000000-1234-1234-1234-123412341234}" type="slidenum">
              <a:rPr lang="en-US" sz="2400" b="0" i="0" u="none">
                <a:solidFill>
                  <a:srgbClr val="000000"/>
                </a:solidFill>
                <a:latin typeface="Tahoma"/>
                <a:ea typeface="Tahoma"/>
                <a:cs typeface="Tahoma"/>
                <a:sym typeface="Tahoma"/>
              </a:rPr>
              <a:pPr marL="0" marR="0" lvl="0" indent="0" algn="l" rtl="0">
                <a:lnSpc>
                  <a:spcPct val="100000"/>
                </a:lnSpc>
                <a:spcBef>
                  <a:spcPts val="0"/>
                </a:spcBef>
                <a:spcAft>
                  <a:spcPts val="0"/>
                </a:spcAft>
                <a:buClr>
                  <a:srgbClr val="000000"/>
                </a:buClr>
                <a:buSzPts val="2400"/>
                <a:buFont typeface="Tahoma"/>
                <a:buNone/>
              </a:pPr>
              <a:t>51</a:t>
            </a:fld>
            <a:endParaRPr/>
          </a:p>
        </p:txBody>
      </p:sp>
      <p:sp>
        <p:nvSpPr>
          <p:cNvPr id="771" name="Google Shape;771;p51:notes"/>
          <p:cNvSpPr>
            <a:spLocks noGrp="1" noRot="1" noChangeAspect="1"/>
          </p:cNvSpPr>
          <p:nvPr>
            <p:ph type="sldImg" idx="2"/>
          </p:nvPr>
        </p:nvSpPr>
        <p:spPr>
          <a:xfrm>
            <a:off x="1266825" y="727075"/>
            <a:ext cx="4781550" cy="35861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2" name="Google Shape;772;p51:notes"/>
          <p:cNvSpPr txBox="1">
            <a:spLocks noGrp="1"/>
          </p:cNvSpPr>
          <p:nvPr>
            <p:ph type="body" idx="1"/>
          </p:nvPr>
        </p:nvSpPr>
        <p:spPr>
          <a:xfrm>
            <a:off x="974725" y="3440112"/>
            <a:ext cx="5365750" cy="5440362"/>
          </a:xfrm>
          <a:prstGeom prst="rect">
            <a:avLst/>
          </a:prstGeom>
          <a:noFill/>
          <a:ln>
            <a:noFill/>
          </a:ln>
        </p:spPr>
        <p:txBody>
          <a:bodyPr spcFirstLastPara="1" wrap="square" lIns="95650" tIns="46975" rIns="95650" bIns="4697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52: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780" name="Google Shape;780;p52:notes"/>
          <p:cNvSpPr>
            <a:spLocks noGrp="1" noRot="1" noChangeAspect="1"/>
          </p:cNvSpPr>
          <p:nvPr>
            <p:ph type="sldImg" idx="2"/>
          </p:nvPr>
        </p:nvSpPr>
        <p:spPr>
          <a:xfrm>
            <a:off x="1266825" y="727075"/>
            <a:ext cx="4781550" cy="3586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53: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786" name="Google Shape;786;p53: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54: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r>
              <a:rPr lang="en-US" dirty="0" smtClean="0"/>
              <a:t>1.</a:t>
            </a:r>
          </a:p>
          <a:p>
            <a:pPr marL="0" lvl="0" indent="0" algn="l" rtl="0">
              <a:spcBef>
                <a:spcPts val="0"/>
              </a:spcBef>
              <a:spcAft>
                <a:spcPts val="0"/>
              </a:spcAft>
              <a:buNone/>
            </a:pPr>
            <a:r>
              <a:rPr lang="en-US" dirty="0" smtClean="0"/>
              <a:t> 				3.   70-2.5    , 70 +2.5                            68%  weigh b/w</a:t>
            </a:r>
            <a:r>
              <a:rPr lang="en-US" baseline="0" dirty="0" smtClean="0"/>
              <a:t>  67.5 and 72.5</a:t>
            </a:r>
            <a:endParaRPr lang="en-US" dirty="0" smtClean="0"/>
          </a:p>
          <a:p>
            <a:pPr marL="0" lvl="0" indent="0" algn="l" rtl="0">
              <a:spcBef>
                <a:spcPts val="0"/>
              </a:spcBef>
              <a:spcAft>
                <a:spcPts val="0"/>
              </a:spcAft>
              <a:buNone/>
            </a:pPr>
            <a:r>
              <a:rPr lang="en-US" dirty="0" smtClean="0"/>
              <a:t>2*2.5= 5LBS</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70-5=65LBS</a:t>
            </a:r>
          </a:p>
          <a:p>
            <a:pPr marL="0" lvl="0" indent="0" algn="l" rtl="0">
              <a:spcBef>
                <a:spcPts val="0"/>
              </a:spcBef>
              <a:spcAft>
                <a:spcPts val="0"/>
              </a:spcAft>
              <a:buNone/>
            </a:pPr>
            <a:endParaRPr lang="en-US" dirty="0" smtClean="0"/>
          </a:p>
          <a:p>
            <a:pPr marL="0" lvl="0" indent="0" algn="l" rtl="0">
              <a:spcBef>
                <a:spcPts val="0"/>
              </a:spcBef>
              <a:spcAft>
                <a:spcPts val="0"/>
              </a:spcAft>
              <a:buNone/>
            </a:pPr>
            <a:r>
              <a:rPr lang="en-US" dirty="0" smtClean="0"/>
              <a:t>2.   2.5     70+2.5</a:t>
            </a:r>
            <a:endParaRPr/>
          </a:p>
        </p:txBody>
      </p:sp>
      <p:sp>
        <p:nvSpPr>
          <p:cNvPr id="792" name="Google Shape;792;p54:notes"/>
          <p:cNvSpPr>
            <a:spLocks noGrp="1" noRot="1" noChangeAspect="1"/>
          </p:cNvSpPr>
          <p:nvPr>
            <p:ph type="sldImg" idx="2"/>
          </p:nvPr>
        </p:nvSpPr>
        <p:spPr>
          <a:xfrm>
            <a:off x="1266825" y="727075"/>
            <a:ext cx="4781550" cy="35861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55: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798" name="Google Shape;798;p55: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56: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803" name="Google Shape;803;p56: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p57: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831" name="Google Shape;831;p57: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58: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885" name="Google Shape;885;p58: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p59: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893" name="Google Shape;893;p59: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285" name="Google Shape;285;p6: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7: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292" name="Google Shape;292;p7: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8: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297" name="Google Shape;297;p8: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9:notes"/>
          <p:cNvSpPr txBox="1">
            <a:spLocks noGrp="1"/>
          </p:cNvSpPr>
          <p:nvPr>
            <p:ph type="body" idx="1"/>
          </p:nvPr>
        </p:nvSpPr>
        <p:spPr>
          <a:xfrm>
            <a:off x="974725" y="3440112"/>
            <a:ext cx="5365750" cy="5440362"/>
          </a:xfrm>
          <a:prstGeom prst="rect">
            <a:avLst/>
          </a:prstGeom>
        </p:spPr>
        <p:txBody>
          <a:bodyPr spcFirstLastPara="1" wrap="square" lIns="95650" tIns="46975" rIns="95650" bIns="46975" anchor="t" anchorCtr="0">
            <a:noAutofit/>
          </a:bodyPr>
          <a:lstStyle/>
          <a:p>
            <a:pPr marL="0" lvl="0" indent="0" algn="l" rtl="0">
              <a:spcBef>
                <a:spcPts val="0"/>
              </a:spcBef>
              <a:spcAft>
                <a:spcPts val="0"/>
              </a:spcAft>
              <a:buNone/>
            </a:pPr>
            <a:endParaRPr/>
          </a:p>
        </p:txBody>
      </p:sp>
      <p:sp>
        <p:nvSpPr>
          <p:cNvPr id="329" name="Google Shape;329;p9:notes"/>
          <p:cNvSpPr>
            <a:spLocks noGrp="1" noRot="1" noChangeAspect="1"/>
          </p:cNvSpPr>
          <p:nvPr>
            <p:ph type="sldImg" idx="2"/>
          </p:nvPr>
        </p:nvSpPr>
        <p:spPr>
          <a:xfrm>
            <a:off x="1266825" y="727075"/>
            <a:ext cx="4781550" cy="35861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2"/>
          <p:cNvSpPr txBox="1">
            <a:spLocks noGrp="1"/>
          </p:cNvSpPr>
          <p:nvPr>
            <p:ph type="ctrTitle"/>
          </p:nvPr>
        </p:nvSpPr>
        <p:spPr>
          <a:xfrm>
            <a:off x="990600" y="1833563"/>
            <a:ext cx="7772400" cy="11430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2"/>
          <p:cNvSpPr txBox="1">
            <a:spLocks noGrp="1"/>
          </p:cNvSpPr>
          <p:nvPr>
            <p:ph type="subTitle" idx="1"/>
          </p:nvPr>
        </p:nvSpPr>
        <p:spPr>
          <a:xfrm>
            <a:off x="1371600" y="3881438"/>
            <a:ext cx="6400800" cy="1762125"/>
          </a:xfrm>
          <a:prstGeom prst="rect">
            <a:avLst/>
          </a:prstGeom>
          <a:noFill/>
          <a:ln>
            <a:noFill/>
          </a:ln>
        </p:spPr>
        <p:txBody>
          <a:bodyPr spcFirstLastPara="1" wrap="square" lIns="85325" tIns="42650" rIns="85325" bIns="42650" anchor="t" anchorCtr="0">
            <a:noAutofit/>
          </a:bodyPr>
          <a:lstStyle>
            <a:lvl1pPr lvl="0" algn="ctr">
              <a:spcBef>
                <a:spcPts val="580"/>
              </a:spcBef>
              <a:spcAft>
                <a:spcPts val="0"/>
              </a:spcAft>
              <a:buSzPts val="174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5" name="Google Shape;45;p2"/>
          <p:cNvSpPr txBox="1">
            <a:spLocks noGrp="1"/>
          </p:cNvSpPr>
          <p:nvPr>
            <p:ph type="ftr" idx="11"/>
          </p:nvPr>
        </p:nvSpPr>
        <p:spPr>
          <a:xfrm>
            <a:off x="0" y="6405562"/>
            <a:ext cx="2895600" cy="452437"/>
          </a:xfrm>
          <a:prstGeom prst="rect">
            <a:avLst/>
          </a:prstGeom>
          <a:noFill/>
          <a:ln>
            <a:noFill/>
          </a:ln>
        </p:spPr>
        <p:txBody>
          <a:bodyPr spcFirstLastPara="1" wrap="square" lIns="85325" tIns="42650" rIns="85325" bIns="42650" anchor="b" anchorCtr="0">
            <a:noAutofit/>
          </a:bodyPr>
          <a:lstStyle>
            <a:lvl1pPr lvl="0" algn="l">
              <a:lnSpc>
                <a:spcPct val="100000"/>
              </a:lnSpc>
              <a:spcBef>
                <a:spcPts val="0"/>
              </a:spcBef>
              <a:spcAft>
                <a:spcPts val="0"/>
              </a:spcAft>
              <a:buSzPts val="1400"/>
              <a:buNone/>
              <a:defRPr sz="1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
          <p:cNvSpPr txBox="1">
            <a:spLocks noGrp="1"/>
          </p:cNvSpPr>
          <p:nvPr>
            <p:ph type="sldNum" idx="12"/>
          </p:nvPr>
        </p:nvSpPr>
        <p:spPr>
          <a:xfrm>
            <a:off x="7162800" y="6405562"/>
            <a:ext cx="1905000" cy="452437"/>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lt2"/>
              </a:buClr>
              <a:buSzPts val="1000"/>
              <a:buFont typeface="Tahoma"/>
              <a:buNone/>
              <a:defRPr sz="1000" b="0" i="0" u="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000"/>
              <a:buFont typeface="Tahoma"/>
              <a:buNone/>
              <a:defRPr sz="1000" b="0" i="0" u="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000"/>
              <a:buFont typeface="Tahoma"/>
              <a:buNone/>
              <a:defRPr sz="1000" b="0" i="0" u="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000"/>
              <a:buFont typeface="Tahoma"/>
              <a:buNone/>
              <a:defRPr sz="1000" b="0" i="0" u="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000"/>
              <a:buFont typeface="Tahoma"/>
              <a:buNone/>
              <a:defRPr sz="1000" b="0" i="0" u="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000"/>
              <a:buFont typeface="Tahoma"/>
              <a:buNone/>
              <a:defRPr sz="1000" b="0" i="0" u="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000"/>
              <a:buFont typeface="Tahoma"/>
              <a:buNone/>
              <a:defRPr sz="1000" b="0" i="0" u="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000"/>
              <a:buFont typeface="Tahoma"/>
              <a:buNone/>
              <a:defRPr sz="1000" b="0" i="0" u="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000"/>
              <a:buFont typeface="Tahoma"/>
              <a:buNone/>
              <a:defRPr sz="1000" b="0" i="0" u="none">
                <a:solidFill>
                  <a:schemeClr val="lt2"/>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13"/>
        <p:cNvGrpSpPr/>
        <p:nvPr/>
      </p:nvGrpSpPr>
      <p:grpSpPr>
        <a:xfrm>
          <a:off x="0" y="0"/>
          <a:ext cx="0" cy="0"/>
          <a:chOff x="0" y="0"/>
          <a:chExt cx="0" cy="0"/>
        </a:xfrm>
      </p:grpSpPr>
      <p:sp>
        <p:nvSpPr>
          <p:cNvPr id="214" name="Google Shape;214;p21"/>
          <p:cNvSpPr txBox="1">
            <a:spLocks noGrp="1"/>
          </p:cNvSpPr>
          <p:nvPr>
            <p:ph type="title"/>
          </p:nvPr>
        </p:nvSpPr>
        <p:spPr>
          <a:xfrm>
            <a:off x="630238" y="457200"/>
            <a:ext cx="2949575" cy="16002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5" name="Google Shape;215;p21"/>
          <p:cNvSpPr>
            <a:spLocks noGrp="1"/>
          </p:cNvSpPr>
          <p:nvPr>
            <p:ph type="pic" idx="2"/>
          </p:nvPr>
        </p:nvSpPr>
        <p:spPr>
          <a:xfrm>
            <a:off x="3887788" y="987425"/>
            <a:ext cx="4629150" cy="4873625"/>
          </a:xfrm>
          <a:prstGeom prst="rect">
            <a:avLst/>
          </a:prstGeom>
          <a:noFill/>
          <a:ln>
            <a:noFill/>
          </a:ln>
        </p:spPr>
      </p:sp>
      <p:sp>
        <p:nvSpPr>
          <p:cNvPr id="216" name="Google Shape;216;p21"/>
          <p:cNvSpPr txBox="1">
            <a:spLocks noGrp="1"/>
          </p:cNvSpPr>
          <p:nvPr>
            <p:ph type="body" idx="1"/>
          </p:nvPr>
        </p:nvSpPr>
        <p:spPr>
          <a:xfrm>
            <a:off x="630238" y="2057400"/>
            <a:ext cx="2949575" cy="3811588"/>
          </a:xfrm>
          <a:prstGeom prst="rect">
            <a:avLst/>
          </a:prstGeom>
          <a:noFill/>
          <a:ln>
            <a:noFill/>
          </a:ln>
        </p:spPr>
        <p:txBody>
          <a:bodyPr spcFirstLastPara="1" wrap="square" lIns="85325" tIns="42650" rIns="85325" bIns="42650" anchor="t" anchorCtr="0">
            <a:noAutofit/>
          </a:bodyPr>
          <a:lstStyle>
            <a:lvl1pPr marL="457200" lvl="0" indent="-228600" algn="l">
              <a:spcBef>
                <a:spcPts val="320"/>
              </a:spcBef>
              <a:spcAft>
                <a:spcPts val="0"/>
              </a:spcAft>
              <a:buSzPts val="960"/>
              <a:buNone/>
              <a:defRPr sz="1600"/>
            </a:lvl1pPr>
            <a:lvl2pPr marL="914400" lvl="1" indent="-228600" algn="l">
              <a:spcBef>
                <a:spcPts val="280"/>
              </a:spcBef>
              <a:spcAft>
                <a:spcPts val="0"/>
              </a:spcAft>
              <a:buSzPts val="770"/>
              <a:buNone/>
              <a:defRPr sz="1400"/>
            </a:lvl2pPr>
            <a:lvl3pPr marL="1371600" lvl="2" indent="-228600" algn="l">
              <a:spcBef>
                <a:spcPts val="240"/>
              </a:spcBef>
              <a:spcAft>
                <a:spcPts val="0"/>
              </a:spcAft>
              <a:buSzPts val="600"/>
              <a:buNone/>
              <a:defRPr sz="1200"/>
            </a:lvl3pPr>
            <a:lvl4pPr marL="1828800" lvl="3" indent="-228600" algn="l">
              <a:spcBef>
                <a:spcPts val="200"/>
              </a:spcBef>
              <a:spcAft>
                <a:spcPts val="0"/>
              </a:spcAft>
              <a:buSzPts val="550"/>
              <a:buNone/>
              <a:defRPr sz="1000"/>
            </a:lvl4pPr>
            <a:lvl5pPr marL="2286000" lvl="4" indent="-228600" algn="l">
              <a:spcBef>
                <a:spcPts val="200"/>
              </a:spcBef>
              <a:spcAft>
                <a:spcPts val="0"/>
              </a:spcAft>
              <a:buSzPts val="5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17" name="Google Shape;217;p21"/>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21"/>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1"/>
        <p:cNvGrpSpPr/>
        <p:nvPr/>
      </p:nvGrpSpPr>
      <p:grpSpPr>
        <a:xfrm>
          <a:off x="0" y="0"/>
          <a:ext cx="0" cy="0"/>
          <a:chOff x="0" y="0"/>
          <a:chExt cx="0" cy="0"/>
        </a:xfrm>
      </p:grpSpPr>
      <p:sp>
        <p:nvSpPr>
          <p:cNvPr id="232" name="Google Shape;232;p23"/>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3" name="Google Shape;233;p23"/>
          <p:cNvSpPr txBox="1">
            <a:spLocks noGrp="1"/>
          </p:cNvSpPr>
          <p:nvPr>
            <p:ph type="body" idx="1"/>
          </p:nvPr>
        </p:nvSpPr>
        <p:spPr>
          <a:xfrm rot="5400000">
            <a:off x="2610644" y="96043"/>
            <a:ext cx="4532312" cy="8077200"/>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4" name="Google Shape;234;p23"/>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5" name="Google Shape;235;p23"/>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25"/>
          <p:cNvSpPr txBox="1">
            <a:spLocks noGrp="1"/>
          </p:cNvSpPr>
          <p:nvPr>
            <p:ph type="title"/>
          </p:nvPr>
        </p:nvSpPr>
        <p:spPr>
          <a:xfrm rot="5400000">
            <a:off x="4845050" y="2301875"/>
            <a:ext cx="6172200" cy="202565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0" name="Google Shape;250;p25"/>
          <p:cNvSpPr txBox="1">
            <a:spLocks noGrp="1"/>
          </p:cNvSpPr>
          <p:nvPr>
            <p:ph type="body" idx="1"/>
          </p:nvPr>
        </p:nvSpPr>
        <p:spPr>
          <a:xfrm rot="5400000">
            <a:off x="715963" y="350838"/>
            <a:ext cx="6172200" cy="5927725"/>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25"/>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25"/>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4"/>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6"/>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6"/>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6"/>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and Text" type="twoObjAndTx">
  <p:cSld name="TWO_OBJECTS_AND_TEXT">
    <p:spTree>
      <p:nvGrpSpPr>
        <p:cNvPr id="1" name="Shape 92"/>
        <p:cNvGrpSpPr/>
        <p:nvPr/>
      </p:nvGrpSpPr>
      <p:grpSpPr>
        <a:xfrm>
          <a:off x="0" y="0"/>
          <a:ext cx="0" cy="0"/>
          <a:chOff x="0" y="0"/>
          <a:chExt cx="0" cy="0"/>
        </a:xfrm>
      </p:grpSpPr>
      <p:sp>
        <p:nvSpPr>
          <p:cNvPr id="93" name="Google Shape;93;p8"/>
          <p:cNvSpPr txBox="1">
            <a:spLocks noGrp="1"/>
          </p:cNvSpPr>
          <p:nvPr>
            <p:ph type="title"/>
          </p:nvPr>
        </p:nvSpPr>
        <p:spPr>
          <a:xfrm>
            <a:off x="457200" y="457200"/>
            <a:ext cx="8229600" cy="13716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4" name="Google Shape;94;p8"/>
          <p:cNvSpPr txBox="1">
            <a:spLocks noGrp="1"/>
          </p:cNvSpPr>
          <p:nvPr>
            <p:ph type="body" idx="1"/>
          </p:nvPr>
        </p:nvSpPr>
        <p:spPr>
          <a:xfrm>
            <a:off x="457200" y="1981200"/>
            <a:ext cx="4038600" cy="1866900"/>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8"/>
          <p:cNvSpPr txBox="1">
            <a:spLocks noGrp="1"/>
          </p:cNvSpPr>
          <p:nvPr>
            <p:ph type="body" idx="2"/>
          </p:nvPr>
        </p:nvSpPr>
        <p:spPr>
          <a:xfrm>
            <a:off x="457200" y="4000500"/>
            <a:ext cx="4038600" cy="1866900"/>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8"/>
          <p:cNvSpPr txBox="1">
            <a:spLocks noGrp="1"/>
          </p:cNvSpPr>
          <p:nvPr>
            <p:ph type="body" idx="3"/>
          </p:nvPr>
        </p:nvSpPr>
        <p:spPr>
          <a:xfrm>
            <a:off x="4648200" y="1981200"/>
            <a:ext cx="4038600" cy="3886200"/>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8"/>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8"/>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99" name="Google Shape;99;p8"/>
          <p:cNvSpPr txBox="1">
            <a:spLocks noGrp="1"/>
          </p:cNvSpPr>
          <p:nvPr>
            <p:ph type="dt" idx="10"/>
          </p:nvPr>
        </p:nvSpPr>
        <p:spPr>
          <a:xfrm>
            <a:off x="0" y="0"/>
            <a:ext cx="0" cy="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11"/>
          <p:cNvSpPr txBox="1">
            <a:spLocks noGrp="1"/>
          </p:cNvSpPr>
          <p:nvPr>
            <p:ph type="title"/>
          </p:nvPr>
        </p:nvSpPr>
        <p:spPr>
          <a:xfrm>
            <a:off x="623888" y="1709738"/>
            <a:ext cx="7886700" cy="2852737"/>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6" name="Google Shape;126;p11"/>
          <p:cNvSpPr txBox="1">
            <a:spLocks noGrp="1"/>
          </p:cNvSpPr>
          <p:nvPr>
            <p:ph type="body" idx="1"/>
          </p:nvPr>
        </p:nvSpPr>
        <p:spPr>
          <a:xfrm>
            <a:off x="623888" y="4589463"/>
            <a:ext cx="7886700" cy="1500187"/>
          </a:xfrm>
          <a:prstGeom prst="rect">
            <a:avLst/>
          </a:prstGeom>
          <a:noFill/>
          <a:ln>
            <a:noFill/>
          </a:ln>
        </p:spPr>
        <p:txBody>
          <a:bodyPr spcFirstLastPara="1" wrap="square" lIns="85325" tIns="42650" rIns="85325" bIns="42650" anchor="t" anchorCtr="0">
            <a:noAutofit/>
          </a:bodyPr>
          <a:lstStyle>
            <a:lvl1pPr marL="457200" lvl="0" indent="-228600" algn="l">
              <a:spcBef>
                <a:spcPts val="480"/>
              </a:spcBef>
              <a:spcAft>
                <a:spcPts val="0"/>
              </a:spcAft>
              <a:buSzPts val="1440"/>
              <a:buNone/>
              <a:defRPr sz="2400"/>
            </a:lvl1pPr>
            <a:lvl2pPr marL="914400" lvl="1" indent="-228600" algn="l">
              <a:spcBef>
                <a:spcPts val="400"/>
              </a:spcBef>
              <a:spcAft>
                <a:spcPts val="0"/>
              </a:spcAft>
              <a:buSzPts val="1100"/>
              <a:buNone/>
              <a:defRPr sz="2000"/>
            </a:lvl2pPr>
            <a:lvl3pPr marL="1371600" lvl="2" indent="-228600" algn="l">
              <a:spcBef>
                <a:spcPts val="360"/>
              </a:spcBef>
              <a:spcAft>
                <a:spcPts val="0"/>
              </a:spcAft>
              <a:buSzPts val="900"/>
              <a:buNone/>
              <a:defRPr sz="1800"/>
            </a:lvl3pPr>
            <a:lvl4pPr marL="1828800" lvl="3" indent="-228600" algn="l">
              <a:spcBef>
                <a:spcPts val="320"/>
              </a:spcBef>
              <a:spcAft>
                <a:spcPts val="0"/>
              </a:spcAft>
              <a:buSzPts val="880"/>
              <a:buNone/>
              <a:defRPr sz="1600"/>
            </a:lvl4pPr>
            <a:lvl5pPr marL="2286000" lvl="4" indent="-228600" algn="l">
              <a:spcBef>
                <a:spcPts val="320"/>
              </a:spcBef>
              <a:spcAft>
                <a:spcPts val="0"/>
              </a:spcAft>
              <a:buSzPts val="8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127" name="Google Shape;127;p11"/>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1"/>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1"/>
        <p:cNvGrpSpPr/>
        <p:nvPr/>
      </p:nvGrpSpPr>
      <p:grpSpPr>
        <a:xfrm>
          <a:off x="0" y="0"/>
          <a:ext cx="0" cy="0"/>
          <a:chOff x="0" y="0"/>
          <a:chExt cx="0" cy="0"/>
        </a:xfrm>
      </p:grpSpPr>
      <p:sp>
        <p:nvSpPr>
          <p:cNvPr id="142" name="Google Shape;142;p13"/>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3" name="Google Shape;143;p13"/>
          <p:cNvSpPr txBox="1">
            <a:spLocks noGrp="1"/>
          </p:cNvSpPr>
          <p:nvPr>
            <p:ph type="body" idx="1"/>
          </p:nvPr>
        </p:nvSpPr>
        <p:spPr>
          <a:xfrm>
            <a:off x="838200" y="1868488"/>
            <a:ext cx="3962400" cy="4532312"/>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13"/>
          <p:cNvSpPr txBox="1">
            <a:spLocks noGrp="1"/>
          </p:cNvSpPr>
          <p:nvPr>
            <p:ph type="body" idx="2"/>
          </p:nvPr>
        </p:nvSpPr>
        <p:spPr>
          <a:xfrm>
            <a:off x="4953000" y="1868488"/>
            <a:ext cx="3962400" cy="4532312"/>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3"/>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13"/>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9"/>
        <p:cNvGrpSpPr/>
        <p:nvPr/>
      </p:nvGrpSpPr>
      <p:grpSpPr>
        <a:xfrm>
          <a:off x="0" y="0"/>
          <a:ext cx="0" cy="0"/>
          <a:chOff x="0" y="0"/>
          <a:chExt cx="0" cy="0"/>
        </a:xfrm>
      </p:grpSpPr>
      <p:sp>
        <p:nvSpPr>
          <p:cNvPr id="160" name="Google Shape;160;p15"/>
          <p:cNvSpPr txBox="1">
            <a:spLocks noGrp="1"/>
          </p:cNvSpPr>
          <p:nvPr>
            <p:ph type="title"/>
          </p:nvPr>
        </p:nvSpPr>
        <p:spPr>
          <a:xfrm>
            <a:off x="630238" y="365125"/>
            <a:ext cx="7886700" cy="1325563"/>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61" name="Google Shape;161;p15"/>
          <p:cNvSpPr txBox="1">
            <a:spLocks noGrp="1"/>
          </p:cNvSpPr>
          <p:nvPr>
            <p:ph type="body" idx="1"/>
          </p:nvPr>
        </p:nvSpPr>
        <p:spPr>
          <a:xfrm>
            <a:off x="630238" y="1681163"/>
            <a:ext cx="3868737" cy="823912"/>
          </a:xfrm>
          <a:prstGeom prst="rect">
            <a:avLst/>
          </a:prstGeom>
          <a:noFill/>
          <a:ln>
            <a:noFill/>
          </a:ln>
        </p:spPr>
        <p:txBody>
          <a:bodyPr spcFirstLastPara="1" wrap="square" lIns="85325" tIns="42650" rIns="85325" bIns="4265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2" name="Google Shape;162;p15"/>
          <p:cNvSpPr txBox="1">
            <a:spLocks noGrp="1"/>
          </p:cNvSpPr>
          <p:nvPr>
            <p:ph type="body" idx="2"/>
          </p:nvPr>
        </p:nvSpPr>
        <p:spPr>
          <a:xfrm>
            <a:off x="630238" y="2505075"/>
            <a:ext cx="3868737" cy="3684588"/>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15"/>
          <p:cNvSpPr txBox="1">
            <a:spLocks noGrp="1"/>
          </p:cNvSpPr>
          <p:nvPr>
            <p:ph type="body" idx="3"/>
          </p:nvPr>
        </p:nvSpPr>
        <p:spPr>
          <a:xfrm>
            <a:off x="4629150" y="1681163"/>
            <a:ext cx="3887788" cy="823912"/>
          </a:xfrm>
          <a:prstGeom prst="rect">
            <a:avLst/>
          </a:prstGeom>
          <a:noFill/>
          <a:ln>
            <a:noFill/>
          </a:ln>
        </p:spPr>
        <p:txBody>
          <a:bodyPr spcFirstLastPara="1" wrap="square" lIns="85325" tIns="42650" rIns="85325" bIns="4265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1100"/>
              <a:buNone/>
              <a:defRPr sz="2000" b="1"/>
            </a:lvl2pPr>
            <a:lvl3pPr marL="1371600" lvl="2" indent="-228600" algn="l">
              <a:spcBef>
                <a:spcPts val="360"/>
              </a:spcBef>
              <a:spcAft>
                <a:spcPts val="0"/>
              </a:spcAft>
              <a:buSzPts val="90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4" name="Google Shape;164;p15"/>
          <p:cNvSpPr txBox="1">
            <a:spLocks noGrp="1"/>
          </p:cNvSpPr>
          <p:nvPr>
            <p:ph type="body" idx="4"/>
          </p:nvPr>
        </p:nvSpPr>
        <p:spPr>
          <a:xfrm>
            <a:off x="4629150" y="2505075"/>
            <a:ext cx="3887788" cy="3684588"/>
          </a:xfrm>
          <a:prstGeom prst="rect">
            <a:avLst/>
          </a:prstGeom>
          <a:noFill/>
          <a:ln>
            <a:noFill/>
          </a:ln>
        </p:spPr>
        <p:txBody>
          <a:bodyPr spcFirstLastPara="1" wrap="square" lIns="85325" tIns="42650" rIns="85325" bIns="42650" anchor="t" anchorCtr="0">
            <a:noAutofit/>
          </a:bodyPr>
          <a:lstStyle>
            <a:lvl1pPr marL="457200" lvl="0" indent="-297180" algn="l">
              <a:spcBef>
                <a:spcPts val="360"/>
              </a:spcBef>
              <a:spcAft>
                <a:spcPts val="0"/>
              </a:spcAft>
              <a:buSzPts val="1080"/>
              <a:buChar char="■"/>
              <a:defRPr/>
            </a:lvl1pPr>
            <a:lvl2pPr marL="914400" lvl="1" indent="-291465" algn="l">
              <a:spcBef>
                <a:spcPts val="360"/>
              </a:spcBef>
              <a:spcAft>
                <a:spcPts val="0"/>
              </a:spcAft>
              <a:buSzPts val="990"/>
              <a:buChar char="■"/>
              <a:defRPr/>
            </a:lvl2pPr>
            <a:lvl3pPr marL="1371600" lvl="2" indent="-285750" algn="l">
              <a:spcBef>
                <a:spcPts val="360"/>
              </a:spcBef>
              <a:spcAft>
                <a:spcPts val="0"/>
              </a:spcAft>
              <a:buSzPts val="90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15"/>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15"/>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9"/>
        <p:cNvGrpSpPr/>
        <p:nvPr/>
      </p:nvGrpSpPr>
      <p:grpSpPr>
        <a:xfrm>
          <a:off x="0" y="0"/>
          <a:ext cx="0" cy="0"/>
          <a:chOff x="0" y="0"/>
          <a:chExt cx="0" cy="0"/>
        </a:xfrm>
      </p:grpSpPr>
      <p:sp>
        <p:nvSpPr>
          <p:cNvPr id="180" name="Google Shape;180;p17"/>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81" name="Google Shape;181;p17"/>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17"/>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5"/>
        <p:cNvGrpSpPr/>
        <p:nvPr/>
      </p:nvGrpSpPr>
      <p:grpSpPr>
        <a:xfrm>
          <a:off x="0" y="0"/>
          <a:ext cx="0" cy="0"/>
          <a:chOff x="0" y="0"/>
          <a:chExt cx="0" cy="0"/>
        </a:xfrm>
      </p:grpSpPr>
      <p:sp>
        <p:nvSpPr>
          <p:cNvPr id="196" name="Google Shape;196;p19"/>
          <p:cNvSpPr txBox="1">
            <a:spLocks noGrp="1"/>
          </p:cNvSpPr>
          <p:nvPr>
            <p:ph type="title"/>
          </p:nvPr>
        </p:nvSpPr>
        <p:spPr>
          <a:xfrm>
            <a:off x="630238" y="457200"/>
            <a:ext cx="2949575" cy="1600200"/>
          </a:xfrm>
          <a:prstGeom prst="rect">
            <a:avLst/>
          </a:prstGeom>
          <a:noFill/>
          <a:ln>
            <a:noFill/>
          </a:ln>
        </p:spPr>
        <p:txBody>
          <a:bodyPr spcFirstLastPara="1" wrap="square" lIns="85325" tIns="42650" rIns="85325" bIns="42650" anchor="b" anchorCtr="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7" name="Google Shape;197;p19"/>
          <p:cNvSpPr txBox="1">
            <a:spLocks noGrp="1"/>
          </p:cNvSpPr>
          <p:nvPr>
            <p:ph type="body" idx="1"/>
          </p:nvPr>
        </p:nvSpPr>
        <p:spPr>
          <a:xfrm>
            <a:off x="3887788" y="987425"/>
            <a:ext cx="4629150" cy="4873625"/>
          </a:xfrm>
          <a:prstGeom prst="rect">
            <a:avLst/>
          </a:prstGeom>
          <a:noFill/>
          <a:ln>
            <a:noFill/>
          </a:ln>
        </p:spPr>
        <p:txBody>
          <a:bodyPr spcFirstLastPara="1" wrap="square" lIns="85325" tIns="42650" rIns="85325" bIns="42650" anchor="t" anchorCtr="0">
            <a:noAutofit/>
          </a:bodyPr>
          <a:lstStyle>
            <a:lvl1pPr marL="457200" lvl="0" indent="-350520" algn="l">
              <a:spcBef>
                <a:spcPts val="640"/>
              </a:spcBef>
              <a:spcAft>
                <a:spcPts val="0"/>
              </a:spcAft>
              <a:buSzPts val="1920"/>
              <a:buChar char="■"/>
              <a:defRPr sz="3200"/>
            </a:lvl1pPr>
            <a:lvl2pPr marL="914400" lvl="1" indent="-326390" algn="l">
              <a:spcBef>
                <a:spcPts val="560"/>
              </a:spcBef>
              <a:spcAft>
                <a:spcPts val="0"/>
              </a:spcAft>
              <a:buSzPts val="1540"/>
              <a:buChar char="■"/>
              <a:defRPr sz="2800"/>
            </a:lvl2pPr>
            <a:lvl3pPr marL="1371600" lvl="2" indent="-304800" algn="l">
              <a:spcBef>
                <a:spcPts val="480"/>
              </a:spcBef>
              <a:spcAft>
                <a:spcPts val="0"/>
              </a:spcAft>
              <a:buSzPts val="120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98" name="Google Shape;198;p19"/>
          <p:cNvSpPr txBox="1">
            <a:spLocks noGrp="1"/>
          </p:cNvSpPr>
          <p:nvPr>
            <p:ph type="body" idx="2"/>
          </p:nvPr>
        </p:nvSpPr>
        <p:spPr>
          <a:xfrm>
            <a:off x="630238" y="2057400"/>
            <a:ext cx="2949575" cy="3811588"/>
          </a:xfrm>
          <a:prstGeom prst="rect">
            <a:avLst/>
          </a:prstGeom>
          <a:noFill/>
          <a:ln>
            <a:noFill/>
          </a:ln>
        </p:spPr>
        <p:txBody>
          <a:bodyPr spcFirstLastPara="1" wrap="square" lIns="85325" tIns="42650" rIns="85325" bIns="42650" anchor="t" anchorCtr="0">
            <a:noAutofit/>
          </a:bodyPr>
          <a:lstStyle>
            <a:lvl1pPr marL="457200" lvl="0" indent="-228600" algn="l">
              <a:spcBef>
                <a:spcPts val="320"/>
              </a:spcBef>
              <a:spcAft>
                <a:spcPts val="0"/>
              </a:spcAft>
              <a:buSzPts val="960"/>
              <a:buNone/>
              <a:defRPr sz="1600"/>
            </a:lvl1pPr>
            <a:lvl2pPr marL="914400" lvl="1" indent="-228600" algn="l">
              <a:spcBef>
                <a:spcPts val="280"/>
              </a:spcBef>
              <a:spcAft>
                <a:spcPts val="0"/>
              </a:spcAft>
              <a:buSzPts val="770"/>
              <a:buNone/>
              <a:defRPr sz="1400"/>
            </a:lvl2pPr>
            <a:lvl3pPr marL="1371600" lvl="2" indent="-228600" algn="l">
              <a:spcBef>
                <a:spcPts val="240"/>
              </a:spcBef>
              <a:spcAft>
                <a:spcPts val="0"/>
              </a:spcAft>
              <a:buSzPts val="600"/>
              <a:buNone/>
              <a:defRPr sz="1200"/>
            </a:lvl3pPr>
            <a:lvl4pPr marL="1828800" lvl="3" indent="-228600" algn="l">
              <a:spcBef>
                <a:spcPts val="200"/>
              </a:spcBef>
              <a:spcAft>
                <a:spcPts val="0"/>
              </a:spcAft>
              <a:buSzPts val="550"/>
              <a:buNone/>
              <a:defRPr sz="1000"/>
            </a:lvl4pPr>
            <a:lvl5pPr marL="2286000" lvl="4" indent="-228600" algn="l">
              <a:spcBef>
                <a:spcPts val="200"/>
              </a:spcBef>
              <a:spcAft>
                <a:spcPts val="0"/>
              </a:spcAft>
              <a:buSzPts val="5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99" name="Google Shape;199;p19"/>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lvl="0" algn="ct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19"/>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grpSp>
        <p:nvGrpSpPr>
          <p:cNvPr id="28" name="Google Shape;28;p1"/>
          <p:cNvGrpSpPr/>
          <p:nvPr/>
        </p:nvGrpSpPr>
        <p:grpSpPr>
          <a:xfrm>
            <a:off x="0" y="2441575"/>
            <a:ext cx="9009062" cy="1047750"/>
            <a:chOff x="0" y="1536"/>
            <a:chExt cx="5675" cy="663"/>
          </a:xfrm>
        </p:grpSpPr>
        <p:grpSp>
          <p:nvGrpSpPr>
            <p:cNvPr id="29" name="Google Shape;29;p1"/>
            <p:cNvGrpSpPr/>
            <p:nvPr/>
          </p:nvGrpSpPr>
          <p:grpSpPr>
            <a:xfrm>
              <a:off x="183" y="1604"/>
              <a:ext cx="448" cy="298"/>
              <a:chOff x="720" y="336"/>
              <a:chExt cx="624" cy="430"/>
            </a:xfrm>
          </p:grpSpPr>
          <p:sp>
            <p:nvSpPr>
              <p:cNvPr id="30" name="Google Shape;30;p1"/>
              <p:cNvSpPr txBox="1"/>
              <p:nvPr/>
            </p:nvSpPr>
            <p:spPr>
              <a:xfrm>
                <a:off x="720" y="336"/>
                <a:ext cx="384" cy="430"/>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1" name="Google Shape;31;p1"/>
              <p:cNvSpPr txBox="1"/>
              <p:nvPr/>
            </p:nvSpPr>
            <p:spPr>
              <a:xfrm>
                <a:off x="1056" y="336"/>
                <a:ext cx="288" cy="430"/>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grpSp>
          <p:nvGrpSpPr>
            <p:cNvPr id="32" name="Google Shape;32;p1"/>
            <p:cNvGrpSpPr/>
            <p:nvPr/>
          </p:nvGrpSpPr>
          <p:grpSpPr>
            <a:xfrm>
              <a:off x="261" y="1869"/>
              <a:ext cx="465" cy="300"/>
              <a:chOff x="912" y="2638"/>
              <a:chExt cx="672" cy="434"/>
            </a:xfrm>
          </p:grpSpPr>
          <p:sp>
            <p:nvSpPr>
              <p:cNvPr id="33" name="Google Shape;33;p1"/>
              <p:cNvSpPr txBox="1"/>
              <p:nvPr/>
            </p:nvSpPr>
            <p:spPr>
              <a:xfrm>
                <a:off x="912" y="2638"/>
                <a:ext cx="384" cy="43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4" name="Google Shape;34;p1"/>
              <p:cNvSpPr txBox="1"/>
              <p:nvPr/>
            </p:nvSpPr>
            <p:spPr>
              <a:xfrm>
                <a:off x="1249" y="2638"/>
                <a:ext cx="335" cy="434"/>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sp>
          <p:nvSpPr>
            <p:cNvPr id="35" name="Google Shape;35;p1"/>
            <p:cNvSpPr txBox="1"/>
            <p:nvPr/>
          </p:nvSpPr>
          <p:spPr>
            <a:xfrm>
              <a:off x="0" y="1824"/>
              <a:ext cx="353" cy="264"/>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6" name="Google Shape;36;p1"/>
            <p:cNvSpPr txBox="1"/>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7" name="Google Shape;37;p1"/>
            <p:cNvSpPr txBox="1"/>
            <p:nvPr/>
          </p:nvSpPr>
          <p:spPr>
            <a:xfrm rot="10800000" flipH="1">
              <a:off x="199" y="2054"/>
              <a:ext cx="5476" cy="34"/>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grpSp>
      <p:sp>
        <p:nvSpPr>
          <p:cNvPr id="38" name="Google Shape;38;p1"/>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a:ea typeface="Tahoma"/>
                <a:cs typeface="Tahoma"/>
                <a:sym typeface="Tahoma"/>
              </a:defRPr>
            </a:lvl1pPr>
            <a:lvl2pPr marR="0" lvl="1" algn="ctr" rtl="0">
              <a:spcBef>
                <a:spcPts val="0"/>
              </a:spcBef>
              <a:spcAft>
                <a:spcPts val="0"/>
              </a:spcAft>
              <a:buSzPts val="1400"/>
              <a:buNone/>
              <a:defRPr sz="4100" b="0" i="0" u="none" strike="noStrike" cap="none">
                <a:solidFill>
                  <a:schemeClr val="dk2"/>
                </a:solidFill>
                <a:latin typeface="Tahoma"/>
                <a:ea typeface="Tahoma"/>
                <a:cs typeface="Tahoma"/>
                <a:sym typeface="Tahoma"/>
              </a:defRPr>
            </a:lvl2pPr>
            <a:lvl3pPr marR="0" lvl="2" algn="ctr" rtl="0">
              <a:spcBef>
                <a:spcPts val="0"/>
              </a:spcBef>
              <a:spcAft>
                <a:spcPts val="0"/>
              </a:spcAft>
              <a:buSzPts val="1400"/>
              <a:buNone/>
              <a:defRPr sz="4100" b="0" i="0" u="none" strike="noStrike" cap="none">
                <a:solidFill>
                  <a:schemeClr val="dk2"/>
                </a:solidFill>
                <a:latin typeface="Tahoma"/>
                <a:ea typeface="Tahoma"/>
                <a:cs typeface="Tahoma"/>
                <a:sym typeface="Tahoma"/>
              </a:defRPr>
            </a:lvl3pPr>
            <a:lvl4pPr marR="0" lvl="3" algn="ctr" rtl="0">
              <a:spcBef>
                <a:spcPts val="0"/>
              </a:spcBef>
              <a:spcAft>
                <a:spcPts val="0"/>
              </a:spcAft>
              <a:buSzPts val="1400"/>
              <a:buNone/>
              <a:defRPr sz="4100" b="0" i="0" u="none" strike="noStrike" cap="none">
                <a:solidFill>
                  <a:schemeClr val="dk2"/>
                </a:solidFill>
                <a:latin typeface="Tahoma"/>
                <a:ea typeface="Tahoma"/>
                <a:cs typeface="Tahoma"/>
                <a:sym typeface="Tahoma"/>
              </a:defRPr>
            </a:lvl4pPr>
            <a:lvl5pPr marR="0" lvl="4" algn="ctr" rtl="0">
              <a:spcBef>
                <a:spcPts val="0"/>
              </a:spcBef>
              <a:spcAft>
                <a:spcPts val="0"/>
              </a:spcAft>
              <a:buSzPts val="1400"/>
              <a:buNone/>
              <a:defRPr sz="4100" b="0" i="0" u="none" strike="noStrike" cap="none">
                <a:solidFill>
                  <a:schemeClr val="dk2"/>
                </a:solidFill>
                <a:latin typeface="Tahoma"/>
                <a:ea typeface="Tahoma"/>
                <a:cs typeface="Tahoma"/>
                <a:sym typeface="Tahoma"/>
              </a:defRPr>
            </a:lvl5pPr>
            <a:lvl6pPr marR="0" lvl="5" algn="ctr" rtl="0">
              <a:spcBef>
                <a:spcPts val="0"/>
              </a:spcBef>
              <a:spcAft>
                <a:spcPts val="0"/>
              </a:spcAft>
              <a:buSzPts val="1400"/>
              <a:buNone/>
              <a:defRPr sz="4100" b="0" i="0" u="none" strike="noStrike" cap="none">
                <a:solidFill>
                  <a:schemeClr val="dk2"/>
                </a:solidFill>
                <a:latin typeface="Tahoma"/>
                <a:ea typeface="Tahoma"/>
                <a:cs typeface="Tahoma"/>
                <a:sym typeface="Tahoma"/>
              </a:defRPr>
            </a:lvl6pPr>
            <a:lvl7pPr marR="0" lvl="6" algn="ctr" rtl="0">
              <a:spcBef>
                <a:spcPts val="0"/>
              </a:spcBef>
              <a:spcAft>
                <a:spcPts val="0"/>
              </a:spcAft>
              <a:buSzPts val="1400"/>
              <a:buNone/>
              <a:defRPr sz="4100" b="0" i="0" u="none" strike="noStrike" cap="none">
                <a:solidFill>
                  <a:schemeClr val="dk2"/>
                </a:solidFill>
                <a:latin typeface="Tahoma"/>
                <a:ea typeface="Tahoma"/>
                <a:cs typeface="Tahoma"/>
                <a:sym typeface="Tahoma"/>
              </a:defRPr>
            </a:lvl7pPr>
            <a:lvl8pPr marR="0" lvl="7" algn="ctr" rtl="0">
              <a:spcBef>
                <a:spcPts val="0"/>
              </a:spcBef>
              <a:spcAft>
                <a:spcPts val="0"/>
              </a:spcAft>
              <a:buSzPts val="1400"/>
              <a:buNone/>
              <a:defRPr sz="4100" b="0" i="0" u="none" strike="noStrike" cap="none">
                <a:solidFill>
                  <a:schemeClr val="dk2"/>
                </a:solidFill>
                <a:latin typeface="Tahoma"/>
                <a:ea typeface="Tahoma"/>
                <a:cs typeface="Tahoma"/>
                <a:sym typeface="Tahoma"/>
              </a:defRPr>
            </a:lvl8pPr>
            <a:lvl9pPr marR="0" lvl="8" algn="ctr" rtl="0">
              <a:spcBef>
                <a:spcPts val="0"/>
              </a:spcBef>
              <a:spcAft>
                <a:spcPts val="0"/>
              </a:spcAft>
              <a:buSzPts val="1400"/>
              <a:buNone/>
              <a:defRPr sz="4100" b="0" i="0" u="none" strike="noStrike" cap="none">
                <a:solidFill>
                  <a:schemeClr val="dk2"/>
                </a:solidFill>
                <a:latin typeface="Tahoma"/>
                <a:ea typeface="Tahoma"/>
                <a:cs typeface="Tahoma"/>
                <a:sym typeface="Tahoma"/>
              </a:defRPr>
            </a:lvl9pPr>
          </a:lstStyle>
          <a:p>
            <a:endParaRPr/>
          </a:p>
        </p:txBody>
      </p:sp>
      <p:sp>
        <p:nvSpPr>
          <p:cNvPr id="39" name="Google Shape;39;p1"/>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a:ea typeface="Tahoma"/>
                <a:cs typeface="Tahoma"/>
                <a:sym typeface="Tahoma"/>
              </a:defRPr>
            </a:lvl1pPr>
            <a:lvl2pPr marL="914400" marR="0" lvl="1" indent="-315912"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a:ea typeface="Tahoma"/>
                <a:cs typeface="Tahoma"/>
                <a:sym typeface="Tahoma"/>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a:ea typeface="Tahoma"/>
                <a:cs typeface="Tahoma"/>
                <a:sym typeface="Tahoma"/>
              </a:defRPr>
            </a:lvl3pPr>
            <a:lvl4pPr marL="1828800" marR="0" lvl="3" indent="-294957"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a:ea typeface="Tahoma"/>
                <a:cs typeface="Tahoma"/>
                <a:sym typeface="Tahoma"/>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0" name="Google Shape;40;p1"/>
          <p:cNvSpPr txBox="1">
            <a:spLocks noGrp="1"/>
          </p:cNvSpPr>
          <p:nvPr>
            <p:ph type="ftr" idx="11"/>
          </p:nvPr>
        </p:nvSpPr>
        <p:spPr>
          <a:xfrm>
            <a:off x="0" y="6405562"/>
            <a:ext cx="2895600" cy="452437"/>
          </a:xfrm>
          <a:prstGeom prst="rect">
            <a:avLst/>
          </a:prstGeom>
          <a:noFill/>
          <a:ln>
            <a:noFill/>
          </a:ln>
        </p:spPr>
        <p:txBody>
          <a:bodyPr spcFirstLastPara="1" wrap="square" lIns="85325" tIns="42650" rIns="85325" bIns="42650" anchor="b" anchorCtr="0">
            <a:noAutofit/>
          </a:bodyPr>
          <a:lstStyle>
            <a:lvl1pPr marR="0" lvl="0" algn="l" rtl="0">
              <a:lnSpc>
                <a:spcPct val="100000"/>
              </a:lnSpc>
              <a:spcBef>
                <a:spcPts val="0"/>
              </a:spcBef>
              <a:spcAft>
                <a:spcPts val="0"/>
              </a:spcAft>
              <a:buSzPts val="1400"/>
              <a:buNone/>
              <a:defRPr sz="10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41" name="Google Shape;41;p1"/>
          <p:cNvSpPr txBox="1">
            <a:spLocks noGrp="1"/>
          </p:cNvSpPr>
          <p:nvPr>
            <p:ph type="sldNum" idx="12"/>
          </p:nvPr>
        </p:nvSpPr>
        <p:spPr>
          <a:xfrm>
            <a:off x="7162800" y="6405562"/>
            <a:ext cx="1905000" cy="452437"/>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lt2"/>
              </a:buClr>
              <a:buSzPts val="1000"/>
              <a:buFont typeface="Tahoma"/>
              <a:buNone/>
              <a:defRPr sz="1000" b="0" i="0" u="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000"/>
              <a:buFont typeface="Tahoma"/>
              <a:buNone/>
              <a:defRPr sz="1000" b="0" i="0" u="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000"/>
              <a:buFont typeface="Tahoma"/>
              <a:buNone/>
              <a:defRPr sz="1000" b="0" i="0" u="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000"/>
              <a:buFont typeface="Tahoma"/>
              <a:buNone/>
              <a:defRPr sz="1000" b="0" i="0" u="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000"/>
              <a:buFont typeface="Tahoma"/>
              <a:buNone/>
              <a:defRPr sz="1000" b="0" i="0" u="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000"/>
              <a:buFont typeface="Tahoma"/>
              <a:buNone/>
              <a:defRPr sz="1000" b="0" i="0" u="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000"/>
              <a:buFont typeface="Tahoma"/>
              <a:buNone/>
              <a:defRPr sz="1000" b="0" i="0" u="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000"/>
              <a:buFont typeface="Tahoma"/>
              <a:buNone/>
              <a:defRPr sz="1000" b="0" i="0" u="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000"/>
              <a:buFont typeface="Tahoma"/>
              <a:buNone/>
              <a:defRPr sz="1000" b="0" i="0" u="none">
                <a:solidFill>
                  <a:schemeClr val="lt2"/>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4" name="Google Shape;184;p18"/>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85" name="Google Shape;185;p18"/>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86" name="Google Shape;186;p18"/>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87" name="Google Shape;187;p18"/>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88" name="Google Shape;188;p18"/>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89" name="Google Shape;189;p18"/>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90" name="Google Shape;190;p18"/>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91" name="Google Shape;191;p18"/>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a:ea typeface="Tahoma"/>
                <a:cs typeface="Tahoma"/>
                <a:sym typeface="Tahoma"/>
              </a:defRPr>
            </a:lvl1pPr>
            <a:lvl2pPr marR="0" lvl="1" algn="ctr" rtl="0">
              <a:spcBef>
                <a:spcPts val="0"/>
              </a:spcBef>
              <a:spcAft>
                <a:spcPts val="0"/>
              </a:spcAft>
              <a:buSzPts val="1400"/>
              <a:buNone/>
              <a:defRPr sz="4100" b="0" i="0" u="none" strike="noStrike" cap="none">
                <a:solidFill>
                  <a:schemeClr val="dk2"/>
                </a:solidFill>
                <a:latin typeface="Tahoma"/>
                <a:ea typeface="Tahoma"/>
                <a:cs typeface="Tahoma"/>
                <a:sym typeface="Tahoma"/>
              </a:defRPr>
            </a:lvl2pPr>
            <a:lvl3pPr marR="0" lvl="2" algn="ctr" rtl="0">
              <a:spcBef>
                <a:spcPts val="0"/>
              </a:spcBef>
              <a:spcAft>
                <a:spcPts val="0"/>
              </a:spcAft>
              <a:buSzPts val="1400"/>
              <a:buNone/>
              <a:defRPr sz="4100" b="0" i="0" u="none" strike="noStrike" cap="none">
                <a:solidFill>
                  <a:schemeClr val="dk2"/>
                </a:solidFill>
                <a:latin typeface="Tahoma"/>
                <a:ea typeface="Tahoma"/>
                <a:cs typeface="Tahoma"/>
                <a:sym typeface="Tahoma"/>
              </a:defRPr>
            </a:lvl3pPr>
            <a:lvl4pPr marR="0" lvl="3" algn="ctr" rtl="0">
              <a:spcBef>
                <a:spcPts val="0"/>
              </a:spcBef>
              <a:spcAft>
                <a:spcPts val="0"/>
              </a:spcAft>
              <a:buSzPts val="1400"/>
              <a:buNone/>
              <a:defRPr sz="4100" b="0" i="0" u="none" strike="noStrike" cap="none">
                <a:solidFill>
                  <a:schemeClr val="dk2"/>
                </a:solidFill>
                <a:latin typeface="Tahoma"/>
                <a:ea typeface="Tahoma"/>
                <a:cs typeface="Tahoma"/>
                <a:sym typeface="Tahoma"/>
              </a:defRPr>
            </a:lvl4pPr>
            <a:lvl5pPr marR="0" lvl="4" algn="ctr" rtl="0">
              <a:spcBef>
                <a:spcPts val="0"/>
              </a:spcBef>
              <a:spcAft>
                <a:spcPts val="0"/>
              </a:spcAft>
              <a:buSzPts val="1400"/>
              <a:buNone/>
              <a:defRPr sz="4100" b="0" i="0" u="none" strike="noStrike" cap="none">
                <a:solidFill>
                  <a:schemeClr val="dk2"/>
                </a:solidFill>
                <a:latin typeface="Tahoma"/>
                <a:ea typeface="Tahoma"/>
                <a:cs typeface="Tahoma"/>
                <a:sym typeface="Tahoma"/>
              </a:defRPr>
            </a:lvl5pPr>
            <a:lvl6pPr marR="0" lvl="5" algn="ctr" rtl="0">
              <a:spcBef>
                <a:spcPts val="0"/>
              </a:spcBef>
              <a:spcAft>
                <a:spcPts val="0"/>
              </a:spcAft>
              <a:buSzPts val="1400"/>
              <a:buNone/>
              <a:defRPr sz="4100" b="0" i="0" u="none" strike="noStrike" cap="none">
                <a:solidFill>
                  <a:schemeClr val="dk2"/>
                </a:solidFill>
                <a:latin typeface="Tahoma"/>
                <a:ea typeface="Tahoma"/>
                <a:cs typeface="Tahoma"/>
                <a:sym typeface="Tahoma"/>
              </a:defRPr>
            </a:lvl6pPr>
            <a:lvl7pPr marR="0" lvl="6" algn="ctr" rtl="0">
              <a:spcBef>
                <a:spcPts val="0"/>
              </a:spcBef>
              <a:spcAft>
                <a:spcPts val="0"/>
              </a:spcAft>
              <a:buSzPts val="1400"/>
              <a:buNone/>
              <a:defRPr sz="4100" b="0" i="0" u="none" strike="noStrike" cap="none">
                <a:solidFill>
                  <a:schemeClr val="dk2"/>
                </a:solidFill>
                <a:latin typeface="Tahoma"/>
                <a:ea typeface="Tahoma"/>
                <a:cs typeface="Tahoma"/>
                <a:sym typeface="Tahoma"/>
              </a:defRPr>
            </a:lvl7pPr>
            <a:lvl8pPr marR="0" lvl="7" algn="ctr" rtl="0">
              <a:spcBef>
                <a:spcPts val="0"/>
              </a:spcBef>
              <a:spcAft>
                <a:spcPts val="0"/>
              </a:spcAft>
              <a:buSzPts val="1400"/>
              <a:buNone/>
              <a:defRPr sz="4100" b="0" i="0" u="none" strike="noStrike" cap="none">
                <a:solidFill>
                  <a:schemeClr val="dk2"/>
                </a:solidFill>
                <a:latin typeface="Tahoma"/>
                <a:ea typeface="Tahoma"/>
                <a:cs typeface="Tahoma"/>
                <a:sym typeface="Tahoma"/>
              </a:defRPr>
            </a:lvl8pPr>
            <a:lvl9pPr marR="0" lvl="8" algn="ctr" rtl="0">
              <a:spcBef>
                <a:spcPts val="0"/>
              </a:spcBef>
              <a:spcAft>
                <a:spcPts val="0"/>
              </a:spcAft>
              <a:buSzPts val="1400"/>
              <a:buNone/>
              <a:defRPr sz="4100" b="0" i="0" u="none" strike="noStrike" cap="none">
                <a:solidFill>
                  <a:schemeClr val="dk2"/>
                </a:solidFill>
                <a:latin typeface="Tahoma"/>
                <a:ea typeface="Tahoma"/>
                <a:cs typeface="Tahoma"/>
                <a:sym typeface="Tahoma"/>
              </a:defRPr>
            </a:lvl9pPr>
          </a:lstStyle>
          <a:p>
            <a:endParaRPr/>
          </a:p>
        </p:txBody>
      </p:sp>
      <p:sp>
        <p:nvSpPr>
          <p:cNvPr id="192" name="Google Shape;192;p18"/>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a:ea typeface="Tahoma"/>
                <a:cs typeface="Tahoma"/>
                <a:sym typeface="Tahoma"/>
              </a:defRPr>
            </a:lvl1pPr>
            <a:lvl2pPr marL="914400" marR="0" lvl="1" indent="-315912"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a:ea typeface="Tahoma"/>
                <a:cs typeface="Tahoma"/>
                <a:sym typeface="Tahoma"/>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a:ea typeface="Tahoma"/>
                <a:cs typeface="Tahoma"/>
                <a:sym typeface="Tahoma"/>
              </a:defRPr>
            </a:lvl3pPr>
            <a:lvl4pPr marL="1828800" marR="0" lvl="3" indent="-294957"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a:ea typeface="Tahoma"/>
                <a:cs typeface="Tahoma"/>
                <a:sym typeface="Tahoma"/>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93" name="Google Shape;193;p18"/>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94" name="Google Shape;194;p18"/>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1"/>
        <p:cNvGrpSpPr/>
        <p:nvPr/>
      </p:nvGrpSpPr>
      <p:grpSpPr>
        <a:xfrm>
          <a:off x="0" y="0"/>
          <a:ext cx="0" cy="0"/>
          <a:chOff x="0" y="0"/>
          <a:chExt cx="0" cy="0"/>
        </a:xfrm>
      </p:grpSpPr>
      <p:sp>
        <p:nvSpPr>
          <p:cNvPr id="202" name="Google Shape;202;p20"/>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03" name="Google Shape;203;p20"/>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04" name="Google Shape;204;p20"/>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05" name="Google Shape;205;p20"/>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06" name="Google Shape;206;p20"/>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07" name="Google Shape;207;p20"/>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08" name="Google Shape;208;p20"/>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09" name="Google Shape;209;p20"/>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a:ea typeface="Tahoma"/>
                <a:cs typeface="Tahoma"/>
                <a:sym typeface="Tahoma"/>
              </a:defRPr>
            </a:lvl1pPr>
            <a:lvl2pPr marR="0" lvl="1" algn="ctr" rtl="0">
              <a:spcBef>
                <a:spcPts val="0"/>
              </a:spcBef>
              <a:spcAft>
                <a:spcPts val="0"/>
              </a:spcAft>
              <a:buSzPts val="1400"/>
              <a:buNone/>
              <a:defRPr sz="4100" b="0" i="0" u="none" strike="noStrike" cap="none">
                <a:solidFill>
                  <a:schemeClr val="dk2"/>
                </a:solidFill>
                <a:latin typeface="Tahoma"/>
                <a:ea typeface="Tahoma"/>
                <a:cs typeface="Tahoma"/>
                <a:sym typeface="Tahoma"/>
              </a:defRPr>
            </a:lvl2pPr>
            <a:lvl3pPr marR="0" lvl="2" algn="ctr" rtl="0">
              <a:spcBef>
                <a:spcPts val="0"/>
              </a:spcBef>
              <a:spcAft>
                <a:spcPts val="0"/>
              </a:spcAft>
              <a:buSzPts val="1400"/>
              <a:buNone/>
              <a:defRPr sz="4100" b="0" i="0" u="none" strike="noStrike" cap="none">
                <a:solidFill>
                  <a:schemeClr val="dk2"/>
                </a:solidFill>
                <a:latin typeface="Tahoma"/>
                <a:ea typeface="Tahoma"/>
                <a:cs typeface="Tahoma"/>
                <a:sym typeface="Tahoma"/>
              </a:defRPr>
            </a:lvl3pPr>
            <a:lvl4pPr marR="0" lvl="3" algn="ctr" rtl="0">
              <a:spcBef>
                <a:spcPts val="0"/>
              </a:spcBef>
              <a:spcAft>
                <a:spcPts val="0"/>
              </a:spcAft>
              <a:buSzPts val="1400"/>
              <a:buNone/>
              <a:defRPr sz="4100" b="0" i="0" u="none" strike="noStrike" cap="none">
                <a:solidFill>
                  <a:schemeClr val="dk2"/>
                </a:solidFill>
                <a:latin typeface="Tahoma"/>
                <a:ea typeface="Tahoma"/>
                <a:cs typeface="Tahoma"/>
                <a:sym typeface="Tahoma"/>
              </a:defRPr>
            </a:lvl4pPr>
            <a:lvl5pPr marR="0" lvl="4" algn="ctr" rtl="0">
              <a:spcBef>
                <a:spcPts val="0"/>
              </a:spcBef>
              <a:spcAft>
                <a:spcPts val="0"/>
              </a:spcAft>
              <a:buSzPts val="1400"/>
              <a:buNone/>
              <a:defRPr sz="4100" b="0" i="0" u="none" strike="noStrike" cap="none">
                <a:solidFill>
                  <a:schemeClr val="dk2"/>
                </a:solidFill>
                <a:latin typeface="Tahoma"/>
                <a:ea typeface="Tahoma"/>
                <a:cs typeface="Tahoma"/>
                <a:sym typeface="Tahoma"/>
              </a:defRPr>
            </a:lvl5pPr>
            <a:lvl6pPr marR="0" lvl="5" algn="ctr" rtl="0">
              <a:spcBef>
                <a:spcPts val="0"/>
              </a:spcBef>
              <a:spcAft>
                <a:spcPts val="0"/>
              </a:spcAft>
              <a:buSzPts val="1400"/>
              <a:buNone/>
              <a:defRPr sz="4100" b="0" i="0" u="none" strike="noStrike" cap="none">
                <a:solidFill>
                  <a:schemeClr val="dk2"/>
                </a:solidFill>
                <a:latin typeface="Tahoma"/>
                <a:ea typeface="Tahoma"/>
                <a:cs typeface="Tahoma"/>
                <a:sym typeface="Tahoma"/>
              </a:defRPr>
            </a:lvl6pPr>
            <a:lvl7pPr marR="0" lvl="6" algn="ctr" rtl="0">
              <a:spcBef>
                <a:spcPts val="0"/>
              </a:spcBef>
              <a:spcAft>
                <a:spcPts val="0"/>
              </a:spcAft>
              <a:buSzPts val="1400"/>
              <a:buNone/>
              <a:defRPr sz="4100" b="0" i="0" u="none" strike="noStrike" cap="none">
                <a:solidFill>
                  <a:schemeClr val="dk2"/>
                </a:solidFill>
                <a:latin typeface="Tahoma"/>
                <a:ea typeface="Tahoma"/>
                <a:cs typeface="Tahoma"/>
                <a:sym typeface="Tahoma"/>
              </a:defRPr>
            </a:lvl7pPr>
            <a:lvl8pPr marR="0" lvl="7" algn="ctr" rtl="0">
              <a:spcBef>
                <a:spcPts val="0"/>
              </a:spcBef>
              <a:spcAft>
                <a:spcPts val="0"/>
              </a:spcAft>
              <a:buSzPts val="1400"/>
              <a:buNone/>
              <a:defRPr sz="4100" b="0" i="0" u="none" strike="noStrike" cap="none">
                <a:solidFill>
                  <a:schemeClr val="dk2"/>
                </a:solidFill>
                <a:latin typeface="Tahoma"/>
                <a:ea typeface="Tahoma"/>
                <a:cs typeface="Tahoma"/>
                <a:sym typeface="Tahoma"/>
              </a:defRPr>
            </a:lvl8pPr>
            <a:lvl9pPr marR="0" lvl="8" algn="ctr" rtl="0">
              <a:spcBef>
                <a:spcPts val="0"/>
              </a:spcBef>
              <a:spcAft>
                <a:spcPts val="0"/>
              </a:spcAft>
              <a:buSzPts val="1400"/>
              <a:buNone/>
              <a:defRPr sz="4100" b="0" i="0" u="none" strike="noStrike" cap="none">
                <a:solidFill>
                  <a:schemeClr val="dk2"/>
                </a:solidFill>
                <a:latin typeface="Tahoma"/>
                <a:ea typeface="Tahoma"/>
                <a:cs typeface="Tahoma"/>
                <a:sym typeface="Tahoma"/>
              </a:defRPr>
            </a:lvl9pPr>
          </a:lstStyle>
          <a:p>
            <a:endParaRPr/>
          </a:p>
        </p:txBody>
      </p:sp>
      <p:sp>
        <p:nvSpPr>
          <p:cNvPr id="210" name="Google Shape;210;p20"/>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a:ea typeface="Tahoma"/>
                <a:cs typeface="Tahoma"/>
                <a:sym typeface="Tahoma"/>
              </a:defRPr>
            </a:lvl1pPr>
            <a:lvl2pPr marL="914400" marR="0" lvl="1" indent="-315912"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a:ea typeface="Tahoma"/>
                <a:cs typeface="Tahoma"/>
                <a:sym typeface="Tahoma"/>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a:ea typeface="Tahoma"/>
                <a:cs typeface="Tahoma"/>
                <a:sym typeface="Tahoma"/>
              </a:defRPr>
            </a:lvl3pPr>
            <a:lvl4pPr marL="1828800" marR="0" lvl="3" indent="-294957"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a:ea typeface="Tahoma"/>
                <a:cs typeface="Tahoma"/>
                <a:sym typeface="Tahoma"/>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11" name="Google Shape;211;p20"/>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212" name="Google Shape;212;p20"/>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22"/>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21" name="Google Shape;221;p22"/>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22" name="Google Shape;222;p22"/>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23" name="Google Shape;223;p22"/>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24" name="Google Shape;224;p22"/>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25" name="Google Shape;225;p22"/>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26" name="Google Shape;226;p22"/>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27" name="Google Shape;227;p22"/>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a:ea typeface="Tahoma"/>
                <a:cs typeface="Tahoma"/>
                <a:sym typeface="Tahoma"/>
              </a:defRPr>
            </a:lvl1pPr>
            <a:lvl2pPr marR="0" lvl="1" algn="ctr" rtl="0">
              <a:spcBef>
                <a:spcPts val="0"/>
              </a:spcBef>
              <a:spcAft>
                <a:spcPts val="0"/>
              </a:spcAft>
              <a:buSzPts val="1400"/>
              <a:buNone/>
              <a:defRPr sz="4100" b="0" i="0" u="none" strike="noStrike" cap="none">
                <a:solidFill>
                  <a:schemeClr val="dk2"/>
                </a:solidFill>
                <a:latin typeface="Tahoma"/>
                <a:ea typeface="Tahoma"/>
                <a:cs typeface="Tahoma"/>
                <a:sym typeface="Tahoma"/>
              </a:defRPr>
            </a:lvl2pPr>
            <a:lvl3pPr marR="0" lvl="2" algn="ctr" rtl="0">
              <a:spcBef>
                <a:spcPts val="0"/>
              </a:spcBef>
              <a:spcAft>
                <a:spcPts val="0"/>
              </a:spcAft>
              <a:buSzPts val="1400"/>
              <a:buNone/>
              <a:defRPr sz="4100" b="0" i="0" u="none" strike="noStrike" cap="none">
                <a:solidFill>
                  <a:schemeClr val="dk2"/>
                </a:solidFill>
                <a:latin typeface="Tahoma"/>
                <a:ea typeface="Tahoma"/>
                <a:cs typeface="Tahoma"/>
                <a:sym typeface="Tahoma"/>
              </a:defRPr>
            </a:lvl3pPr>
            <a:lvl4pPr marR="0" lvl="3" algn="ctr" rtl="0">
              <a:spcBef>
                <a:spcPts val="0"/>
              </a:spcBef>
              <a:spcAft>
                <a:spcPts val="0"/>
              </a:spcAft>
              <a:buSzPts val="1400"/>
              <a:buNone/>
              <a:defRPr sz="4100" b="0" i="0" u="none" strike="noStrike" cap="none">
                <a:solidFill>
                  <a:schemeClr val="dk2"/>
                </a:solidFill>
                <a:latin typeface="Tahoma"/>
                <a:ea typeface="Tahoma"/>
                <a:cs typeface="Tahoma"/>
                <a:sym typeface="Tahoma"/>
              </a:defRPr>
            </a:lvl4pPr>
            <a:lvl5pPr marR="0" lvl="4" algn="ctr" rtl="0">
              <a:spcBef>
                <a:spcPts val="0"/>
              </a:spcBef>
              <a:spcAft>
                <a:spcPts val="0"/>
              </a:spcAft>
              <a:buSzPts val="1400"/>
              <a:buNone/>
              <a:defRPr sz="4100" b="0" i="0" u="none" strike="noStrike" cap="none">
                <a:solidFill>
                  <a:schemeClr val="dk2"/>
                </a:solidFill>
                <a:latin typeface="Tahoma"/>
                <a:ea typeface="Tahoma"/>
                <a:cs typeface="Tahoma"/>
                <a:sym typeface="Tahoma"/>
              </a:defRPr>
            </a:lvl5pPr>
            <a:lvl6pPr marR="0" lvl="5" algn="ctr" rtl="0">
              <a:spcBef>
                <a:spcPts val="0"/>
              </a:spcBef>
              <a:spcAft>
                <a:spcPts val="0"/>
              </a:spcAft>
              <a:buSzPts val="1400"/>
              <a:buNone/>
              <a:defRPr sz="4100" b="0" i="0" u="none" strike="noStrike" cap="none">
                <a:solidFill>
                  <a:schemeClr val="dk2"/>
                </a:solidFill>
                <a:latin typeface="Tahoma"/>
                <a:ea typeface="Tahoma"/>
                <a:cs typeface="Tahoma"/>
                <a:sym typeface="Tahoma"/>
              </a:defRPr>
            </a:lvl6pPr>
            <a:lvl7pPr marR="0" lvl="6" algn="ctr" rtl="0">
              <a:spcBef>
                <a:spcPts val="0"/>
              </a:spcBef>
              <a:spcAft>
                <a:spcPts val="0"/>
              </a:spcAft>
              <a:buSzPts val="1400"/>
              <a:buNone/>
              <a:defRPr sz="4100" b="0" i="0" u="none" strike="noStrike" cap="none">
                <a:solidFill>
                  <a:schemeClr val="dk2"/>
                </a:solidFill>
                <a:latin typeface="Tahoma"/>
                <a:ea typeface="Tahoma"/>
                <a:cs typeface="Tahoma"/>
                <a:sym typeface="Tahoma"/>
              </a:defRPr>
            </a:lvl7pPr>
            <a:lvl8pPr marR="0" lvl="7" algn="ctr" rtl="0">
              <a:spcBef>
                <a:spcPts val="0"/>
              </a:spcBef>
              <a:spcAft>
                <a:spcPts val="0"/>
              </a:spcAft>
              <a:buSzPts val="1400"/>
              <a:buNone/>
              <a:defRPr sz="4100" b="0" i="0" u="none" strike="noStrike" cap="none">
                <a:solidFill>
                  <a:schemeClr val="dk2"/>
                </a:solidFill>
                <a:latin typeface="Tahoma"/>
                <a:ea typeface="Tahoma"/>
                <a:cs typeface="Tahoma"/>
                <a:sym typeface="Tahoma"/>
              </a:defRPr>
            </a:lvl8pPr>
            <a:lvl9pPr marR="0" lvl="8" algn="ctr" rtl="0">
              <a:spcBef>
                <a:spcPts val="0"/>
              </a:spcBef>
              <a:spcAft>
                <a:spcPts val="0"/>
              </a:spcAft>
              <a:buSzPts val="1400"/>
              <a:buNone/>
              <a:defRPr sz="4100" b="0" i="0" u="none" strike="noStrike" cap="none">
                <a:solidFill>
                  <a:schemeClr val="dk2"/>
                </a:solidFill>
                <a:latin typeface="Tahoma"/>
                <a:ea typeface="Tahoma"/>
                <a:cs typeface="Tahoma"/>
                <a:sym typeface="Tahoma"/>
              </a:defRPr>
            </a:lvl9pPr>
          </a:lstStyle>
          <a:p>
            <a:endParaRPr/>
          </a:p>
        </p:txBody>
      </p:sp>
      <p:sp>
        <p:nvSpPr>
          <p:cNvPr id="228" name="Google Shape;228;p22"/>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a:ea typeface="Tahoma"/>
                <a:cs typeface="Tahoma"/>
                <a:sym typeface="Tahoma"/>
              </a:defRPr>
            </a:lvl1pPr>
            <a:lvl2pPr marL="914400" marR="0" lvl="1" indent="-315912"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a:ea typeface="Tahoma"/>
                <a:cs typeface="Tahoma"/>
                <a:sym typeface="Tahoma"/>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a:ea typeface="Tahoma"/>
                <a:cs typeface="Tahoma"/>
                <a:sym typeface="Tahoma"/>
              </a:defRPr>
            </a:lvl3pPr>
            <a:lvl4pPr marL="1828800" marR="0" lvl="3" indent="-294957"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a:ea typeface="Tahoma"/>
                <a:cs typeface="Tahoma"/>
                <a:sym typeface="Tahoma"/>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29" name="Google Shape;229;p22"/>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230" name="Google Shape;230;p22"/>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6"/>
        <p:cNvGrpSpPr/>
        <p:nvPr/>
      </p:nvGrpSpPr>
      <p:grpSpPr>
        <a:xfrm>
          <a:off x="0" y="0"/>
          <a:ext cx="0" cy="0"/>
          <a:chOff x="0" y="0"/>
          <a:chExt cx="0" cy="0"/>
        </a:xfrm>
      </p:grpSpPr>
      <p:sp>
        <p:nvSpPr>
          <p:cNvPr id="237" name="Google Shape;237;p24"/>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38" name="Google Shape;238;p24"/>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39" name="Google Shape;239;p24"/>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40" name="Google Shape;240;p24"/>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41" name="Google Shape;241;p24"/>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42" name="Google Shape;242;p24"/>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43" name="Google Shape;243;p24"/>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244" name="Google Shape;244;p24"/>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a:ea typeface="Tahoma"/>
                <a:cs typeface="Tahoma"/>
                <a:sym typeface="Tahoma"/>
              </a:defRPr>
            </a:lvl1pPr>
            <a:lvl2pPr marR="0" lvl="1" algn="ctr" rtl="0">
              <a:spcBef>
                <a:spcPts val="0"/>
              </a:spcBef>
              <a:spcAft>
                <a:spcPts val="0"/>
              </a:spcAft>
              <a:buSzPts val="1400"/>
              <a:buNone/>
              <a:defRPr sz="4100" b="0" i="0" u="none" strike="noStrike" cap="none">
                <a:solidFill>
                  <a:schemeClr val="dk2"/>
                </a:solidFill>
                <a:latin typeface="Tahoma"/>
                <a:ea typeface="Tahoma"/>
                <a:cs typeface="Tahoma"/>
                <a:sym typeface="Tahoma"/>
              </a:defRPr>
            </a:lvl2pPr>
            <a:lvl3pPr marR="0" lvl="2" algn="ctr" rtl="0">
              <a:spcBef>
                <a:spcPts val="0"/>
              </a:spcBef>
              <a:spcAft>
                <a:spcPts val="0"/>
              </a:spcAft>
              <a:buSzPts val="1400"/>
              <a:buNone/>
              <a:defRPr sz="4100" b="0" i="0" u="none" strike="noStrike" cap="none">
                <a:solidFill>
                  <a:schemeClr val="dk2"/>
                </a:solidFill>
                <a:latin typeface="Tahoma"/>
                <a:ea typeface="Tahoma"/>
                <a:cs typeface="Tahoma"/>
                <a:sym typeface="Tahoma"/>
              </a:defRPr>
            </a:lvl3pPr>
            <a:lvl4pPr marR="0" lvl="3" algn="ctr" rtl="0">
              <a:spcBef>
                <a:spcPts val="0"/>
              </a:spcBef>
              <a:spcAft>
                <a:spcPts val="0"/>
              </a:spcAft>
              <a:buSzPts val="1400"/>
              <a:buNone/>
              <a:defRPr sz="4100" b="0" i="0" u="none" strike="noStrike" cap="none">
                <a:solidFill>
                  <a:schemeClr val="dk2"/>
                </a:solidFill>
                <a:latin typeface="Tahoma"/>
                <a:ea typeface="Tahoma"/>
                <a:cs typeface="Tahoma"/>
                <a:sym typeface="Tahoma"/>
              </a:defRPr>
            </a:lvl4pPr>
            <a:lvl5pPr marR="0" lvl="4" algn="ctr" rtl="0">
              <a:spcBef>
                <a:spcPts val="0"/>
              </a:spcBef>
              <a:spcAft>
                <a:spcPts val="0"/>
              </a:spcAft>
              <a:buSzPts val="1400"/>
              <a:buNone/>
              <a:defRPr sz="4100" b="0" i="0" u="none" strike="noStrike" cap="none">
                <a:solidFill>
                  <a:schemeClr val="dk2"/>
                </a:solidFill>
                <a:latin typeface="Tahoma"/>
                <a:ea typeface="Tahoma"/>
                <a:cs typeface="Tahoma"/>
                <a:sym typeface="Tahoma"/>
              </a:defRPr>
            </a:lvl5pPr>
            <a:lvl6pPr marR="0" lvl="5" algn="ctr" rtl="0">
              <a:spcBef>
                <a:spcPts val="0"/>
              </a:spcBef>
              <a:spcAft>
                <a:spcPts val="0"/>
              </a:spcAft>
              <a:buSzPts val="1400"/>
              <a:buNone/>
              <a:defRPr sz="4100" b="0" i="0" u="none" strike="noStrike" cap="none">
                <a:solidFill>
                  <a:schemeClr val="dk2"/>
                </a:solidFill>
                <a:latin typeface="Tahoma"/>
                <a:ea typeface="Tahoma"/>
                <a:cs typeface="Tahoma"/>
                <a:sym typeface="Tahoma"/>
              </a:defRPr>
            </a:lvl6pPr>
            <a:lvl7pPr marR="0" lvl="6" algn="ctr" rtl="0">
              <a:spcBef>
                <a:spcPts val="0"/>
              </a:spcBef>
              <a:spcAft>
                <a:spcPts val="0"/>
              </a:spcAft>
              <a:buSzPts val="1400"/>
              <a:buNone/>
              <a:defRPr sz="4100" b="0" i="0" u="none" strike="noStrike" cap="none">
                <a:solidFill>
                  <a:schemeClr val="dk2"/>
                </a:solidFill>
                <a:latin typeface="Tahoma"/>
                <a:ea typeface="Tahoma"/>
                <a:cs typeface="Tahoma"/>
                <a:sym typeface="Tahoma"/>
              </a:defRPr>
            </a:lvl7pPr>
            <a:lvl8pPr marR="0" lvl="7" algn="ctr" rtl="0">
              <a:spcBef>
                <a:spcPts val="0"/>
              </a:spcBef>
              <a:spcAft>
                <a:spcPts val="0"/>
              </a:spcAft>
              <a:buSzPts val="1400"/>
              <a:buNone/>
              <a:defRPr sz="4100" b="0" i="0" u="none" strike="noStrike" cap="none">
                <a:solidFill>
                  <a:schemeClr val="dk2"/>
                </a:solidFill>
                <a:latin typeface="Tahoma"/>
                <a:ea typeface="Tahoma"/>
                <a:cs typeface="Tahoma"/>
                <a:sym typeface="Tahoma"/>
              </a:defRPr>
            </a:lvl8pPr>
            <a:lvl9pPr marR="0" lvl="8" algn="ctr" rtl="0">
              <a:spcBef>
                <a:spcPts val="0"/>
              </a:spcBef>
              <a:spcAft>
                <a:spcPts val="0"/>
              </a:spcAft>
              <a:buSzPts val="1400"/>
              <a:buNone/>
              <a:defRPr sz="4100" b="0" i="0" u="none" strike="noStrike" cap="none">
                <a:solidFill>
                  <a:schemeClr val="dk2"/>
                </a:solidFill>
                <a:latin typeface="Tahoma"/>
                <a:ea typeface="Tahoma"/>
                <a:cs typeface="Tahoma"/>
                <a:sym typeface="Tahoma"/>
              </a:defRPr>
            </a:lvl9pPr>
          </a:lstStyle>
          <a:p>
            <a:endParaRPr/>
          </a:p>
        </p:txBody>
      </p:sp>
      <p:sp>
        <p:nvSpPr>
          <p:cNvPr id="245" name="Google Shape;245;p24"/>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a:ea typeface="Tahoma"/>
                <a:cs typeface="Tahoma"/>
                <a:sym typeface="Tahoma"/>
              </a:defRPr>
            </a:lvl1pPr>
            <a:lvl2pPr marL="914400" marR="0" lvl="1" indent="-315912"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a:ea typeface="Tahoma"/>
                <a:cs typeface="Tahoma"/>
                <a:sym typeface="Tahoma"/>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a:ea typeface="Tahoma"/>
                <a:cs typeface="Tahoma"/>
                <a:sym typeface="Tahoma"/>
              </a:defRPr>
            </a:lvl3pPr>
            <a:lvl4pPr marL="1828800" marR="0" lvl="3" indent="-294957"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a:ea typeface="Tahoma"/>
                <a:cs typeface="Tahoma"/>
                <a:sym typeface="Tahoma"/>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46" name="Google Shape;246;p24"/>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247" name="Google Shape;247;p24"/>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sp>
        <p:nvSpPr>
          <p:cNvPr id="48" name="Google Shape;48;p3"/>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9" name="Google Shape;49;p3"/>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0" name="Google Shape;50;p3"/>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1" name="Google Shape;51;p3"/>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2" name="Google Shape;52;p3"/>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3" name="Google Shape;53;p3"/>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4" name="Google Shape;54;p3"/>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5" name="Google Shape;55;p3"/>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a:ea typeface="Tahoma"/>
                <a:cs typeface="Tahoma"/>
                <a:sym typeface="Tahoma"/>
              </a:defRPr>
            </a:lvl1pPr>
            <a:lvl2pPr marR="0" lvl="1" algn="ctr" rtl="0">
              <a:spcBef>
                <a:spcPts val="0"/>
              </a:spcBef>
              <a:spcAft>
                <a:spcPts val="0"/>
              </a:spcAft>
              <a:buSzPts val="1400"/>
              <a:buNone/>
              <a:defRPr sz="4100" b="0" i="0" u="none" strike="noStrike" cap="none">
                <a:solidFill>
                  <a:schemeClr val="dk2"/>
                </a:solidFill>
                <a:latin typeface="Tahoma"/>
                <a:ea typeface="Tahoma"/>
                <a:cs typeface="Tahoma"/>
                <a:sym typeface="Tahoma"/>
              </a:defRPr>
            </a:lvl2pPr>
            <a:lvl3pPr marR="0" lvl="2" algn="ctr" rtl="0">
              <a:spcBef>
                <a:spcPts val="0"/>
              </a:spcBef>
              <a:spcAft>
                <a:spcPts val="0"/>
              </a:spcAft>
              <a:buSzPts val="1400"/>
              <a:buNone/>
              <a:defRPr sz="4100" b="0" i="0" u="none" strike="noStrike" cap="none">
                <a:solidFill>
                  <a:schemeClr val="dk2"/>
                </a:solidFill>
                <a:latin typeface="Tahoma"/>
                <a:ea typeface="Tahoma"/>
                <a:cs typeface="Tahoma"/>
                <a:sym typeface="Tahoma"/>
              </a:defRPr>
            </a:lvl3pPr>
            <a:lvl4pPr marR="0" lvl="3" algn="ctr" rtl="0">
              <a:spcBef>
                <a:spcPts val="0"/>
              </a:spcBef>
              <a:spcAft>
                <a:spcPts val="0"/>
              </a:spcAft>
              <a:buSzPts val="1400"/>
              <a:buNone/>
              <a:defRPr sz="4100" b="0" i="0" u="none" strike="noStrike" cap="none">
                <a:solidFill>
                  <a:schemeClr val="dk2"/>
                </a:solidFill>
                <a:latin typeface="Tahoma"/>
                <a:ea typeface="Tahoma"/>
                <a:cs typeface="Tahoma"/>
                <a:sym typeface="Tahoma"/>
              </a:defRPr>
            </a:lvl4pPr>
            <a:lvl5pPr marR="0" lvl="4" algn="ctr" rtl="0">
              <a:spcBef>
                <a:spcPts val="0"/>
              </a:spcBef>
              <a:spcAft>
                <a:spcPts val="0"/>
              </a:spcAft>
              <a:buSzPts val="1400"/>
              <a:buNone/>
              <a:defRPr sz="4100" b="0" i="0" u="none" strike="noStrike" cap="none">
                <a:solidFill>
                  <a:schemeClr val="dk2"/>
                </a:solidFill>
                <a:latin typeface="Tahoma"/>
                <a:ea typeface="Tahoma"/>
                <a:cs typeface="Tahoma"/>
                <a:sym typeface="Tahoma"/>
              </a:defRPr>
            </a:lvl5pPr>
            <a:lvl6pPr marR="0" lvl="5" algn="ctr" rtl="0">
              <a:spcBef>
                <a:spcPts val="0"/>
              </a:spcBef>
              <a:spcAft>
                <a:spcPts val="0"/>
              </a:spcAft>
              <a:buSzPts val="1400"/>
              <a:buNone/>
              <a:defRPr sz="4100" b="0" i="0" u="none" strike="noStrike" cap="none">
                <a:solidFill>
                  <a:schemeClr val="dk2"/>
                </a:solidFill>
                <a:latin typeface="Tahoma"/>
                <a:ea typeface="Tahoma"/>
                <a:cs typeface="Tahoma"/>
                <a:sym typeface="Tahoma"/>
              </a:defRPr>
            </a:lvl6pPr>
            <a:lvl7pPr marR="0" lvl="6" algn="ctr" rtl="0">
              <a:spcBef>
                <a:spcPts val="0"/>
              </a:spcBef>
              <a:spcAft>
                <a:spcPts val="0"/>
              </a:spcAft>
              <a:buSzPts val="1400"/>
              <a:buNone/>
              <a:defRPr sz="4100" b="0" i="0" u="none" strike="noStrike" cap="none">
                <a:solidFill>
                  <a:schemeClr val="dk2"/>
                </a:solidFill>
                <a:latin typeface="Tahoma"/>
                <a:ea typeface="Tahoma"/>
                <a:cs typeface="Tahoma"/>
                <a:sym typeface="Tahoma"/>
              </a:defRPr>
            </a:lvl7pPr>
            <a:lvl8pPr marR="0" lvl="7" algn="ctr" rtl="0">
              <a:spcBef>
                <a:spcPts val="0"/>
              </a:spcBef>
              <a:spcAft>
                <a:spcPts val="0"/>
              </a:spcAft>
              <a:buSzPts val="1400"/>
              <a:buNone/>
              <a:defRPr sz="4100" b="0" i="0" u="none" strike="noStrike" cap="none">
                <a:solidFill>
                  <a:schemeClr val="dk2"/>
                </a:solidFill>
                <a:latin typeface="Tahoma"/>
                <a:ea typeface="Tahoma"/>
                <a:cs typeface="Tahoma"/>
                <a:sym typeface="Tahoma"/>
              </a:defRPr>
            </a:lvl8pPr>
            <a:lvl9pPr marR="0" lvl="8" algn="ctr" rtl="0">
              <a:spcBef>
                <a:spcPts val="0"/>
              </a:spcBef>
              <a:spcAft>
                <a:spcPts val="0"/>
              </a:spcAft>
              <a:buSzPts val="1400"/>
              <a:buNone/>
              <a:defRPr sz="4100" b="0" i="0" u="none" strike="noStrike" cap="none">
                <a:solidFill>
                  <a:schemeClr val="dk2"/>
                </a:solidFill>
                <a:latin typeface="Tahoma"/>
                <a:ea typeface="Tahoma"/>
                <a:cs typeface="Tahoma"/>
                <a:sym typeface="Tahoma"/>
              </a:defRPr>
            </a:lvl9pPr>
          </a:lstStyle>
          <a:p>
            <a:endParaRPr/>
          </a:p>
        </p:txBody>
      </p:sp>
      <p:sp>
        <p:nvSpPr>
          <p:cNvPr id="56" name="Google Shape;56;p3"/>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a:ea typeface="Tahoma"/>
                <a:cs typeface="Tahoma"/>
                <a:sym typeface="Tahoma"/>
              </a:defRPr>
            </a:lvl1pPr>
            <a:lvl2pPr marL="914400" marR="0" lvl="1" indent="-315912"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a:ea typeface="Tahoma"/>
                <a:cs typeface="Tahoma"/>
                <a:sym typeface="Tahoma"/>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a:ea typeface="Tahoma"/>
                <a:cs typeface="Tahoma"/>
                <a:sym typeface="Tahoma"/>
              </a:defRPr>
            </a:lvl3pPr>
            <a:lvl4pPr marL="1828800" marR="0" lvl="3" indent="-294957"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a:ea typeface="Tahoma"/>
                <a:cs typeface="Tahoma"/>
                <a:sym typeface="Tahoma"/>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57" name="Google Shape;57;p3"/>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58" name="Google Shape;58;p3"/>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Google Shape;63;p5"/>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4" name="Google Shape;64;p5"/>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5" name="Google Shape;65;p5"/>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6" name="Google Shape;66;p5"/>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7" name="Google Shape;67;p5"/>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8" name="Google Shape;68;p5"/>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9" name="Google Shape;69;p5"/>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0" name="Google Shape;70;p5"/>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a:ea typeface="Tahoma"/>
                <a:cs typeface="Tahoma"/>
                <a:sym typeface="Tahoma"/>
              </a:defRPr>
            </a:lvl1pPr>
            <a:lvl2pPr marR="0" lvl="1" algn="ctr" rtl="0">
              <a:spcBef>
                <a:spcPts val="0"/>
              </a:spcBef>
              <a:spcAft>
                <a:spcPts val="0"/>
              </a:spcAft>
              <a:buSzPts val="1400"/>
              <a:buNone/>
              <a:defRPr sz="4100" b="0" i="0" u="none" strike="noStrike" cap="none">
                <a:solidFill>
                  <a:schemeClr val="dk2"/>
                </a:solidFill>
                <a:latin typeface="Tahoma"/>
                <a:ea typeface="Tahoma"/>
                <a:cs typeface="Tahoma"/>
                <a:sym typeface="Tahoma"/>
              </a:defRPr>
            </a:lvl2pPr>
            <a:lvl3pPr marR="0" lvl="2" algn="ctr" rtl="0">
              <a:spcBef>
                <a:spcPts val="0"/>
              </a:spcBef>
              <a:spcAft>
                <a:spcPts val="0"/>
              </a:spcAft>
              <a:buSzPts val="1400"/>
              <a:buNone/>
              <a:defRPr sz="4100" b="0" i="0" u="none" strike="noStrike" cap="none">
                <a:solidFill>
                  <a:schemeClr val="dk2"/>
                </a:solidFill>
                <a:latin typeface="Tahoma"/>
                <a:ea typeface="Tahoma"/>
                <a:cs typeface="Tahoma"/>
                <a:sym typeface="Tahoma"/>
              </a:defRPr>
            </a:lvl3pPr>
            <a:lvl4pPr marR="0" lvl="3" algn="ctr" rtl="0">
              <a:spcBef>
                <a:spcPts val="0"/>
              </a:spcBef>
              <a:spcAft>
                <a:spcPts val="0"/>
              </a:spcAft>
              <a:buSzPts val="1400"/>
              <a:buNone/>
              <a:defRPr sz="4100" b="0" i="0" u="none" strike="noStrike" cap="none">
                <a:solidFill>
                  <a:schemeClr val="dk2"/>
                </a:solidFill>
                <a:latin typeface="Tahoma"/>
                <a:ea typeface="Tahoma"/>
                <a:cs typeface="Tahoma"/>
                <a:sym typeface="Tahoma"/>
              </a:defRPr>
            </a:lvl4pPr>
            <a:lvl5pPr marR="0" lvl="4" algn="ctr" rtl="0">
              <a:spcBef>
                <a:spcPts val="0"/>
              </a:spcBef>
              <a:spcAft>
                <a:spcPts val="0"/>
              </a:spcAft>
              <a:buSzPts val="1400"/>
              <a:buNone/>
              <a:defRPr sz="4100" b="0" i="0" u="none" strike="noStrike" cap="none">
                <a:solidFill>
                  <a:schemeClr val="dk2"/>
                </a:solidFill>
                <a:latin typeface="Tahoma"/>
                <a:ea typeface="Tahoma"/>
                <a:cs typeface="Tahoma"/>
                <a:sym typeface="Tahoma"/>
              </a:defRPr>
            </a:lvl5pPr>
            <a:lvl6pPr marR="0" lvl="5" algn="ctr" rtl="0">
              <a:spcBef>
                <a:spcPts val="0"/>
              </a:spcBef>
              <a:spcAft>
                <a:spcPts val="0"/>
              </a:spcAft>
              <a:buSzPts val="1400"/>
              <a:buNone/>
              <a:defRPr sz="4100" b="0" i="0" u="none" strike="noStrike" cap="none">
                <a:solidFill>
                  <a:schemeClr val="dk2"/>
                </a:solidFill>
                <a:latin typeface="Tahoma"/>
                <a:ea typeface="Tahoma"/>
                <a:cs typeface="Tahoma"/>
                <a:sym typeface="Tahoma"/>
              </a:defRPr>
            </a:lvl6pPr>
            <a:lvl7pPr marR="0" lvl="6" algn="ctr" rtl="0">
              <a:spcBef>
                <a:spcPts val="0"/>
              </a:spcBef>
              <a:spcAft>
                <a:spcPts val="0"/>
              </a:spcAft>
              <a:buSzPts val="1400"/>
              <a:buNone/>
              <a:defRPr sz="4100" b="0" i="0" u="none" strike="noStrike" cap="none">
                <a:solidFill>
                  <a:schemeClr val="dk2"/>
                </a:solidFill>
                <a:latin typeface="Tahoma"/>
                <a:ea typeface="Tahoma"/>
                <a:cs typeface="Tahoma"/>
                <a:sym typeface="Tahoma"/>
              </a:defRPr>
            </a:lvl7pPr>
            <a:lvl8pPr marR="0" lvl="7" algn="ctr" rtl="0">
              <a:spcBef>
                <a:spcPts val="0"/>
              </a:spcBef>
              <a:spcAft>
                <a:spcPts val="0"/>
              </a:spcAft>
              <a:buSzPts val="1400"/>
              <a:buNone/>
              <a:defRPr sz="4100" b="0" i="0" u="none" strike="noStrike" cap="none">
                <a:solidFill>
                  <a:schemeClr val="dk2"/>
                </a:solidFill>
                <a:latin typeface="Tahoma"/>
                <a:ea typeface="Tahoma"/>
                <a:cs typeface="Tahoma"/>
                <a:sym typeface="Tahoma"/>
              </a:defRPr>
            </a:lvl8pPr>
            <a:lvl9pPr marR="0" lvl="8" algn="ctr" rtl="0">
              <a:spcBef>
                <a:spcPts val="0"/>
              </a:spcBef>
              <a:spcAft>
                <a:spcPts val="0"/>
              </a:spcAft>
              <a:buSzPts val="1400"/>
              <a:buNone/>
              <a:defRPr sz="4100" b="0" i="0" u="none" strike="noStrike" cap="none">
                <a:solidFill>
                  <a:schemeClr val="dk2"/>
                </a:solidFill>
                <a:latin typeface="Tahoma"/>
                <a:ea typeface="Tahoma"/>
                <a:cs typeface="Tahoma"/>
                <a:sym typeface="Tahoma"/>
              </a:defRPr>
            </a:lvl9pPr>
          </a:lstStyle>
          <a:p>
            <a:endParaRPr/>
          </a:p>
        </p:txBody>
      </p:sp>
      <p:sp>
        <p:nvSpPr>
          <p:cNvPr id="71" name="Google Shape;71;p5"/>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a:ea typeface="Tahoma"/>
                <a:cs typeface="Tahoma"/>
                <a:sym typeface="Tahoma"/>
              </a:defRPr>
            </a:lvl1pPr>
            <a:lvl2pPr marL="914400" marR="0" lvl="1" indent="-315912"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a:ea typeface="Tahoma"/>
                <a:cs typeface="Tahoma"/>
                <a:sym typeface="Tahoma"/>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a:ea typeface="Tahoma"/>
                <a:cs typeface="Tahoma"/>
                <a:sym typeface="Tahoma"/>
              </a:defRPr>
            </a:lvl3pPr>
            <a:lvl4pPr marL="1828800" marR="0" lvl="3" indent="-294957"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a:ea typeface="Tahoma"/>
                <a:cs typeface="Tahoma"/>
                <a:sym typeface="Tahoma"/>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72" name="Google Shape;72;p5"/>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73" name="Google Shape;73;p5"/>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sp>
        <p:nvSpPr>
          <p:cNvPr id="80" name="Google Shape;80;p7"/>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1" name="Google Shape;81;p7"/>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2" name="Google Shape;82;p7"/>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3" name="Google Shape;83;p7"/>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4" name="Google Shape;84;p7"/>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5" name="Google Shape;85;p7"/>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6" name="Google Shape;86;p7"/>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7" name="Google Shape;87;p7"/>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a:ea typeface="Tahoma"/>
                <a:cs typeface="Tahoma"/>
                <a:sym typeface="Tahoma"/>
              </a:defRPr>
            </a:lvl1pPr>
            <a:lvl2pPr marR="0" lvl="1" algn="ctr" rtl="0">
              <a:spcBef>
                <a:spcPts val="0"/>
              </a:spcBef>
              <a:spcAft>
                <a:spcPts val="0"/>
              </a:spcAft>
              <a:buSzPts val="1400"/>
              <a:buNone/>
              <a:defRPr sz="4100" b="0" i="0" u="none" strike="noStrike" cap="none">
                <a:solidFill>
                  <a:schemeClr val="dk2"/>
                </a:solidFill>
                <a:latin typeface="Tahoma"/>
                <a:ea typeface="Tahoma"/>
                <a:cs typeface="Tahoma"/>
                <a:sym typeface="Tahoma"/>
              </a:defRPr>
            </a:lvl2pPr>
            <a:lvl3pPr marR="0" lvl="2" algn="ctr" rtl="0">
              <a:spcBef>
                <a:spcPts val="0"/>
              </a:spcBef>
              <a:spcAft>
                <a:spcPts val="0"/>
              </a:spcAft>
              <a:buSzPts val="1400"/>
              <a:buNone/>
              <a:defRPr sz="4100" b="0" i="0" u="none" strike="noStrike" cap="none">
                <a:solidFill>
                  <a:schemeClr val="dk2"/>
                </a:solidFill>
                <a:latin typeface="Tahoma"/>
                <a:ea typeface="Tahoma"/>
                <a:cs typeface="Tahoma"/>
                <a:sym typeface="Tahoma"/>
              </a:defRPr>
            </a:lvl3pPr>
            <a:lvl4pPr marR="0" lvl="3" algn="ctr" rtl="0">
              <a:spcBef>
                <a:spcPts val="0"/>
              </a:spcBef>
              <a:spcAft>
                <a:spcPts val="0"/>
              </a:spcAft>
              <a:buSzPts val="1400"/>
              <a:buNone/>
              <a:defRPr sz="4100" b="0" i="0" u="none" strike="noStrike" cap="none">
                <a:solidFill>
                  <a:schemeClr val="dk2"/>
                </a:solidFill>
                <a:latin typeface="Tahoma"/>
                <a:ea typeface="Tahoma"/>
                <a:cs typeface="Tahoma"/>
                <a:sym typeface="Tahoma"/>
              </a:defRPr>
            </a:lvl4pPr>
            <a:lvl5pPr marR="0" lvl="4" algn="ctr" rtl="0">
              <a:spcBef>
                <a:spcPts val="0"/>
              </a:spcBef>
              <a:spcAft>
                <a:spcPts val="0"/>
              </a:spcAft>
              <a:buSzPts val="1400"/>
              <a:buNone/>
              <a:defRPr sz="4100" b="0" i="0" u="none" strike="noStrike" cap="none">
                <a:solidFill>
                  <a:schemeClr val="dk2"/>
                </a:solidFill>
                <a:latin typeface="Tahoma"/>
                <a:ea typeface="Tahoma"/>
                <a:cs typeface="Tahoma"/>
                <a:sym typeface="Tahoma"/>
              </a:defRPr>
            </a:lvl5pPr>
            <a:lvl6pPr marR="0" lvl="5" algn="ctr" rtl="0">
              <a:spcBef>
                <a:spcPts val="0"/>
              </a:spcBef>
              <a:spcAft>
                <a:spcPts val="0"/>
              </a:spcAft>
              <a:buSzPts val="1400"/>
              <a:buNone/>
              <a:defRPr sz="4100" b="0" i="0" u="none" strike="noStrike" cap="none">
                <a:solidFill>
                  <a:schemeClr val="dk2"/>
                </a:solidFill>
                <a:latin typeface="Tahoma"/>
                <a:ea typeface="Tahoma"/>
                <a:cs typeface="Tahoma"/>
                <a:sym typeface="Tahoma"/>
              </a:defRPr>
            </a:lvl6pPr>
            <a:lvl7pPr marR="0" lvl="6" algn="ctr" rtl="0">
              <a:spcBef>
                <a:spcPts val="0"/>
              </a:spcBef>
              <a:spcAft>
                <a:spcPts val="0"/>
              </a:spcAft>
              <a:buSzPts val="1400"/>
              <a:buNone/>
              <a:defRPr sz="4100" b="0" i="0" u="none" strike="noStrike" cap="none">
                <a:solidFill>
                  <a:schemeClr val="dk2"/>
                </a:solidFill>
                <a:latin typeface="Tahoma"/>
                <a:ea typeface="Tahoma"/>
                <a:cs typeface="Tahoma"/>
                <a:sym typeface="Tahoma"/>
              </a:defRPr>
            </a:lvl7pPr>
            <a:lvl8pPr marR="0" lvl="7" algn="ctr" rtl="0">
              <a:spcBef>
                <a:spcPts val="0"/>
              </a:spcBef>
              <a:spcAft>
                <a:spcPts val="0"/>
              </a:spcAft>
              <a:buSzPts val="1400"/>
              <a:buNone/>
              <a:defRPr sz="4100" b="0" i="0" u="none" strike="noStrike" cap="none">
                <a:solidFill>
                  <a:schemeClr val="dk2"/>
                </a:solidFill>
                <a:latin typeface="Tahoma"/>
                <a:ea typeface="Tahoma"/>
                <a:cs typeface="Tahoma"/>
                <a:sym typeface="Tahoma"/>
              </a:defRPr>
            </a:lvl8pPr>
            <a:lvl9pPr marR="0" lvl="8" algn="ctr" rtl="0">
              <a:spcBef>
                <a:spcPts val="0"/>
              </a:spcBef>
              <a:spcAft>
                <a:spcPts val="0"/>
              </a:spcAft>
              <a:buSzPts val="1400"/>
              <a:buNone/>
              <a:defRPr sz="4100" b="0" i="0" u="none" strike="noStrike" cap="none">
                <a:solidFill>
                  <a:schemeClr val="dk2"/>
                </a:solidFill>
                <a:latin typeface="Tahoma"/>
                <a:ea typeface="Tahoma"/>
                <a:cs typeface="Tahoma"/>
                <a:sym typeface="Tahoma"/>
              </a:defRPr>
            </a:lvl9pPr>
          </a:lstStyle>
          <a:p>
            <a:endParaRPr/>
          </a:p>
        </p:txBody>
      </p:sp>
      <p:sp>
        <p:nvSpPr>
          <p:cNvPr id="88" name="Google Shape;88;p7"/>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a:ea typeface="Tahoma"/>
                <a:cs typeface="Tahoma"/>
                <a:sym typeface="Tahoma"/>
              </a:defRPr>
            </a:lvl1pPr>
            <a:lvl2pPr marL="914400" marR="0" lvl="1" indent="-315912"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a:ea typeface="Tahoma"/>
                <a:cs typeface="Tahoma"/>
                <a:sym typeface="Tahoma"/>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a:ea typeface="Tahoma"/>
                <a:cs typeface="Tahoma"/>
                <a:sym typeface="Tahoma"/>
              </a:defRPr>
            </a:lvl3pPr>
            <a:lvl4pPr marL="1828800" marR="0" lvl="3" indent="-294957"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a:ea typeface="Tahoma"/>
                <a:cs typeface="Tahoma"/>
                <a:sym typeface="Tahoma"/>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89" name="Google Shape;89;p7"/>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l" rtl="0">
              <a:lnSpc>
                <a:spcPct val="100000"/>
              </a:lnSpc>
              <a:spcBef>
                <a:spcPts val="0"/>
              </a:spcBef>
              <a:spcAft>
                <a:spcPts val="0"/>
              </a:spcAft>
              <a:buSzPts val="1400"/>
              <a:buNone/>
              <a:defRPr sz="2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90" name="Google Shape;90;p7"/>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
        <p:nvSpPr>
          <p:cNvPr id="91" name="Google Shape;91;p7"/>
          <p:cNvSpPr txBox="1">
            <a:spLocks noGrp="1"/>
          </p:cNvSpPr>
          <p:nvPr>
            <p:ph type="dt" idx="10"/>
          </p:nvPr>
        </p:nvSpPr>
        <p:spPr>
          <a:xfrm>
            <a:off x="0" y="0"/>
            <a:ext cx="0" cy="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9"/>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02" name="Google Shape;102;p9"/>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03" name="Google Shape;103;p9"/>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04" name="Google Shape;104;p9"/>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05" name="Google Shape;105;p9"/>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06" name="Google Shape;106;p9"/>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07" name="Google Shape;107;p9"/>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08" name="Google Shape;108;p9"/>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a:ea typeface="Tahoma"/>
                <a:cs typeface="Tahoma"/>
                <a:sym typeface="Tahoma"/>
              </a:defRPr>
            </a:lvl1pPr>
            <a:lvl2pPr marR="0" lvl="1" algn="ctr" rtl="0">
              <a:spcBef>
                <a:spcPts val="0"/>
              </a:spcBef>
              <a:spcAft>
                <a:spcPts val="0"/>
              </a:spcAft>
              <a:buSzPts val="1400"/>
              <a:buNone/>
              <a:defRPr sz="4100" b="0" i="0" u="none" strike="noStrike" cap="none">
                <a:solidFill>
                  <a:schemeClr val="dk2"/>
                </a:solidFill>
                <a:latin typeface="Tahoma"/>
                <a:ea typeface="Tahoma"/>
                <a:cs typeface="Tahoma"/>
                <a:sym typeface="Tahoma"/>
              </a:defRPr>
            </a:lvl2pPr>
            <a:lvl3pPr marR="0" lvl="2" algn="ctr" rtl="0">
              <a:spcBef>
                <a:spcPts val="0"/>
              </a:spcBef>
              <a:spcAft>
                <a:spcPts val="0"/>
              </a:spcAft>
              <a:buSzPts val="1400"/>
              <a:buNone/>
              <a:defRPr sz="4100" b="0" i="0" u="none" strike="noStrike" cap="none">
                <a:solidFill>
                  <a:schemeClr val="dk2"/>
                </a:solidFill>
                <a:latin typeface="Tahoma"/>
                <a:ea typeface="Tahoma"/>
                <a:cs typeface="Tahoma"/>
                <a:sym typeface="Tahoma"/>
              </a:defRPr>
            </a:lvl3pPr>
            <a:lvl4pPr marR="0" lvl="3" algn="ctr" rtl="0">
              <a:spcBef>
                <a:spcPts val="0"/>
              </a:spcBef>
              <a:spcAft>
                <a:spcPts val="0"/>
              </a:spcAft>
              <a:buSzPts val="1400"/>
              <a:buNone/>
              <a:defRPr sz="4100" b="0" i="0" u="none" strike="noStrike" cap="none">
                <a:solidFill>
                  <a:schemeClr val="dk2"/>
                </a:solidFill>
                <a:latin typeface="Tahoma"/>
                <a:ea typeface="Tahoma"/>
                <a:cs typeface="Tahoma"/>
                <a:sym typeface="Tahoma"/>
              </a:defRPr>
            </a:lvl4pPr>
            <a:lvl5pPr marR="0" lvl="4" algn="ctr" rtl="0">
              <a:spcBef>
                <a:spcPts val="0"/>
              </a:spcBef>
              <a:spcAft>
                <a:spcPts val="0"/>
              </a:spcAft>
              <a:buSzPts val="1400"/>
              <a:buNone/>
              <a:defRPr sz="4100" b="0" i="0" u="none" strike="noStrike" cap="none">
                <a:solidFill>
                  <a:schemeClr val="dk2"/>
                </a:solidFill>
                <a:latin typeface="Tahoma"/>
                <a:ea typeface="Tahoma"/>
                <a:cs typeface="Tahoma"/>
                <a:sym typeface="Tahoma"/>
              </a:defRPr>
            </a:lvl5pPr>
            <a:lvl6pPr marR="0" lvl="5" algn="ctr" rtl="0">
              <a:spcBef>
                <a:spcPts val="0"/>
              </a:spcBef>
              <a:spcAft>
                <a:spcPts val="0"/>
              </a:spcAft>
              <a:buSzPts val="1400"/>
              <a:buNone/>
              <a:defRPr sz="4100" b="0" i="0" u="none" strike="noStrike" cap="none">
                <a:solidFill>
                  <a:schemeClr val="dk2"/>
                </a:solidFill>
                <a:latin typeface="Tahoma"/>
                <a:ea typeface="Tahoma"/>
                <a:cs typeface="Tahoma"/>
                <a:sym typeface="Tahoma"/>
              </a:defRPr>
            </a:lvl6pPr>
            <a:lvl7pPr marR="0" lvl="6" algn="ctr" rtl="0">
              <a:spcBef>
                <a:spcPts val="0"/>
              </a:spcBef>
              <a:spcAft>
                <a:spcPts val="0"/>
              </a:spcAft>
              <a:buSzPts val="1400"/>
              <a:buNone/>
              <a:defRPr sz="4100" b="0" i="0" u="none" strike="noStrike" cap="none">
                <a:solidFill>
                  <a:schemeClr val="dk2"/>
                </a:solidFill>
                <a:latin typeface="Tahoma"/>
                <a:ea typeface="Tahoma"/>
                <a:cs typeface="Tahoma"/>
                <a:sym typeface="Tahoma"/>
              </a:defRPr>
            </a:lvl7pPr>
            <a:lvl8pPr marR="0" lvl="7" algn="ctr" rtl="0">
              <a:spcBef>
                <a:spcPts val="0"/>
              </a:spcBef>
              <a:spcAft>
                <a:spcPts val="0"/>
              </a:spcAft>
              <a:buSzPts val="1400"/>
              <a:buNone/>
              <a:defRPr sz="4100" b="0" i="0" u="none" strike="noStrike" cap="none">
                <a:solidFill>
                  <a:schemeClr val="dk2"/>
                </a:solidFill>
                <a:latin typeface="Tahoma"/>
                <a:ea typeface="Tahoma"/>
                <a:cs typeface="Tahoma"/>
                <a:sym typeface="Tahoma"/>
              </a:defRPr>
            </a:lvl8pPr>
            <a:lvl9pPr marR="0" lvl="8" algn="ctr" rtl="0">
              <a:spcBef>
                <a:spcPts val="0"/>
              </a:spcBef>
              <a:spcAft>
                <a:spcPts val="0"/>
              </a:spcAft>
              <a:buSzPts val="1400"/>
              <a:buNone/>
              <a:defRPr sz="4100" b="0" i="0" u="none" strike="noStrike" cap="none">
                <a:solidFill>
                  <a:schemeClr val="dk2"/>
                </a:solidFill>
                <a:latin typeface="Tahoma"/>
                <a:ea typeface="Tahoma"/>
                <a:cs typeface="Tahoma"/>
                <a:sym typeface="Tahoma"/>
              </a:defRPr>
            </a:lvl9pPr>
          </a:lstStyle>
          <a:p>
            <a:endParaRPr/>
          </a:p>
        </p:txBody>
      </p:sp>
      <p:sp>
        <p:nvSpPr>
          <p:cNvPr id="109" name="Google Shape;109;p9"/>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a:ea typeface="Tahoma"/>
                <a:cs typeface="Tahoma"/>
                <a:sym typeface="Tahoma"/>
              </a:defRPr>
            </a:lvl1pPr>
            <a:lvl2pPr marL="914400" marR="0" lvl="1" indent="-315912"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a:ea typeface="Tahoma"/>
                <a:cs typeface="Tahoma"/>
                <a:sym typeface="Tahoma"/>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a:ea typeface="Tahoma"/>
                <a:cs typeface="Tahoma"/>
                <a:sym typeface="Tahoma"/>
              </a:defRPr>
            </a:lvl3pPr>
            <a:lvl4pPr marL="1828800" marR="0" lvl="3" indent="-294957"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a:ea typeface="Tahoma"/>
                <a:cs typeface="Tahoma"/>
                <a:sym typeface="Tahoma"/>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10" name="Google Shape;110;p9"/>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l" rtl="0">
              <a:lnSpc>
                <a:spcPct val="100000"/>
              </a:lnSpc>
              <a:spcBef>
                <a:spcPts val="0"/>
              </a:spcBef>
              <a:spcAft>
                <a:spcPts val="0"/>
              </a:spcAft>
              <a:buSzPts val="1400"/>
              <a:buNone/>
              <a:defRPr sz="10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11" name="Google Shape;111;p9"/>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10"/>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14" name="Google Shape;114;p10"/>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15" name="Google Shape;115;p10"/>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16" name="Google Shape;116;p10"/>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17" name="Google Shape;117;p10"/>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18" name="Google Shape;118;p10"/>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19" name="Google Shape;119;p10"/>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20" name="Google Shape;120;p10"/>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a:ea typeface="Tahoma"/>
                <a:cs typeface="Tahoma"/>
                <a:sym typeface="Tahoma"/>
              </a:defRPr>
            </a:lvl1pPr>
            <a:lvl2pPr marR="0" lvl="1" algn="ctr" rtl="0">
              <a:spcBef>
                <a:spcPts val="0"/>
              </a:spcBef>
              <a:spcAft>
                <a:spcPts val="0"/>
              </a:spcAft>
              <a:buSzPts val="1400"/>
              <a:buNone/>
              <a:defRPr sz="4100" b="0" i="0" u="none" strike="noStrike" cap="none">
                <a:solidFill>
                  <a:schemeClr val="dk2"/>
                </a:solidFill>
                <a:latin typeface="Tahoma"/>
                <a:ea typeface="Tahoma"/>
                <a:cs typeface="Tahoma"/>
                <a:sym typeface="Tahoma"/>
              </a:defRPr>
            </a:lvl2pPr>
            <a:lvl3pPr marR="0" lvl="2" algn="ctr" rtl="0">
              <a:spcBef>
                <a:spcPts val="0"/>
              </a:spcBef>
              <a:spcAft>
                <a:spcPts val="0"/>
              </a:spcAft>
              <a:buSzPts val="1400"/>
              <a:buNone/>
              <a:defRPr sz="4100" b="0" i="0" u="none" strike="noStrike" cap="none">
                <a:solidFill>
                  <a:schemeClr val="dk2"/>
                </a:solidFill>
                <a:latin typeface="Tahoma"/>
                <a:ea typeface="Tahoma"/>
                <a:cs typeface="Tahoma"/>
                <a:sym typeface="Tahoma"/>
              </a:defRPr>
            </a:lvl3pPr>
            <a:lvl4pPr marR="0" lvl="3" algn="ctr" rtl="0">
              <a:spcBef>
                <a:spcPts val="0"/>
              </a:spcBef>
              <a:spcAft>
                <a:spcPts val="0"/>
              </a:spcAft>
              <a:buSzPts val="1400"/>
              <a:buNone/>
              <a:defRPr sz="4100" b="0" i="0" u="none" strike="noStrike" cap="none">
                <a:solidFill>
                  <a:schemeClr val="dk2"/>
                </a:solidFill>
                <a:latin typeface="Tahoma"/>
                <a:ea typeface="Tahoma"/>
                <a:cs typeface="Tahoma"/>
                <a:sym typeface="Tahoma"/>
              </a:defRPr>
            </a:lvl4pPr>
            <a:lvl5pPr marR="0" lvl="4" algn="ctr" rtl="0">
              <a:spcBef>
                <a:spcPts val="0"/>
              </a:spcBef>
              <a:spcAft>
                <a:spcPts val="0"/>
              </a:spcAft>
              <a:buSzPts val="1400"/>
              <a:buNone/>
              <a:defRPr sz="4100" b="0" i="0" u="none" strike="noStrike" cap="none">
                <a:solidFill>
                  <a:schemeClr val="dk2"/>
                </a:solidFill>
                <a:latin typeface="Tahoma"/>
                <a:ea typeface="Tahoma"/>
                <a:cs typeface="Tahoma"/>
                <a:sym typeface="Tahoma"/>
              </a:defRPr>
            </a:lvl5pPr>
            <a:lvl6pPr marR="0" lvl="5" algn="ctr" rtl="0">
              <a:spcBef>
                <a:spcPts val="0"/>
              </a:spcBef>
              <a:spcAft>
                <a:spcPts val="0"/>
              </a:spcAft>
              <a:buSzPts val="1400"/>
              <a:buNone/>
              <a:defRPr sz="4100" b="0" i="0" u="none" strike="noStrike" cap="none">
                <a:solidFill>
                  <a:schemeClr val="dk2"/>
                </a:solidFill>
                <a:latin typeface="Tahoma"/>
                <a:ea typeface="Tahoma"/>
                <a:cs typeface="Tahoma"/>
                <a:sym typeface="Tahoma"/>
              </a:defRPr>
            </a:lvl6pPr>
            <a:lvl7pPr marR="0" lvl="6" algn="ctr" rtl="0">
              <a:spcBef>
                <a:spcPts val="0"/>
              </a:spcBef>
              <a:spcAft>
                <a:spcPts val="0"/>
              </a:spcAft>
              <a:buSzPts val="1400"/>
              <a:buNone/>
              <a:defRPr sz="4100" b="0" i="0" u="none" strike="noStrike" cap="none">
                <a:solidFill>
                  <a:schemeClr val="dk2"/>
                </a:solidFill>
                <a:latin typeface="Tahoma"/>
                <a:ea typeface="Tahoma"/>
                <a:cs typeface="Tahoma"/>
                <a:sym typeface="Tahoma"/>
              </a:defRPr>
            </a:lvl7pPr>
            <a:lvl8pPr marR="0" lvl="7" algn="ctr" rtl="0">
              <a:spcBef>
                <a:spcPts val="0"/>
              </a:spcBef>
              <a:spcAft>
                <a:spcPts val="0"/>
              </a:spcAft>
              <a:buSzPts val="1400"/>
              <a:buNone/>
              <a:defRPr sz="4100" b="0" i="0" u="none" strike="noStrike" cap="none">
                <a:solidFill>
                  <a:schemeClr val="dk2"/>
                </a:solidFill>
                <a:latin typeface="Tahoma"/>
                <a:ea typeface="Tahoma"/>
                <a:cs typeface="Tahoma"/>
                <a:sym typeface="Tahoma"/>
              </a:defRPr>
            </a:lvl8pPr>
            <a:lvl9pPr marR="0" lvl="8" algn="ctr" rtl="0">
              <a:spcBef>
                <a:spcPts val="0"/>
              </a:spcBef>
              <a:spcAft>
                <a:spcPts val="0"/>
              </a:spcAft>
              <a:buSzPts val="1400"/>
              <a:buNone/>
              <a:defRPr sz="4100" b="0" i="0" u="none" strike="noStrike" cap="none">
                <a:solidFill>
                  <a:schemeClr val="dk2"/>
                </a:solidFill>
                <a:latin typeface="Tahoma"/>
                <a:ea typeface="Tahoma"/>
                <a:cs typeface="Tahoma"/>
                <a:sym typeface="Tahoma"/>
              </a:defRPr>
            </a:lvl9pPr>
          </a:lstStyle>
          <a:p>
            <a:endParaRPr/>
          </a:p>
        </p:txBody>
      </p:sp>
      <p:sp>
        <p:nvSpPr>
          <p:cNvPr id="121" name="Google Shape;121;p10"/>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a:ea typeface="Tahoma"/>
                <a:cs typeface="Tahoma"/>
                <a:sym typeface="Tahoma"/>
              </a:defRPr>
            </a:lvl1pPr>
            <a:lvl2pPr marL="914400" marR="0" lvl="1" indent="-315912"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a:ea typeface="Tahoma"/>
                <a:cs typeface="Tahoma"/>
                <a:sym typeface="Tahoma"/>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a:ea typeface="Tahoma"/>
                <a:cs typeface="Tahoma"/>
                <a:sym typeface="Tahoma"/>
              </a:defRPr>
            </a:lvl3pPr>
            <a:lvl4pPr marL="1828800" marR="0" lvl="3" indent="-294957"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a:ea typeface="Tahoma"/>
                <a:cs typeface="Tahoma"/>
                <a:sym typeface="Tahoma"/>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22" name="Google Shape;122;p10"/>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23" name="Google Shape;123;p10"/>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Google Shape;130;p12"/>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31" name="Google Shape;131;p12"/>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32" name="Google Shape;132;p12"/>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33" name="Google Shape;133;p12"/>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34" name="Google Shape;134;p12"/>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35" name="Google Shape;135;p12"/>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36" name="Google Shape;136;p12"/>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37" name="Google Shape;137;p12"/>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a:ea typeface="Tahoma"/>
                <a:cs typeface="Tahoma"/>
                <a:sym typeface="Tahoma"/>
              </a:defRPr>
            </a:lvl1pPr>
            <a:lvl2pPr marR="0" lvl="1" algn="ctr" rtl="0">
              <a:spcBef>
                <a:spcPts val="0"/>
              </a:spcBef>
              <a:spcAft>
                <a:spcPts val="0"/>
              </a:spcAft>
              <a:buSzPts val="1400"/>
              <a:buNone/>
              <a:defRPr sz="4100" b="0" i="0" u="none" strike="noStrike" cap="none">
                <a:solidFill>
                  <a:schemeClr val="dk2"/>
                </a:solidFill>
                <a:latin typeface="Tahoma"/>
                <a:ea typeface="Tahoma"/>
                <a:cs typeface="Tahoma"/>
                <a:sym typeface="Tahoma"/>
              </a:defRPr>
            </a:lvl2pPr>
            <a:lvl3pPr marR="0" lvl="2" algn="ctr" rtl="0">
              <a:spcBef>
                <a:spcPts val="0"/>
              </a:spcBef>
              <a:spcAft>
                <a:spcPts val="0"/>
              </a:spcAft>
              <a:buSzPts val="1400"/>
              <a:buNone/>
              <a:defRPr sz="4100" b="0" i="0" u="none" strike="noStrike" cap="none">
                <a:solidFill>
                  <a:schemeClr val="dk2"/>
                </a:solidFill>
                <a:latin typeface="Tahoma"/>
                <a:ea typeface="Tahoma"/>
                <a:cs typeface="Tahoma"/>
                <a:sym typeface="Tahoma"/>
              </a:defRPr>
            </a:lvl3pPr>
            <a:lvl4pPr marR="0" lvl="3" algn="ctr" rtl="0">
              <a:spcBef>
                <a:spcPts val="0"/>
              </a:spcBef>
              <a:spcAft>
                <a:spcPts val="0"/>
              </a:spcAft>
              <a:buSzPts val="1400"/>
              <a:buNone/>
              <a:defRPr sz="4100" b="0" i="0" u="none" strike="noStrike" cap="none">
                <a:solidFill>
                  <a:schemeClr val="dk2"/>
                </a:solidFill>
                <a:latin typeface="Tahoma"/>
                <a:ea typeface="Tahoma"/>
                <a:cs typeface="Tahoma"/>
                <a:sym typeface="Tahoma"/>
              </a:defRPr>
            </a:lvl4pPr>
            <a:lvl5pPr marR="0" lvl="4" algn="ctr" rtl="0">
              <a:spcBef>
                <a:spcPts val="0"/>
              </a:spcBef>
              <a:spcAft>
                <a:spcPts val="0"/>
              </a:spcAft>
              <a:buSzPts val="1400"/>
              <a:buNone/>
              <a:defRPr sz="4100" b="0" i="0" u="none" strike="noStrike" cap="none">
                <a:solidFill>
                  <a:schemeClr val="dk2"/>
                </a:solidFill>
                <a:latin typeface="Tahoma"/>
                <a:ea typeface="Tahoma"/>
                <a:cs typeface="Tahoma"/>
                <a:sym typeface="Tahoma"/>
              </a:defRPr>
            </a:lvl5pPr>
            <a:lvl6pPr marR="0" lvl="5" algn="ctr" rtl="0">
              <a:spcBef>
                <a:spcPts val="0"/>
              </a:spcBef>
              <a:spcAft>
                <a:spcPts val="0"/>
              </a:spcAft>
              <a:buSzPts val="1400"/>
              <a:buNone/>
              <a:defRPr sz="4100" b="0" i="0" u="none" strike="noStrike" cap="none">
                <a:solidFill>
                  <a:schemeClr val="dk2"/>
                </a:solidFill>
                <a:latin typeface="Tahoma"/>
                <a:ea typeface="Tahoma"/>
                <a:cs typeface="Tahoma"/>
                <a:sym typeface="Tahoma"/>
              </a:defRPr>
            </a:lvl6pPr>
            <a:lvl7pPr marR="0" lvl="6" algn="ctr" rtl="0">
              <a:spcBef>
                <a:spcPts val="0"/>
              </a:spcBef>
              <a:spcAft>
                <a:spcPts val="0"/>
              </a:spcAft>
              <a:buSzPts val="1400"/>
              <a:buNone/>
              <a:defRPr sz="4100" b="0" i="0" u="none" strike="noStrike" cap="none">
                <a:solidFill>
                  <a:schemeClr val="dk2"/>
                </a:solidFill>
                <a:latin typeface="Tahoma"/>
                <a:ea typeface="Tahoma"/>
                <a:cs typeface="Tahoma"/>
                <a:sym typeface="Tahoma"/>
              </a:defRPr>
            </a:lvl7pPr>
            <a:lvl8pPr marR="0" lvl="7" algn="ctr" rtl="0">
              <a:spcBef>
                <a:spcPts val="0"/>
              </a:spcBef>
              <a:spcAft>
                <a:spcPts val="0"/>
              </a:spcAft>
              <a:buSzPts val="1400"/>
              <a:buNone/>
              <a:defRPr sz="4100" b="0" i="0" u="none" strike="noStrike" cap="none">
                <a:solidFill>
                  <a:schemeClr val="dk2"/>
                </a:solidFill>
                <a:latin typeface="Tahoma"/>
                <a:ea typeface="Tahoma"/>
                <a:cs typeface="Tahoma"/>
                <a:sym typeface="Tahoma"/>
              </a:defRPr>
            </a:lvl8pPr>
            <a:lvl9pPr marR="0" lvl="8" algn="ctr" rtl="0">
              <a:spcBef>
                <a:spcPts val="0"/>
              </a:spcBef>
              <a:spcAft>
                <a:spcPts val="0"/>
              </a:spcAft>
              <a:buSzPts val="1400"/>
              <a:buNone/>
              <a:defRPr sz="4100" b="0" i="0" u="none" strike="noStrike" cap="none">
                <a:solidFill>
                  <a:schemeClr val="dk2"/>
                </a:solidFill>
                <a:latin typeface="Tahoma"/>
                <a:ea typeface="Tahoma"/>
                <a:cs typeface="Tahoma"/>
                <a:sym typeface="Tahoma"/>
              </a:defRPr>
            </a:lvl9pPr>
          </a:lstStyle>
          <a:p>
            <a:endParaRPr/>
          </a:p>
        </p:txBody>
      </p:sp>
      <p:sp>
        <p:nvSpPr>
          <p:cNvPr id="138" name="Google Shape;138;p12"/>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a:ea typeface="Tahoma"/>
                <a:cs typeface="Tahoma"/>
                <a:sym typeface="Tahoma"/>
              </a:defRPr>
            </a:lvl1pPr>
            <a:lvl2pPr marL="914400" marR="0" lvl="1" indent="-315912"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a:ea typeface="Tahoma"/>
                <a:cs typeface="Tahoma"/>
                <a:sym typeface="Tahoma"/>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a:ea typeface="Tahoma"/>
                <a:cs typeface="Tahoma"/>
                <a:sym typeface="Tahoma"/>
              </a:defRPr>
            </a:lvl3pPr>
            <a:lvl4pPr marL="1828800" marR="0" lvl="3" indent="-294957"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a:ea typeface="Tahoma"/>
                <a:cs typeface="Tahoma"/>
                <a:sym typeface="Tahoma"/>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39" name="Google Shape;139;p12"/>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40" name="Google Shape;140;p12"/>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14"/>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49" name="Google Shape;149;p14"/>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50" name="Google Shape;150;p14"/>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51" name="Google Shape;151;p14"/>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52" name="Google Shape;152;p14"/>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53" name="Google Shape;153;p14"/>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54" name="Google Shape;154;p14"/>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55" name="Google Shape;155;p14"/>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a:ea typeface="Tahoma"/>
                <a:cs typeface="Tahoma"/>
                <a:sym typeface="Tahoma"/>
              </a:defRPr>
            </a:lvl1pPr>
            <a:lvl2pPr marR="0" lvl="1" algn="ctr" rtl="0">
              <a:spcBef>
                <a:spcPts val="0"/>
              </a:spcBef>
              <a:spcAft>
                <a:spcPts val="0"/>
              </a:spcAft>
              <a:buSzPts val="1400"/>
              <a:buNone/>
              <a:defRPr sz="4100" b="0" i="0" u="none" strike="noStrike" cap="none">
                <a:solidFill>
                  <a:schemeClr val="dk2"/>
                </a:solidFill>
                <a:latin typeface="Tahoma"/>
                <a:ea typeface="Tahoma"/>
                <a:cs typeface="Tahoma"/>
                <a:sym typeface="Tahoma"/>
              </a:defRPr>
            </a:lvl2pPr>
            <a:lvl3pPr marR="0" lvl="2" algn="ctr" rtl="0">
              <a:spcBef>
                <a:spcPts val="0"/>
              </a:spcBef>
              <a:spcAft>
                <a:spcPts val="0"/>
              </a:spcAft>
              <a:buSzPts val="1400"/>
              <a:buNone/>
              <a:defRPr sz="4100" b="0" i="0" u="none" strike="noStrike" cap="none">
                <a:solidFill>
                  <a:schemeClr val="dk2"/>
                </a:solidFill>
                <a:latin typeface="Tahoma"/>
                <a:ea typeface="Tahoma"/>
                <a:cs typeface="Tahoma"/>
                <a:sym typeface="Tahoma"/>
              </a:defRPr>
            </a:lvl3pPr>
            <a:lvl4pPr marR="0" lvl="3" algn="ctr" rtl="0">
              <a:spcBef>
                <a:spcPts val="0"/>
              </a:spcBef>
              <a:spcAft>
                <a:spcPts val="0"/>
              </a:spcAft>
              <a:buSzPts val="1400"/>
              <a:buNone/>
              <a:defRPr sz="4100" b="0" i="0" u="none" strike="noStrike" cap="none">
                <a:solidFill>
                  <a:schemeClr val="dk2"/>
                </a:solidFill>
                <a:latin typeface="Tahoma"/>
                <a:ea typeface="Tahoma"/>
                <a:cs typeface="Tahoma"/>
                <a:sym typeface="Tahoma"/>
              </a:defRPr>
            </a:lvl4pPr>
            <a:lvl5pPr marR="0" lvl="4" algn="ctr" rtl="0">
              <a:spcBef>
                <a:spcPts val="0"/>
              </a:spcBef>
              <a:spcAft>
                <a:spcPts val="0"/>
              </a:spcAft>
              <a:buSzPts val="1400"/>
              <a:buNone/>
              <a:defRPr sz="4100" b="0" i="0" u="none" strike="noStrike" cap="none">
                <a:solidFill>
                  <a:schemeClr val="dk2"/>
                </a:solidFill>
                <a:latin typeface="Tahoma"/>
                <a:ea typeface="Tahoma"/>
                <a:cs typeface="Tahoma"/>
                <a:sym typeface="Tahoma"/>
              </a:defRPr>
            </a:lvl5pPr>
            <a:lvl6pPr marR="0" lvl="5" algn="ctr" rtl="0">
              <a:spcBef>
                <a:spcPts val="0"/>
              </a:spcBef>
              <a:spcAft>
                <a:spcPts val="0"/>
              </a:spcAft>
              <a:buSzPts val="1400"/>
              <a:buNone/>
              <a:defRPr sz="4100" b="0" i="0" u="none" strike="noStrike" cap="none">
                <a:solidFill>
                  <a:schemeClr val="dk2"/>
                </a:solidFill>
                <a:latin typeface="Tahoma"/>
                <a:ea typeface="Tahoma"/>
                <a:cs typeface="Tahoma"/>
                <a:sym typeface="Tahoma"/>
              </a:defRPr>
            </a:lvl6pPr>
            <a:lvl7pPr marR="0" lvl="6" algn="ctr" rtl="0">
              <a:spcBef>
                <a:spcPts val="0"/>
              </a:spcBef>
              <a:spcAft>
                <a:spcPts val="0"/>
              </a:spcAft>
              <a:buSzPts val="1400"/>
              <a:buNone/>
              <a:defRPr sz="4100" b="0" i="0" u="none" strike="noStrike" cap="none">
                <a:solidFill>
                  <a:schemeClr val="dk2"/>
                </a:solidFill>
                <a:latin typeface="Tahoma"/>
                <a:ea typeface="Tahoma"/>
                <a:cs typeface="Tahoma"/>
                <a:sym typeface="Tahoma"/>
              </a:defRPr>
            </a:lvl7pPr>
            <a:lvl8pPr marR="0" lvl="7" algn="ctr" rtl="0">
              <a:spcBef>
                <a:spcPts val="0"/>
              </a:spcBef>
              <a:spcAft>
                <a:spcPts val="0"/>
              </a:spcAft>
              <a:buSzPts val="1400"/>
              <a:buNone/>
              <a:defRPr sz="4100" b="0" i="0" u="none" strike="noStrike" cap="none">
                <a:solidFill>
                  <a:schemeClr val="dk2"/>
                </a:solidFill>
                <a:latin typeface="Tahoma"/>
                <a:ea typeface="Tahoma"/>
                <a:cs typeface="Tahoma"/>
                <a:sym typeface="Tahoma"/>
              </a:defRPr>
            </a:lvl8pPr>
            <a:lvl9pPr marR="0" lvl="8" algn="ctr" rtl="0">
              <a:spcBef>
                <a:spcPts val="0"/>
              </a:spcBef>
              <a:spcAft>
                <a:spcPts val="0"/>
              </a:spcAft>
              <a:buSzPts val="1400"/>
              <a:buNone/>
              <a:defRPr sz="4100" b="0" i="0" u="none" strike="noStrike" cap="none">
                <a:solidFill>
                  <a:schemeClr val="dk2"/>
                </a:solidFill>
                <a:latin typeface="Tahoma"/>
                <a:ea typeface="Tahoma"/>
                <a:cs typeface="Tahoma"/>
                <a:sym typeface="Tahoma"/>
              </a:defRPr>
            </a:lvl9pPr>
          </a:lstStyle>
          <a:p>
            <a:endParaRPr/>
          </a:p>
        </p:txBody>
      </p:sp>
      <p:sp>
        <p:nvSpPr>
          <p:cNvPr id="156" name="Google Shape;156;p14"/>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a:ea typeface="Tahoma"/>
                <a:cs typeface="Tahoma"/>
                <a:sym typeface="Tahoma"/>
              </a:defRPr>
            </a:lvl1pPr>
            <a:lvl2pPr marL="914400" marR="0" lvl="1" indent="-315912"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a:ea typeface="Tahoma"/>
                <a:cs typeface="Tahoma"/>
                <a:sym typeface="Tahoma"/>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a:ea typeface="Tahoma"/>
                <a:cs typeface="Tahoma"/>
                <a:sym typeface="Tahoma"/>
              </a:defRPr>
            </a:lvl3pPr>
            <a:lvl4pPr marL="1828800" marR="0" lvl="3" indent="-294957"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a:ea typeface="Tahoma"/>
                <a:cs typeface="Tahoma"/>
                <a:sym typeface="Tahoma"/>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57" name="Google Shape;157;p14"/>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58" name="Google Shape;158;p14"/>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7"/>
        <p:cNvGrpSpPr/>
        <p:nvPr/>
      </p:nvGrpSpPr>
      <p:grpSpPr>
        <a:xfrm>
          <a:off x="0" y="0"/>
          <a:ext cx="0" cy="0"/>
          <a:chOff x="0" y="0"/>
          <a:chExt cx="0" cy="0"/>
        </a:xfrm>
      </p:grpSpPr>
      <p:sp>
        <p:nvSpPr>
          <p:cNvPr id="168" name="Google Shape;168;p16"/>
          <p:cNvSpPr txBox="1"/>
          <p:nvPr/>
        </p:nvSpPr>
        <p:spPr>
          <a:xfrm>
            <a:off x="417512" y="715962"/>
            <a:ext cx="438150" cy="476250"/>
          </a:xfrm>
          <a:prstGeom prst="rect">
            <a:avLst/>
          </a:prstGeom>
          <a:solidFill>
            <a:schemeClr val="accen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69" name="Google Shape;169;p16"/>
          <p:cNvSpPr txBox="1"/>
          <p:nvPr/>
        </p:nvSpPr>
        <p:spPr>
          <a:xfrm>
            <a:off x="800100" y="715962"/>
            <a:ext cx="328612" cy="476250"/>
          </a:xfrm>
          <a:prstGeom prst="rect">
            <a:avLst/>
          </a:prstGeom>
          <a:gradFill>
            <a:gsLst>
              <a:gs pos="0">
                <a:schemeClr val="accen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70" name="Google Shape;170;p16"/>
          <p:cNvSpPr txBox="1"/>
          <p:nvPr/>
        </p:nvSpPr>
        <p:spPr>
          <a:xfrm>
            <a:off x="541337" y="1144587"/>
            <a:ext cx="423862" cy="476250"/>
          </a:xfrm>
          <a:prstGeom prst="rect">
            <a:avLst/>
          </a:prstGeom>
          <a:solidFill>
            <a:schemeClr val="folHlink"/>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71" name="Google Shape;171;p16"/>
          <p:cNvSpPr txBox="1"/>
          <p:nvPr/>
        </p:nvSpPr>
        <p:spPr>
          <a:xfrm>
            <a:off x="911225" y="1144587"/>
            <a:ext cx="368300" cy="476250"/>
          </a:xfrm>
          <a:prstGeom prst="rect">
            <a:avLst/>
          </a:prstGeom>
          <a:gradFill>
            <a:gsLst>
              <a:gs pos="0">
                <a:schemeClr val="folHlink"/>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72" name="Google Shape;172;p16"/>
          <p:cNvSpPr txBox="1"/>
          <p:nvPr/>
        </p:nvSpPr>
        <p:spPr>
          <a:xfrm>
            <a:off x="127000" y="1073150"/>
            <a:ext cx="560387" cy="417512"/>
          </a:xfrm>
          <a:prstGeom prst="rect">
            <a:avLst/>
          </a:prstGeom>
          <a:gradFill>
            <a:gsLst>
              <a:gs pos="0">
                <a:schemeClr val="lt1"/>
              </a:gs>
              <a:gs pos="100000">
                <a:schemeClr val="hlink"/>
              </a:gs>
            </a:gsLst>
            <a:lin ang="1890000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73" name="Google Shape;173;p16"/>
          <p:cNvSpPr txBox="1"/>
          <p:nvPr/>
        </p:nvSpPr>
        <p:spPr>
          <a:xfrm>
            <a:off x="762000" y="609600"/>
            <a:ext cx="31750" cy="1058862"/>
          </a:xfrm>
          <a:prstGeom prst="rect">
            <a:avLst/>
          </a:prstGeom>
          <a:solidFill>
            <a:schemeClr val="lt2"/>
          </a:soli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74" name="Google Shape;174;p16"/>
          <p:cNvSpPr txBox="1"/>
          <p:nvPr/>
        </p:nvSpPr>
        <p:spPr>
          <a:xfrm>
            <a:off x="442912" y="1439862"/>
            <a:ext cx="8226425" cy="23812"/>
          </a:xfrm>
          <a:prstGeom prst="rect">
            <a:avLst/>
          </a:prstGeom>
          <a:gradFill>
            <a:gsLst>
              <a:gs pos="0">
                <a:schemeClr val="lt2"/>
              </a:gs>
              <a:gs pos="100000">
                <a:schemeClr val="lt1"/>
              </a:gs>
            </a:gsLst>
            <a:lin ang="0" scaled="0"/>
          </a:gradFill>
          <a:ln>
            <a:noFill/>
          </a:ln>
        </p:spPr>
        <p:txBody>
          <a:bodyPr spcFirstLastPara="1" wrap="square" lIns="85325" tIns="42650" rIns="85325" bIns="4265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175" name="Google Shape;175;p16"/>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lvl1pPr marR="0" lvl="0" algn="ctr" rtl="0">
              <a:spcBef>
                <a:spcPts val="0"/>
              </a:spcBef>
              <a:spcAft>
                <a:spcPts val="0"/>
              </a:spcAft>
              <a:buSzPts val="1400"/>
              <a:buNone/>
              <a:defRPr sz="4100" b="0" i="0" u="none" strike="noStrike" cap="none">
                <a:solidFill>
                  <a:schemeClr val="dk2"/>
                </a:solidFill>
                <a:latin typeface="Tahoma"/>
                <a:ea typeface="Tahoma"/>
                <a:cs typeface="Tahoma"/>
                <a:sym typeface="Tahoma"/>
              </a:defRPr>
            </a:lvl1pPr>
            <a:lvl2pPr marR="0" lvl="1" algn="ctr" rtl="0">
              <a:spcBef>
                <a:spcPts val="0"/>
              </a:spcBef>
              <a:spcAft>
                <a:spcPts val="0"/>
              </a:spcAft>
              <a:buSzPts val="1400"/>
              <a:buNone/>
              <a:defRPr sz="4100" b="0" i="0" u="none" strike="noStrike" cap="none">
                <a:solidFill>
                  <a:schemeClr val="dk2"/>
                </a:solidFill>
                <a:latin typeface="Tahoma"/>
                <a:ea typeface="Tahoma"/>
                <a:cs typeface="Tahoma"/>
                <a:sym typeface="Tahoma"/>
              </a:defRPr>
            </a:lvl2pPr>
            <a:lvl3pPr marR="0" lvl="2" algn="ctr" rtl="0">
              <a:spcBef>
                <a:spcPts val="0"/>
              </a:spcBef>
              <a:spcAft>
                <a:spcPts val="0"/>
              </a:spcAft>
              <a:buSzPts val="1400"/>
              <a:buNone/>
              <a:defRPr sz="4100" b="0" i="0" u="none" strike="noStrike" cap="none">
                <a:solidFill>
                  <a:schemeClr val="dk2"/>
                </a:solidFill>
                <a:latin typeface="Tahoma"/>
                <a:ea typeface="Tahoma"/>
                <a:cs typeface="Tahoma"/>
                <a:sym typeface="Tahoma"/>
              </a:defRPr>
            </a:lvl3pPr>
            <a:lvl4pPr marR="0" lvl="3" algn="ctr" rtl="0">
              <a:spcBef>
                <a:spcPts val="0"/>
              </a:spcBef>
              <a:spcAft>
                <a:spcPts val="0"/>
              </a:spcAft>
              <a:buSzPts val="1400"/>
              <a:buNone/>
              <a:defRPr sz="4100" b="0" i="0" u="none" strike="noStrike" cap="none">
                <a:solidFill>
                  <a:schemeClr val="dk2"/>
                </a:solidFill>
                <a:latin typeface="Tahoma"/>
                <a:ea typeface="Tahoma"/>
                <a:cs typeface="Tahoma"/>
                <a:sym typeface="Tahoma"/>
              </a:defRPr>
            </a:lvl4pPr>
            <a:lvl5pPr marR="0" lvl="4" algn="ctr" rtl="0">
              <a:spcBef>
                <a:spcPts val="0"/>
              </a:spcBef>
              <a:spcAft>
                <a:spcPts val="0"/>
              </a:spcAft>
              <a:buSzPts val="1400"/>
              <a:buNone/>
              <a:defRPr sz="4100" b="0" i="0" u="none" strike="noStrike" cap="none">
                <a:solidFill>
                  <a:schemeClr val="dk2"/>
                </a:solidFill>
                <a:latin typeface="Tahoma"/>
                <a:ea typeface="Tahoma"/>
                <a:cs typeface="Tahoma"/>
                <a:sym typeface="Tahoma"/>
              </a:defRPr>
            </a:lvl5pPr>
            <a:lvl6pPr marR="0" lvl="5" algn="ctr" rtl="0">
              <a:spcBef>
                <a:spcPts val="0"/>
              </a:spcBef>
              <a:spcAft>
                <a:spcPts val="0"/>
              </a:spcAft>
              <a:buSzPts val="1400"/>
              <a:buNone/>
              <a:defRPr sz="4100" b="0" i="0" u="none" strike="noStrike" cap="none">
                <a:solidFill>
                  <a:schemeClr val="dk2"/>
                </a:solidFill>
                <a:latin typeface="Tahoma"/>
                <a:ea typeface="Tahoma"/>
                <a:cs typeface="Tahoma"/>
                <a:sym typeface="Tahoma"/>
              </a:defRPr>
            </a:lvl6pPr>
            <a:lvl7pPr marR="0" lvl="6" algn="ctr" rtl="0">
              <a:spcBef>
                <a:spcPts val="0"/>
              </a:spcBef>
              <a:spcAft>
                <a:spcPts val="0"/>
              </a:spcAft>
              <a:buSzPts val="1400"/>
              <a:buNone/>
              <a:defRPr sz="4100" b="0" i="0" u="none" strike="noStrike" cap="none">
                <a:solidFill>
                  <a:schemeClr val="dk2"/>
                </a:solidFill>
                <a:latin typeface="Tahoma"/>
                <a:ea typeface="Tahoma"/>
                <a:cs typeface="Tahoma"/>
                <a:sym typeface="Tahoma"/>
              </a:defRPr>
            </a:lvl7pPr>
            <a:lvl8pPr marR="0" lvl="7" algn="ctr" rtl="0">
              <a:spcBef>
                <a:spcPts val="0"/>
              </a:spcBef>
              <a:spcAft>
                <a:spcPts val="0"/>
              </a:spcAft>
              <a:buSzPts val="1400"/>
              <a:buNone/>
              <a:defRPr sz="4100" b="0" i="0" u="none" strike="noStrike" cap="none">
                <a:solidFill>
                  <a:schemeClr val="dk2"/>
                </a:solidFill>
                <a:latin typeface="Tahoma"/>
                <a:ea typeface="Tahoma"/>
                <a:cs typeface="Tahoma"/>
                <a:sym typeface="Tahoma"/>
              </a:defRPr>
            </a:lvl8pPr>
            <a:lvl9pPr marR="0" lvl="8" algn="ctr" rtl="0">
              <a:spcBef>
                <a:spcPts val="0"/>
              </a:spcBef>
              <a:spcAft>
                <a:spcPts val="0"/>
              </a:spcAft>
              <a:buSzPts val="1400"/>
              <a:buNone/>
              <a:defRPr sz="4100" b="0" i="0" u="none" strike="noStrike" cap="none">
                <a:solidFill>
                  <a:schemeClr val="dk2"/>
                </a:solidFill>
                <a:latin typeface="Tahoma"/>
                <a:ea typeface="Tahoma"/>
                <a:cs typeface="Tahoma"/>
                <a:sym typeface="Tahoma"/>
              </a:defRPr>
            </a:lvl9pPr>
          </a:lstStyle>
          <a:p>
            <a:endParaRPr/>
          </a:p>
        </p:txBody>
      </p:sp>
      <p:sp>
        <p:nvSpPr>
          <p:cNvPr id="176" name="Google Shape;176;p16"/>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lvl1pPr marL="457200" marR="0" lvl="0" indent="-339090" algn="l" rtl="0">
              <a:spcBef>
                <a:spcPts val="580"/>
              </a:spcBef>
              <a:spcAft>
                <a:spcPts val="0"/>
              </a:spcAft>
              <a:buClr>
                <a:schemeClr val="folHlink"/>
              </a:buClr>
              <a:buSzPts val="1740"/>
              <a:buFont typeface="Noto Sans Symbols"/>
              <a:buChar char="■"/>
              <a:defRPr sz="2900" b="0" i="0" u="none" strike="noStrike" cap="none">
                <a:solidFill>
                  <a:schemeClr val="dk1"/>
                </a:solidFill>
                <a:latin typeface="Tahoma"/>
                <a:ea typeface="Tahoma"/>
                <a:cs typeface="Tahoma"/>
                <a:sym typeface="Tahoma"/>
              </a:defRPr>
            </a:lvl1pPr>
            <a:lvl2pPr marL="914400" marR="0" lvl="1" indent="-315912" algn="l" rtl="0">
              <a:spcBef>
                <a:spcPts val="500"/>
              </a:spcBef>
              <a:spcAft>
                <a:spcPts val="0"/>
              </a:spcAft>
              <a:buClr>
                <a:schemeClr val="hlink"/>
              </a:buClr>
              <a:buSzPts val="1375"/>
              <a:buFont typeface="Noto Sans Symbols"/>
              <a:buChar char="■"/>
              <a:defRPr sz="2500" b="0" i="0" u="none" strike="noStrike" cap="none">
                <a:solidFill>
                  <a:schemeClr val="dk1"/>
                </a:solidFill>
                <a:latin typeface="Tahoma"/>
                <a:ea typeface="Tahoma"/>
                <a:cs typeface="Tahoma"/>
                <a:sym typeface="Tahoma"/>
              </a:defRPr>
            </a:lvl2pPr>
            <a:lvl3pPr marL="1371600" marR="0" lvl="2" indent="-301625" algn="l" rtl="0">
              <a:spcBef>
                <a:spcPts val="460"/>
              </a:spcBef>
              <a:spcAft>
                <a:spcPts val="0"/>
              </a:spcAft>
              <a:buClr>
                <a:schemeClr val="accent2"/>
              </a:buClr>
              <a:buSzPts val="1150"/>
              <a:buFont typeface="Noto Sans Symbols"/>
              <a:buChar char="■"/>
              <a:defRPr sz="2300" b="0" i="0" u="none" strike="noStrike" cap="none">
                <a:solidFill>
                  <a:schemeClr val="dk1"/>
                </a:solidFill>
                <a:latin typeface="Tahoma"/>
                <a:ea typeface="Tahoma"/>
                <a:cs typeface="Tahoma"/>
                <a:sym typeface="Tahoma"/>
              </a:defRPr>
            </a:lvl3pPr>
            <a:lvl4pPr marL="1828800" marR="0" lvl="3" indent="-294957" algn="l" rtl="0">
              <a:spcBef>
                <a:spcPts val="380"/>
              </a:spcBef>
              <a:spcAft>
                <a:spcPts val="0"/>
              </a:spcAft>
              <a:buClr>
                <a:schemeClr val="folHlink"/>
              </a:buClr>
              <a:buSzPts val="1045"/>
              <a:buFont typeface="Noto Sans Symbols"/>
              <a:buChar char="■"/>
              <a:defRPr sz="1900" b="0" i="0" u="none" strike="noStrike" cap="none">
                <a:solidFill>
                  <a:schemeClr val="dk1"/>
                </a:solidFill>
                <a:latin typeface="Tahoma"/>
                <a:ea typeface="Tahoma"/>
                <a:cs typeface="Tahoma"/>
                <a:sym typeface="Tahoma"/>
              </a:defRPr>
            </a:lvl4pPr>
            <a:lvl5pPr marL="2286000" marR="0" lvl="4" indent="-288925" algn="l" rtl="0">
              <a:spcBef>
                <a:spcPts val="380"/>
              </a:spcBef>
              <a:spcAft>
                <a:spcPts val="0"/>
              </a:spcAft>
              <a:buClr>
                <a:srgbClr val="FD2B4E"/>
              </a:buClr>
              <a:buSzPts val="950"/>
              <a:buFont typeface="Noto Sans Symbols"/>
              <a:buChar char="■"/>
              <a:defRPr sz="19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77" name="Google Shape;177;p16"/>
          <p:cNvSpPr txBox="1">
            <a:spLocks noGrp="1"/>
          </p:cNvSpPr>
          <p:nvPr>
            <p:ph type="ftr" idx="11"/>
          </p:nvPr>
        </p:nvSpPr>
        <p:spPr>
          <a:xfrm>
            <a:off x="76200" y="6548437"/>
            <a:ext cx="3659187" cy="465137"/>
          </a:xfrm>
          <a:prstGeom prst="rect">
            <a:avLst/>
          </a:prstGeom>
          <a:noFill/>
          <a:ln>
            <a:noFill/>
          </a:ln>
        </p:spPr>
        <p:txBody>
          <a:bodyPr spcFirstLastPara="1" wrap="square" lIns="85325" tIns="42650" rIns="85325" bIns="42650" anchor="b" anchorCtr="0">
            <a:noAutofit/>
          </a:bodyPr>
          <a:lstStyle>
            <a:lvl1pPr marR="0" lvl="0" algn="ctr" rtl="0">
              <a:lnSpc>
                <a:spcPct val="100000"/>
              </a:lnSpc>
              <a:spcBef>
                <a:spcPts val="0"/>
              </a:spcBef>
              <a:spcAft>
                <a:spcPts val="0"/>
              </a:spcAft>
              <a:buSzPts val="1400"/>
              <a:buNone/>
              <a:defRPr sz="1400" b="0" i="0" u="none">
                <a:solidFill>
                  <a:schemeClr val="dk1"/>
                </a:solidFill>
                <a:latin typeface="Tahoma"/>
                <a:ea typeface="Tahoma"/>
                <a:cs typeface="Tahoma"/>
                <a:sym typeface="Tahoma"/>
              </a:defRPr>
            </a:lvl1pPr>
            <a:lvl2pPr marR="0" lvl="1"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2pPr>
            <a:lvl3pPr marR="0" lvl="2"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3pPr>
            <a:lvl4pPr marR="0" lvl="3"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4pPr>
            <a:lvl5pPr marR="0" lvl="4"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5pPr>
            <a:lvl6pPr marR="0" lvl="5"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6pPr>
            <a:lvl7pPr marR="0" lvl="6"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7pPr>
            <a:lvl8pPr marR="0" lvl="7"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8pPr>
            <a:lvl9pPr marR="0" lvl="8" algn="l" rtl="0">
              <a:lnSpc>
                <a:spcPct val="100000"/>
              </a:lnSpc>
              <a:spcBef>
                <a:spcPts val="0"/>
              </a:spcBef>
              <a:spcAft>
                <a:spcPts val="0"/>
              </a:spcAft>
              <a:buSzPts val="1400"/>
              <a:buNone/>
              <a:defRPr sz="2400" b="0" i="0" u="none" strike="noStrike" cap="none">
                <a:solidFill>
                  <a:schemeClr val="dk1"/>
                </a:solidFill>
                <a:latin typeface="Tahoma"/>
                <a:ea typeface="Tahoma"/>
                <a:cs typeface="Tahoma"/>
                <a:sym typeface="Tahoma"/>
              </a:defRPr>
            </a:lvl9pPr>
          </a:lstStyle>
          <a:p>
            <a:endParaRPr/>
          </a:p>
        </p:txBody>
      </p:sp>
      <p:sp>
        <p:nvSpPr>
          <p:cNvPr id="178" name="Google Shape;178;p16"/>
          <p:cNvSpPr txBox="1">
            <a:spLocks noGrp="1"/>
          </p:cNvSpPr>
          <p:nvPr>
            <p:ph type="sldNum" idx="12"/>
          </p:nvPr>
        </p:nvSpPr>
        <p:spPr>
          <a:xfrm>
            <a:off x="7164387" y="6323012"/>
            <a:ext cx="1905000" cy="463550"/>
          </a:xfrm>
          <a:prstGeom prst="rect">
            <a:avLst/>
          </a:prstGeom>
          <a:noFill/>
          <a:ln>
            <a:noFill/>
          </a:ln>
        </p:spPr>
        <p:txBody>
          <a:bodyPr spcFirstLastPara="1" wrap="square" lIns="85325" tIns="42650" rIns="85325" bIns="42650" anchor="b" anchorCtr="0">
            <a:noAutofit/>
          </a:bodyPr>
          <a:lstStyle>
            <a:lvl1pPr marL="0" marR="0" lvl="0"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1pPr>
            <a:lvl2pPr marL="0" marR="0" lvl="1"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2pPr>
            <a:lvl3pPr marL="0" marR="0" lvl="2"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3pPr>
            <a:lvl4pPr marL="0" marR="0" lvl="3"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4pPr>
            <a:lvl5pPr marL="0" marR="0" lvl="4"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5pPr>
            <a:lvl6pPr marL="0" marR="0" lvl="5"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6pPr>
            <a:lvl7pPr marL="0" marR="0" lvl="6"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7pPr>
            <a:lvl8pPr marL="0" marR="0" lvl="7"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8pPr>
            <a:lvl9pPr marL="0" marR="0" lvl="8" indent="0" algn="r" rtl="0">
              <a:lnSpc>
                <a:spcPct val="100000"/>
              </a:lnSpc>
              <a:spcBef>
                <a:spcPts val="0"/>
              </a:spcBef>
              <a:spcAft>
                <a:spcPts val="0"/>
              </a:spcAft>
              <a:buClr>
                <a:schemeClr val="dk1"/>
              </a:buClr>
              <a:buSzPts val="1000"/>
              <a:buFont typeface="Tahoma"/>
              <a:buNone/>
              <a:defRPr sz="1000" b="0" i="0" u="none">
                <a:solidFill>
                  <a:schemeClr val="dk1"/>
                </a:solidFill>
                <a:latin typeface="Tahoma"/>
                <a:ea typeface="Tahoma"/>
                <a:cs typeface="Tahoma"/>
                <a:sym typeface="Tahoma"/>
              </a:defRPr>
            </a:lvl9pPr>
          </a:lstStyle>
          <a:p>
            <a:pPr marL="0" lvl="0" indent="0" algn="r" rtl="0">
              <a:spcBef>
                <a:spcPts val="0"/>
              </a:spcBef>
              <a:spcAft>
                <a:spcPts val="0"/>
              </a:spcAft>
              <a:buNone/>
            </a:pPr>
            <a:r>
              <a:rPr lang="en-US"/>
              <a:t>Chap 3-</a:t>
            </a: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52.png"/><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vmlDrawing" Target="../drawings/vmlDrawing2.v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6.xml"/><Relationship Id="rId1" Type="http://schemas.openxmlformats.org/officeDocument/2006/relationships/slideLayout" Target="../slideLayouts/slideLayout3.xml"/><Relationship Id="rId5" Type="http://schemas.openxmlformats.org/officeDocument/2006/relationships/image" Target="../media/image58.png"/><Relationship Id="rId4" Type="http://schemas.openxmlformats.org/officeDocument/2006/relationships/image" Target="../media/image57.png"/></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7.xml"/><Relationship Id="rId1" Type="http://schemas.openxmlformats.org/officeDocument/2006/relationships/slideLayout" Target="../slideLayouts/slideLayout3.xml"/><Relationship Id="rId5" Type="http://schemas.openxmlformats.org/officeDocument/2006/relationships/image" Target="../media/image61.png"/><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6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6"/>
          <p:cNvSpPr txBox="1">
            <a:spLocks noGrp="1"/>
          </p:cNvSpPr>
          <p:nvPr>
            <p:ph type="ctrTitle"/>
          </p:nvPr>
        </p:nvSpPr>
        <p:spPr>
          <a:xfrm>
            <a:off x="990600" y="1833562"/>
            <a:ext cx="7772400"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DATA ANALYTICS</a:t>
            </a:r>
            <a:endParaRPr/>
          </a:p>
        </p:txBody>
      </p:sp>
      <p:sp>
        <p:nvSpPr>
          <p:cNvPr id="258" name="Google Shape;258;p26"/>
          <p:cNvSpPr txBox="1">
            <a:spLocks noGrp="1"/>
          </p:cNvSpPr>
          <p:nvPr>
            <p:ph type="subTitle" idx="1"/>
          </p:nvPr>
        </p:nvSpPr>
        <p:spPr>
          <a:xfrm>
            <a:off x="1371600" y="3881437"/>
            <a:ext cx="6400800" cy="1762125"/>
          </a:xfrm>
          <a:prstGeom prst="rect">
            <a:avLst/>
          </a:prstGeom>
          <a:noFill/>
          <a:ln>
            <a:noFill/>
          </a:ln>
        </p:spPr>
        <p:txBody>
          <a:bodyPr spcFirstLastPara="1" wrap="square" lIns="85325" tIns="42650" rIns="85325" bIns="42650" anchor="t" anchorCtr="0">
            <a:noAutofit/>
          </a:bodyPr>
          <a:lstStyle/>
          <a:p>
            <a:pPr marL="0" lvl="0" indent="0" algn="ctr" rtl="0">
              <a:spcBef>
                <a:spcPts val="0"/>
              </a:spcBef>
              <a:spcAft>
                <a:spcPts val="0"/>
              </a:spcAft>
              <a:buSzPts val="1740"/>
              <a:buFont typeface="Noto Sans Symbols"/>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5"/>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Measures of central tendency</a:t>
            </a:r>
            <a:endParaRPr/>
          </a:p>
        </p:txBody>
      </p:sp>
      <p:sp>
        <p:nvSpPr>
          <p:cNvPr id="337" name="Google Shape;337;p35"/>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Yield information about particular places or locations in a group of numbers.</a:t>
            </a:r>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That is a single number to describe the characteristics of a set of data.</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cxnSp>
        <p:nvCxnSpPr>
          <p:cNvPr id="342" name="Google Shape;342;p36"/>
          <p:cNvCxnSpPr/>
          <p:nvPr/>
        </p:nvCxnSpPr>
        <p:spPr>
          <a:xfrm>
            <a:off x="7696200" y="2971800"/>
            <a:ext cx="0" cy="1371600"/>
          </a:xfrm>
          <a:prstGeom prst="straightConnector1">
            <a:avLst/>
          </a:prstGeom>
          <a:noFill/>
          <a:ln w="28575" cap="flat" cmpd="sng">
            <a:solidFill>
              <a:schemeClr val="dk1"/>
            </a:solidFill>
            <a:prstDash val="solid"/>
            <a:miter lim="800000"/>
            <a:headEnd type="none" w="med" len="med"/>
            <a:tailEnd type="none" w="med" len="med"/>
          </a:ln>
        </p:spPr>
      </p:cxnSp>
      <p:sp>
        <p:nvSpPr>
          <p:cNvPr id="343" name="Google Shape;343;p36"/>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1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Measures of Central Tendency</a:t>
            </a:r>
            <a:endParaRPr/>
          </a:p>
        </p:txBody>
      </p:sp>
      <p:sp>
        <p:nvSpPr>
          <p:cNvPr id="344" name="Google Shape;344;p36"/>
          <p:cNvSpPr txBox="1"/>
          <p:nvPr/>
        </p:nvSpPr>
        <p:spPr>
          <a:xfrm>
            <a:off x="2819400" y="1828800"/>
            <a:ext cx="3046412" cy="528637"/>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a:buNone/>
            </a:pPr>
            <a:r>
              <a:rPr lang="en-US" sz="2800" b="1" i="0" u="none">
                <a:solidFill>
                  <a:srgbClr val="000066"/>
                </a:solidFill>
                <a:latin typeface="Times New Roman"/>
                <a:ea typeface="Times New Roman"/>
                <a:cs typeface="Times New Roman"/>
                <a:sym typeface="Times New Roman"/>
              </a:rPr>
              <a:t>Central Tendency</a:t>
            </a:r>
            <a:endParaRPr/>
          </a:p>
        </p:txBody>
      </p:sp>
      <p:cxnSp>
        <p:nvCxnSpPr>
          <p:cNvPr id="345" name="Google Shape;345;p36"/>
          <p:cNvCxnSpPr/>
          <p:nvPr/>
        </p:nvCxnSpPr>
        <p:spPr>
          <a:xfrm>
            <a:off x="1300162" y="2971800"/>
            <a:ext cx="6408737" cy="0"/>
          </a:xfrm>
          <a:prstGeom prst="straightConnector1">
            <a:avLst/>
          </a:prstGeom>
          <a:noFill/>
          <a:ln w="28575" cap="flat" cmpd="sng">
            <a:solidFill>
              <a:schemeClr val="dk1"/>
            </a:solidFill>
            <a:prstDash val="solid"/>
            <a:miter lim="800000"/>
            <a:headEnd type="none" w="med" len="med"/>
            <a:tailEnd type="none" w="med" len="med"/>
          </a:ln>
        </p:spPr>
      </p:cxnSp>
      <p:sp>
        <p:nvSpPr>
          <p:cNvPr id="346" name="Google Shape;346;p36"/>
          <p:cNvSpPr txBox="1"/>
          <p:nvPr/>
        </p:nvSpPr>
        <p:spPr>
          <a:xfrm>
            <a:off x="685800" y="3430587"/>
            <a:ext cx="1066800" cy="466725"/>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Mean</a:t>
            </a:r>
            <a:endParaRPr/>
          </a:p>
        </p:txBody>
      </p:sp>
      <p:sp>
        <p:nvSpPr>
          <p:cNvPr id="347" name="Google Shape;347;p36"/>
          <p:cNvSpPr txBox="1"/>
          <p:nvPr/>
        </p:nvSpPr>
        <p:spPr>
          <a:xfrm>
            <a:off x="2700337" y="3430587"/>
            <a:ext cx="1292225" cy="466725"/>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Median</a:t>
            </a:r>
            <a:endParaRPr/>
          </a:p>
        </p:txBody>
      </p:sp>
      <p:sp>
        <p:nvSpPr>
          <p:cNvPr id="348" name="Google Shape;348;p36"/>
          <p:cNvSpPr txBox="1"/>
          <p:nvPr/>
        </p:nvSpPr>
        <p:spPr>
          <a:xfrm>
            <a:off x="5032375" y="3430587"/>
            <a:ext cx="987425" cy="466725"/>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Mode</a:t>
            </a:r>
            <a:endParaRPr/>
          </a:p>
        </p:txBody>
      </p:sp>
      <p:sp>
        <p:nvSpPr>
          <p:cNvPr id="349" name="Google Shape;349;p36"/>
          <p:cNvSpPr txBox="1"/>
          <p:nvPr/>
        </p:nvSpPr>
        <p:spPr>
          <a:xfrm>
            <a:off x="5943600" y="4267200"/>
            <a:ext cx="2513012" cy="466725"/>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Geometric Mean</a:t>
            </a:r>
            <a:endParaRPr/>
          </a:p>
        </p:txBody>
      </p:sp>
      <p:cxnSp>
        <p:nvCxnSpPr>
          <p:cNvPr id="350" name="Google Shape;350;p36"/>
          <p:cNvCxnSpPr/>
          <p:nvPr/>
        </p:nvCxnSpPr>
        <p:spPr>
          <a:xfrm>
            <a:off x="5334000" y="2971800"/>
            <a:ext cx="0" cy="457200"/>
          </a:xfrm>
          <a:prstGeom prst="straightConnector1">
            <a:avLst/>
          </a:prstGeom>
          <a:noFill/>
          <a:ln w="28575" cap="flat" cmpd="sng">
            <a:solidFill>
              <a:schemeClr val="dk1"/>
            </a:solidFill>
            <a:prstDash val="solid"/>
            <a:miter lim="800000"/>
            <a:headEnd type="none" w="med" len="med"/>
            <a:tailEnd type="none" w="med" len="med"/>
          </a:ln>
        </p:spPr>
      </p:cxnSp>
      <p:cxnSp>
        <p:nvCxnSpPr>
          <p:cNvPr id="351" name="Google Shape;351;p36"/>
          <p:cNvCxnSpPr/>
          <p:nvPr/>
        </p:nvCxnSpPr>
        <p:spPr>
          <a:xfrm>
            <a:off x="1295400" y="2971800"/>
            <a:ext cx="0" cy="457200"/>
          </a:xfrm>
          <a:prstGeom prst="straightConnector1">
            <a:avLst/>
          </a:prstGeom>
          <a:noFill/>
          <a:ln w="28575" cap="flat" cmpd="sng">
            <a:solidFill>
              <a:schemeClr val="dk1"/>
            </a:solidFill>
            <a:prstDash val="solid"/>
            <a:miter lim="800000"/>
            <a:headEnd type="none" w="med" len="med"/>
            <a:tailEnd type="none" w="med" len="med"/>
          </a:ln>
        </p:spPr>
      </p:cxnSp>
      <p:cxnSp>
        <p:nvCxnSpPr>
          <p:cNvPr id="352" name="Google Shape;352;p36"/>
          <p:cNvCxnSpPr/>
          <p:nvPr/>
        </p:nvCxnSpPr>
        <p:spPr>
          <a:xfrm>
            <a:off x="3308350" y="2971800"/>
            <a:ext cx="0" cy="457200"/>
          </a:xfrm>
          <a:prstGeom prst="straightConnector1">
            <a:avLst/>
          </a:prstGeom>
          <a:noFill/>
          <a:ln w="28575" cap="flat" cmpd="sng">
            <a:solidFill>
              <a:schemeClr val="dk1"/>
            </a:solidFill>
            <a:prstDash val="solid"/>
            <a:miter lim="800000"/>
            <a:headEnd type="none" w="med" len="med"/>
            <a:tailEnd type="none" w="med" len="med"/>
          </a:ln>
        </p:spPr>
      </p:cxnSp>
      <p:cxnSp>
        <p:nvCxnSpPr>
          <p:cNvPr id="353" name="Google Shape;353;p36"/>
          <p:cNvCxnSpPr/>
          <p:nvPr/>
        </p:nvCxnSpPr>
        <p:spPr>
          <a:xfrm>
            <a:off x="2663825" y="4343400"/>
            <a:ext cx="1450975" cy="0"/>
          </a:xfrm>
          <a:prstGeom prst="straightConnector1">
            <a:avLst/>
          </a:prstGeom>
          <a:noFill/>
          <a:ln w="28575" cap="flat" cmpd="sng">
            <a:solidFill>
              <a:schemeClr val="dk1"/>
            </a:solidFill>
            <a:prstDash val="solid"/>
            <a:miter lim="800000"/>
            <a:headEnd type="none" w="med" len="med"/>
            <a:tailEnd type="none" w="med" len="med"/>
          </a:ln>
        </p:spPr>
      </p:cxnSp>
      <p:sp>
        <p:nvSpPr>
          <p:cNvPr id="354" name="Google Shape;354;p36"/>
          <p:cNvSpPr/>
          <p:nvPr/>
        </p:nvSpPr>
        <p:spPr>
          <a:xfrm>
            <a:off x="2698750" y="4191000"/>
            <a:ext cx="152400" cy="1524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55" name="Google Shape;355;p36"/>
          <p:cNvSpPr/>
          <p:nvPr/>
        </p:nvSpPr>
        <p:spPr>
          <a:xfrm>
            <a:off x="3460750" y="4191000"/>
            <a:ext cx="152400" cy="1524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56" name="Google Shape;356;p36"/>
          <p:cNvSpPr/>
          <p:nvPr/>
        </p:nvSpPr>
        <p:spPr>
          <a:xfrm>
            <a:off x="3689350" y="4191000"/>
            <a:ext cx="152400" cy="1524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57" name="Google Shape;357;p36"/>
          <p:cNvSpPr/>
          <p:nvPr/>
        </p:nvSpPr>
        <p:spPr>
          <a:xfrm>
            <a:off x="2927350" y="4191000"/>
            <a:ext cx="152400" cy="1524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58" name="Google Shape;358;p36"/>
          <p:cNvSpPr/>
          <p:nvPr/>
        </p:nvSpPr>
        <p:spPr>
          <a:xfrm>
            <a:off x="2927350" y="4038600"/>
            <a:ext cx="152400" cy="1524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59" name="Google Shape;359;p36"/>
          <p:cNvSpPr/>
          <p:nvPr/>
        </p:nvSpPr>
        <p:spPr>
          <a:xfrm>
            <a:off x="3841750" y="4191000"/>
            <a:ext cx="152400" cy="1524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60" name="Google Shape;360;p36"/>
          <p:cNvSpPr/>
          <p:nvPr/>
        </p:nvSpPr>
        <p:spPr>
          <a:xfrm>
            <a:off x="3079750" y="4191000"/>
            <a:ext cx="152400" cy="152400"/>
          </a:xfrm>
          <a:prstGeom prst="ellipse">
            <a:avLst/>
          </a:prstGeom>
          <a:solidFill>
            <a:schemeClr val="accen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61" name="Google Shape;361;p36"/>
          <p:cNvSpPr/>
          <p:nvPr/>
        </p:nvSpPr>
        <p:spPr>
          <a:xfrm rot="-5400000">
            <a:off x="3041650" y="4457700"/>
            <a:ext cx="228600" cy="152400"/>
          </a:xfrm>
          <a:prstGeom prst="rightArrow">
            <a:avLst>
              <a:gd name="adj1" fmla="val 16160"/>
              <a:gd name="adj2" fmla="val 50000"/>
            </a:avLst>
          </a:prstGeom>
          <a:solidFill>
            <a:srgbClr val="FF0000"/>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362" name="Google Shape;362;p36"/>
          <p:cNvCxnSpPr/>
          <p:nvPr/>
        </p:nvCxnSpPr>
        <p:spPr>
          <a:xfrm>
            <a:off x="4343400" y="2362200"/>
            <a:ext cx="0" cy="609600"/>
          </a:xfrm>
          <a:prstGeom prst="straightConnector1">
            <a:avLst/>
          </a:prstGeom>
          <a:noFill/>
          <a:ln w="28575" cap="flat" cmpd="sng">
            <a:solidFill>
              <a:schemeClr val="dk1"/>
            </a:solidFill>
            <a:prstDash val="solid"/>
            <a:miter lim="800000"/>
            <a:headEnd type="none" w="med" len="med"/>
            <a:tailEnd type="none" w="med" len="med"/>
          </a:ln>
        </p:spPr>
      </p:cxnSp>
      <p:pic>
        <p:nvPicPr>
          <p:cNvPr id="363" name="Google Shape;363;p36"/>
          <p:cNvPicPr preferRelativeResize="0"/>
          <p:nvPr/>
        </p:nvPicPr>
        <p:blipFill rotWithShape="1">
          <a:blip r:embed="rId3">
            <a:alphaModFix/>
          </a:blip>
          <a:srcRect/>
          <a:stretch/>
        </p:blipFill>
        <p:spPr>
          <a:xfrm>
            <a:off x="401637" y="3886200"/>
            <a:ext cx="1503362" cy="2438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7"/>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Arithmetic mean</a:t>
            </a:r>
            <a:endParaRPr/>
          </a:p>
        </p:txBody>
      </p:sp>
      <p:sp>
        <p:nvSpPr>
          <p:cNvPr id="369" name="Google Shape;369;p37"/>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rmAutofit/>
          </a:bodyPr>
          <a:lstStyle/>
          <a:p>
            <a:pPr marL="320675" marR="0" lvl="0" indent="-320675" algn="l" rtl="0">
              <a:lnSpc>
                <a:spcPct val="90000"/>
              </a:lnSpc>
              <a:spcBef>
                <a:spcPts val="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Commonly it is called as the mean it is the average of a group of numbers; it is applicable for interval and ratio data. </a:t>
            </a:r>
            <a:endParaRPr/>
          </a:p>
          <a:p>
            <a:pPr marL="320675" marR="0" lvl="0" indent="-320675" algn="l" rtl="0">
              <a:lnSpc>
                <a:spcPct val="9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Not applicable for nominal and ordinal data. </a:t>
            </a:r>
            <a:endParaRPr/>
          </a:p>
          <a:p>
            <a:pPr marL="320675" marR="0" lvl="0" indent="-320675" algn="l" rtl="0">
              <a:lnSpc>
                <a:spcPct val="9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It is affected by each value in the data set including extreme values, one of the problem of the with the mean is that it is affected by the extreme values computed by summing all values in the data set and dividing the sum by the number of values in the data set.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8"/>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1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Mean (Arithmetic Mean)</a:t>
            </a:r>
            <a:endParaRPr/>
          </a:p>
        </p:txBody>
      </p:sp>
      <p:sp>
        <p:nvSpPr>
          <p:cNvPr id="375" name="Google Shape;375;p38"/>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Mean (Arithmetic Mean) of Data Values</a:t>
            </a:r>
            <a:endParaRPr/>
          </a:p>
          <a:p>
            <a:pPr marL="693737" lvl="1" indent="-268287" algn="l" rtl="0">
              <a:lnSpc>
                <a:spcPct val="100000"/>
              </a:lnSpc>
              <a:spcBef>
                <a:spcPts val="500"/>
              </a:spcBef>
              <a:spcAft>
                <a:spcPts val="0"/>
              </a:spcAft>
              <a:buClr>
                <a:schemeClr val="hlink"/>
              </a:buClr>
              <a:buSzPts val="1375"/>
              <a:buFont typeface="Noto Sans Symbols"/>
              <a:buChar char="■"/>
            </a:pPr>
            <a:r>
              <a:rPr lang="en-US" sz="2500" b="0" i="0" u="none">
                <a:solidFill>
                  <a:schemeClr val="dk1"/>
                </a:solidFill>
                <a:latin typeface="Tahoma"/>
                <a:ea typeface="Tahoma"/>
                <a:cs typeface="Tahoma"/>
                <a:sym typeface="Tahoma"/>
              </a:rPr>
              <a:t>Sample mean</a:t>
            </a:r>
            <a:endParaRPr/>
          </a:p>
          <a:p>
            <a:pPr marL="693737" lvl="1" indent="-180974"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a:ea typeface="Tahoma"/>
              <a:cs typeface="Tahoma"/>
              <a:sym typeface="Tahoma"/>
            </a:endParaRPr>
          </a:p>
          <a:p>
            <a:pPr marL="693737" lvl="1" indent="-180974"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a:ea typeface="Tahoma"/>
              <a:cs typeface="Tahoma"/>
              <a:sym typeface="Tahoma"/>
            </a:endParaRPr>
          </a:p>
          <a:p>
            <a:pPr marL="693737" lvl="1" indent="-180974"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a:ea typeface="Tahoma"/>
              <a:cs typeface="Tahoma"/>
              <a:sym typeface="Tahoma"/>
            </a:endParaRPr>
          </a:p>
          <a:p>
            <a:pPr marL="693737" lvl="1" indent="-268287" algn="l" rtl="0">
              <a:lnSpc>
                <a:spcPct val="100000"/>
              </a:lnSpc>
              <a:spcBef>
                <a:spcPts val="500"/>
              </a:spcBef>
              <a:spcAft>
                <a:spcPts val="0"/>
              </a:spcAft>
              <a:buClr>
                <a:schemeClr val="hlink"/>
              </a:buClr>
              <a:buSzPts val="1375"/>
              <a:buFont typeface="Noto Sans Symbols"/>
              <a:buChar char="■"/>
            </a:pPr>
            <a:r>
              <a:rPr lang="en-US" sz="2500" b="0" i="0" u="none">
                <a:solidFill>
                  <a:schemeClr val="dk1"/>
                </a:solidFill>
                <a:latin typeface="Tahoma"/>
                <a:ea typeface="Tahoma"/>
                <a:cs typeface="Tahoma"/>
                <a:sym typeface="Tahoma"/>
              </a:rPr>
              <a:t>Population mean</a:t>
            </a:r>
            <a:endParaRPr/>
          </a:p>
        </p:txBody>
      </p:sp>
      <p:pic>
        <p:nvPicPr>
          <p:cNvPr id="376" name="Google Shape;376;p38"/>
          <p:cNvPicPr preferRelativeResize="0"/>
          <p:nvPr/>
        </p:nvPicPr>
        <p:blipFill rotWithShape="1">
          <a:blip r:embed="rId3">
            <a:alphaModFix/>
          </a:blip>
          <a:srcRect/>
          <a:stretch/>
        </p:blipFill>
        <p:spPr>
          <a:xfrm>
            <a:off x="2209800" y="2724150"/>
            <a:ext cx="5105400" cy="1603375"/>
          </a:xfrm>
          <a:prstGeom prst="rect">
            <a:avLst/>
          </a:prstGeom>
          <a:noFill/>
          <a:ln>
            <a:noFill/>
          </a:ln>
        </p:spPr>
      </p:pic>
      <p:pic>
        <p:nvPicPr>
          <p:cNvPr id="377" name="Google Shape;377;p38"/>
          <p:cNvPicPr preferRelativeResize="0"/>
          <p:nvPr/>
        </p:nvPicPr>
        <p:blipFill rotWithShape="1">
          <a:blip r:embed="rId4">
            <a:alphaModFix/>
          </a:blip>
          <a:srcRect/>
          <a:stretch/>
        </p:blipFill>
        <p:spPr>
          <a:xfrm>
            <a:off x="2286000" y="4699000"/>
            <a:ext cx="5181600" cy="1625600"/>
          </a:xfrm>
          <a:prstGeom prst="rect">
            <a:avLst/>
          </a:prstGeom>
          <a:noFill/>
          <a:ln>
            <a:noFill/>
          </a:ln>
        </p:spPr>
      </p:pic>
      <p:sp>
        <p:nvSpPr>
          <p:cNvPr id="378" name="Google Shape;378;p38"/>
          <p:cNvSpPr txBox="1"/>
          <p:nvPr/>
        </p:nvSpPr>
        <p:spPr>
          <a:xfrm>
            <a:off x="4572000" y="2590800"/>
            <a:ext cx="2209800" cy="457200"/>
          </a:xfrm>
          <a:prstGeom prst="rect">
            <a:avLst/>
          </a:prstGeom>
          <a:solidFill>
            <a:srgbClr val="FF66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Sample Size</a:t>
            </a:r>
            <a:endParaRPr/>
          </a:p>
        </p:txBody>
      </p:sp>
      <p:sp>
        <p:nvSpPr>
          <p:cNvPr id="379" name="Google Shape;379;p38"/>
          <p:cNvSpPr txBox="1"/>
          <p:nvPr/>
        </p:nvSpPr>
        <p:spPr>
          <a:xfrm>
            <a:off x="4800600" y="4572000"/>
            <a:ext cx="2590800" cy="457200"/>
          </a:xfrm>
          <a:prstGeom prst="rect">
            <a:avLst/>
          </a:prstGeom>
          <a:solidFill>
            <a:srgbClr val="FF66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Population Size</a:t>
            </a:r>
            <a:endParaRPr/>
          </a:p>
        </p:txBody>
      </p:sp>
      <p:cxnSp>
        <p:nvCxnSpPr>
          <p:cNvPr id="380" name="Google Shape;380;p38"/>
          <p:cNvCxnSpPr/>
          <p:nvPr/>
        </p:nvCxnSpPr>
        <p:spPr>
          <a:xfrm flipH="1">
            <a:off x="3505200" y="2819400"/>
            <a:ext cx="914400" cy="76200"/>
          </a:xfrm>
          <a:prstGeom prst="straightConnector1">
            <a:avLst/>
          </a:prstGeom>
          <a:noFill/>
          <a:ln w="9525" cap="flat" cmpd="sng">
            <a:solidFill>
              <a:schemeClr val="hlink"/>
            </a:solidFill>
            <a:prstDash val="solid"/>
            <a:miter lim="800000"/>
            <a:headEnd type="none" w="med" len="med"/>
            <a:tailEnd type="triangle" w="med" len="med"/>
          </a:ln>
        </p:spPr>
      </p:cxnSp>
      <p:cxnSp>
        <p:nvCxnSpPr>
          <p:cNvPr id="381" name="Google Shape;381;p38"/>
          <p:cNvCxnSpPr/>
          <p:nvPr/>
        </p:nvCxnSpPr>
        <p:spPr>
          <a:xfrm rot="10800000">
            <a:off x="3505200" y="4876800"/>
            <a:ext cx="1143000" cy="0"/>
          </a:xfrm>
          <a:prstGeom prst="straightConnector1">
            <a:avLst/>
          </a:prstGeom>
          <a:noFill/>
          <a:ln w="12700" cap="flat" cmpd="sng">
            <a:solidFill>
              <a:schemeClr val="hlink"/>
            </a:solidFill>
            <a:prstDash val="solid"/>
            <a:miter lim="800000"/>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9"/>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Mean (Arithmetic Mean)</a:t>
            </a:r>
            <a:endParaRPr/>
          </a:p>
        </p:txBody>
      </p:sp>
      <p:sp>
        <p:nvSpPr>
          <p:cNvPr id="387" name="Google Shape;387;p39"/>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The Most Common Measure of Central Tendency</a:t>
            </a:r>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Affected by Extreme Values (Outliers)</a:t>
            </a:r>
            <a:endParaRPr/>
          </a:p>
        </p:txBody>
      </p:sp>
      <p:sp>
        <p:nvSpPr>
          <p:cNvPr id="388" name="Google Shape;388;p39"/>
          <p:cNvSpPr txBox="1"/>
          <p:nvPr/>
        </p:nvSpPr>
        <p:spPr>
          <a:xfrm>
            <a:off x="7543800" y="1203325"/>
            <a:ext cx="16002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000"/>
              <a:buFont typeface="Tahoma"/>
              <a:buNone/>
            </a:pPr>
            <a:r>
              <a:rPr lang="en-US" sz="2000" b="0" i="1" u="none">
                <a:solidFill>
                  <a:srgbClr val="000099"/>
                </a:solidFill>
                <a:latin typeface="Tahoma"/>
                <a:ea typeface="Tahoma"/>
                <a:cs typeface="Tahoma"/>
                <a:sym typeface="Tahoma"/>
              </a:rPr>
              <a:t>(continued)</a:t>
            </a:r>
            <a:endParaRPr/>
          </a:p>
        </p:txBody>
      </p:sp>
      <p:sp>
        <p:nvSpPr>
          <p:cNvPr id="389" name="Google Shape;389;p39"/>
          <p:cNvSpPr/>
          <p:nvPr/>
        </p:nvSpPr>
        <p:spPr>
          <a:xfrm rot="-5400000">
            <a:off x="6134100" y="4838700"/>
            <a:ext cx="609600" cy="228600"/>
          </a:xfrm>
          <a:prstGeom prst="rightArrow">
            <a:avLst>
              <a:gd name="adj1" fmla="val 16160"/>
              <a:gd name="adj2" fmla="val 50000"/>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390" name="Google Shape;390;p39"/>
          <p:cNvCxnSpPr/>
          <p:nvPr/>
        </p:nvCxnSpPr>
        <p:spPr>
          <a:xfrm>
            <a:off x="779462" y="4419600"/>
            <a:ext cx="3354387" cy="0"/>
          </a:xfrm>
          <a:prstGeom prst="straightConnector1">
            <a:avLst/>
          </a:prstGeom>
          <a:noFill/>
          <a:ln w="12700" cap="flat" cmpd="sng">
            <a:solidFill>
              <a:schemeClr val="dk1"/>
            </a:solidFill>
            <a:prstDash val="solid"/>
            <a:miter lim="800000"/>
            <a:headEnd type="none" w="med" len="med"/>
            <a:tailEnd type="none" w="med" len="med"/>
          </a:ln>
        </p:spPr>
      </p:cxnSp>
      <p:cxnSp>
        <p:nvCxnSpPr>
          <p:cNvPr id="391" name="Google Shape;391;p39"/>
          <p:cNvCxnSpPr/>
          <p:nvPr/>
        </p:nvCxnSpPr>
        <p:spPr>
          <a:xfrm>
            <a:off x="4741862" y="4419600"/>
            <a:ext cx="3836987" cy="0"/>
          </a:xfrm>
          <a:prstGeom prst="straightConnector1">
            <a:avLst/>
          </a:prstGeom>
          <a:noFill/>
          <a:ln w="12700" cap="flat" cmpd="sng">
            <a:solidFill>
              <a:schemeClr val="dk1"/>
            </a:solidFill>
            <a:prstDash val="solid"/>
            <a:miter lim="800000"/>
            <a:headEnd type="none" w="med" len="med"/>
            <a:tailEnd type="none" w="med" len="med"/>
          </a:ln>
        </p:spPr>
      </p:cxnSp>
      <p:sp>
        <p:nvSpPr>
          <p:cNvPr id="392" name="Google Shape;392;p39"/>
          <p:cNvSpPr txBox="1"/>
          <p:nvPr/>
        </p:nvSpPr>
        <p:spPr>
          <a:xfrm>
            <a:off x="598487" y="4332287"/>
            <a:ext cx="3984625" cy="3635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0   1   2   3   4   5   6   7   8   9   10</a:t>
            </a:r>
            <a:endParaRPr/>
          </a:p>
        </p:txBody>
      </p:sp>
      <p:sp>
        <p:nvSpPr>
          <p:cNvPr id="393" name="Google Shape;393;p39"/>
          <p:cNvSpPr txBox="1"/>
          <p:nvPr/>
        </p:nvSpPr>
        <p:spPr>
          <a:xfrm>
            <a:off x="4560887" y="4332287"/>
            <a:ext cx="4289425" cy="3635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0   1   2   3   4   5   6   7   8   9   10   12   14      </a:t>
            </a:r>
            <a:endParaRPr/>
          </a:p>
        </p:txBody>
      </p:sp>
      <p:sp>
        <p:nvSpPr>
          <p:cNvPr id="394" name="Google Shape;394;p39"/>
          <p:cNvSpPr txBox="1"/>
          <p:nvPr/>
        </p:nvSpPr>
        <p:spPr>
          <a:xfrm>
            <a:off x="685800" y="4191000"/>
            <a:ext cx="314325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95" name="Google Shape;395;p39"/>
          <p:cNvSpPr/>
          <p:nvPr/>
        </p:nvSpPr>
        <p:spPr>
          <a:xfrm>
            <a:off x="9144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96" name="Google Shape;396;p39"/>
          <p:cNvSpPr/>
          <p:nvPr/>
        </p:nvSpPr>
        <p:spPr>
          <a:xfrm>
            <a:off x="15240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97" name="Google Shape;397;p39"/>
          <p:cNvSpPr/>
          <p:nvPr/>
        </p:nvSpPr>
        <p:spPr>
          <a:xfrm>
            <a:off x="20574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98" name="Google Shape;398;p39"/>
          <p:cNvSpPr/>
          <p:nvPr/>
        </p:nvSpPr>
        <p:spPr>
          <a:xfrm>
            <a:off x="26670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399" name="Google Shape;399;p39"/>
          <p:cNvSpPr/>
          <p:nvPr/>
        </p:nvSpPr>
        <p:spPr>
          <a:xfrm>
            <a:off x="32004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00" name="Google Shape;400;p39"/>
          <p:cNvSpPr/>
          <p:nvPr/>
        </p:nvSpPr>
        <p:spPr>
          <a:xfrm>
            <a:off x="48768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01" name="Google Shape;401;p39"/>
          <p:cNvSpPr/>
          <p:nvPr/>
        </p:nvSpPr>
        <p:spPr>
          <a:xfrm>
            <a:off x="54102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02" name="Google Shape;402;p39"/>
          <p:cNvSpPr/>
          <p:nvPr/>
        </p:nvSpPr>
        <p:spPr>
          <a:xfrm>
            <a:off x="60198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03" name="Google Shape;403;p39"/>
          <p:cNvSpPr/>
          <p:nvPr/>
        </p:nvSpPr>
        <p:spPr>
          <a:xfrm>
            <a:off x="65532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04" name="Google Shape;404;p39"/>
          <p:cNvSpPr/>
          <p:nvPr/>
        </p:nvSpPr>
        <p:spPr>
          <a:xfrm>
            <a:off x="8305800" y="4191000"/>
            <a:ext cx="228600" cy="228600"/>
          </a:xfrm>
          <a:prstGeom prst="ellipse">
            <a:avLst/>
          </a:prstGeom>
          <a:solidFill>
            <a:schemeClr val="dk2"/>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05" name="Google Shape;405;p39"/>
          <p:cNvSpPr/>
          <p:nvPr/>
        </p:nvSpPr>
        <p:spPr>
          <a:xfrm rot="-5400000">
            <a:off x="1866900" y="4838700"/>
            <a:ext cx="609600" cy="228600"/>
          </a:xfrm>
          <a:prstGeom prst="rightArrow">
            <a:avLst>
              <a:gd name="adj1" fmla="val 16160"/>
              <a:gd name="adj2" fmla="val 50000"/>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06" name="Google Shape;406;p39"/>
          <p:cNvSpPr txBox="1"/>
          <p:nvPr/>
        </p:nvSpPr>
        <p:spPr>
          <a:xfrm>
            <a:off x="2427287" y="4941887"/>
            <a:ext cx="1698625" cy="454025"/>
          </a:xfrm>
          <a:prstGeom prst="rect">
            <a:avLst/>
          </a:prstGeom>
          <a:solidFill>
            <a:srgbClr val="F4C7C6"/>
          </a:solid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Mean = 5</a:t>
            </a:r>
            <a:endParaRPr/>
          </a:p>
        </p:txBody>
      </p:sp>
      <p:sp>
        <p:nvSpPr>
          <p:cNvPr id="407" name="Google Shape;407;p39"/>
          <p:cNvSpPr txBox="1"/>
          <p:nvPr/>
        </p:nvSpPr>
        <p:spPr>
          <a:xfrm>
            <a:off x="6694487" y="4941887"/>
            <a:ext cx="1546225" cy="454025"/>
          </a:xfrm>
          <a:prstGeom prst="rect">
            <a:avLst/>
          </a:prstGeom>
          <a:solidFill>
            <a:srgbClr val="F4C7C6"/>
          </a:solid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Mean = 6</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0"/>
          <p:cNvSpPr txBox="1">
            <a:spLocks noGrp="1"/>
          </p:cNvSpPr>
          <p:nvPr>
            <p:ph type="body" idx="1"/>
          </p:nvPr>
        </p:nvSpPr>
        <p:spPr>
          <a:xfrm>
            <a:off x="539750" y="1484312"/>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a:ea typeface="Tahoma"/>
                <a:cs typeface="Tahoma"/>
                <a:sym typeface="Tahoma"/>
              </a:rPr>
              <a:t>Approximating the Arithmetic Mean</a:t>
            </a:r>
            <a:endParaRPr/>
          </a:p>
          <a:p>
            <a:pPr marL="693737" lvl="1" indent="-268287"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Used when raw data are not available</a:t>
            </a:r>
            <a:endParaRPr/>
          </a:p>
          <a:p>
            <a:pPr marL="693737" lvl="1" indent="-198437" algn="l" rtl="0">
              <a:lnSpc>
                <a:spcPct val="100000"/>
              </a:lnSpc>
              <a:spcBef>
                <a:spcPts val="400"/>
              </a:spcBef>
              <a:spcAft>
                <a:spcPts val="0"/>
              </a:spcAft>
              <a:buClr>
                <a:schemeClr val="hlink"/>
              </a:buClr>
              <a:buSzPts val="1100"/>
              <a:buFont typeface="Noto Sans Symbols"/>
              <a:buNone/>
            </a:pPr>
            <a:endParaRPr sz="2000" b="0" i="0" u="none">
              <a:solidFill>
                <a:schemeClr val="dk1"/>
              </a:solidFill>
              <a:latin typeface="Tahoma"/>
              <a:ea typeface="Tahoma"/>
              <a:cs typeface="Tahoma"/>
              <a:sym typeface="Tahoma"/>
            </a:endParaRPr>
          </a:p>
          <a:p>
            <a:pPr marL="693737" lvl="1" indent="-268287"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a:ea typeface="Tahoma"/>
                <a:cs typeface="Tahoma"/>
                <a:sym typeface="Tahoma"/>
              </a:rPr>
              <a:t> </a:t>
            </a:r>
            <a:endParaRPr/>
          </a:p>
          <a:p>
            <a:pPr marL="320675" lvl="0" indent="-244475" algn="l" rtl="0">
              <a:spcBef>
                <a:spcPts val="400"/>
              </a:spcBef>
              <a:spcAft>
                <a:spcPts val="0"/>
              </a:spcAft>
              <a:buSzPts val="1200"/>
              <a:buNone/>
            </a:pPr>
            <a:endParaRPr sz="2000" b="0" i="0" u="none">
              <a:solidFill>
                <a:schemeClr val="dk1"/>
              </a:solidFill>
              <a:latin typeface="Tahoma"/>
              <a:ea typeface="Tahoma"/>
              <a:cs typeface="Tahoma"/>
              <a:sym typeface="Tahoma"/>
            </a:endParaRPr>
          </a:p>
        </p:txBody>
      </p:sp>
      <p:sp>
        <p:nvSpPr>
          <p:cNvPr id="413" name="Google Shape;413;p40"/>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Mean (Arithmetic Mean)</a:t>
            </a:r>
            <a:br>
              <a:rPr lang="en-US" sz="4100" b="0" i="0" u="none">
                <a:solidFill>
                  <a:schemeClr val="dk2"/>
                </a:solidFill>
                <a:latin typeface="Tahoma"/>
                <a:ea typeface="Tahoma"/>
                <a:cs typeface="Tahoma"/>
                <a:sym typeface="Tahoma"/>
              </a:rPr>
            </a:br>
            <a:r>
              <a:rPr lang="en-US" sz="4100" b="0" i="0" u="none">
                <a:solidFill>
                  <a:schemeClr val="dk2"/>
                </a:solidFill>
                <a:latin typeface="Arial"/>
                <a:ea typeface="Arial"/>
                <a:cs typeface="Arial"/>
                <a:sym typeface="Arial"/>
              </a:rPr>
              <a:t>From a Frequency Distribution</a:t>
            </a:r>
            <a:endParaRPr/>
          </a:p>
        </p:txBody>
      </p:sp>
      <p:pic>
        <p:nvPicPr>
          <p:cNvPr id="414" name="Google Shape;414;p40"/>
          <p:cNvPicPr preferRelativeResize="0"/>
          <p:nvPr/>
        </p:nvPicPr>
        <p:blipFill rotWithShape="1">
          <a:blip r:embed="rId3">
            <a:alphaModFix/>
          </a:blip>
          <a:srcRect/>
          <a:stretch/>
        </p:blipFill>
        <p:spPr>
          <a:xfrm>
            <a:off x="539750" y="2112962"/>
            <a:ext cx="5111750" cy="2478087"/>
          </a:xfrm>
          <a:prstGeom prst="rect">
            <a:avLst/>
          </a:prstGeom>
          <a:noFill/>
          <a:ln>
            <a:noFill/>
          </a:ln>
        </p:spPr>
      </p:pic>
      <p:pic>
        <p:nvPicPr>
          <p:cNvPr id="415" name="Google Shape;415;p40"/>
          <p:cNvPicPr preferRelativeResize="0"/>
          <p:nvPr/>
        </p:nvPicPr>
        <p:blipFill rotWithShape="1">
          <a:blip r:embed="rId4">
            <a:alphaModFix/>
          </a:blip>
          <a:srcRect/>
          <a:stretch/>
        </p:blipFill>
        <p:spPr>
          <a:xfrm>
            <a:off x="1150937" y="4481512"/>
            <a:ext cx="7437437" cy="23764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1"/>
          <p:cNvSpPr txBox="1">
            <a:spLocks noGrp="1"/>
          </p:cNvSpPr>
          <p:nvPr>
            <p:ph type="title" idx="4294967295"/>
          </p:nvPr>
        </p:nvSpPr>
        <p:spPr>
          <a:xfrm>
            <a:off x="107950" y="333375"/>
            <a:ext cx="7886700" cy="993775"/>
          </a:xfrm>
          <a:prstGeom prst="rect">
            <a:avLst/>
          </a:prstGeom>
          <a:noFill/>
          <a:ln>
            <a:noFill/>
          </a:ln>
        </p:spPr>
        <p:txBody>
          <a:bodyPr spcFirstLastPara="1" wrap="square" lIns="85325" tIns="42650" rIns="85325" bIns="42650" anchor="b" anchorCtr="0">
            <a:noAutofit/>
          </a:bodyPr>
          <a:lstStyle/>
          <a:p>
            <a:pPr marL="0" marR="0" lvl="0" indent="0" algn="ctr" rtl="0">
              <a:lnSpc>
                <a:spcPct val="100000"/>
              </a:lnSpc>
              <a:spcBef>
                <a:spcPts val="0"/>
              </a:spcBef>
              <a:spcAft>
                <a:spcPts val="0"/>
              </a:spcAft>
              <a:buClr>
                <a:schemeClr val="dk2"/>
              </a:buClr>
              <a:buSzPts val="4100"/>
              <a:buFont typeface="Tahoma"/>
              <a:buNone/>
            </a:pPr>
            <a:r>
              <a:rPr lang="en-US" sz="4100" b="0" i="0" u="none" strike="noStrike" cap="none">
                <a:solidFill>
                  <a:schemeClr val="dk2"/>
                </a:solidFill>
                <a:latin typeface="Tahoma"/>
                <a:ea typeface="Tahoma"/>
                <a:cs typeface="Tahoma"/>
                <a:sym typeface="Tahoma"/>
              </a:rPr>
              <a:t>Weighted average</a:t>
            </a:r>
            <a:endParaRPr/>
          </a:p>
        </p:txBody>
      </p:sp>
      <p:pic>
        <p:nvPicPr>
          <p:cNvPr id="421" name="Google Shape;421;p41"/>
          <p:cNvPicPr preferRelativeResize="0"/>
          <p:nvPr/>
        </p:nvPicPr>
        <p:blipFill rotWithShape="1">
          <a:blip r:embed="rId3">
            <a:alphaModFix/>
          </a:blip>
          <a:srcRect/>
          <a:stretch/>
        </p:blipFill>
        <p:spPr>
          <a:xfrm>
            <a:off x="903287" y="2243137"/>
            <a:ext cx="1851025" cy="1385887"/>
          </a:xfrm>
          <a:prstGeom prst="rect">
            <a:avLst/>
          </a:prstGeom>
          <a:noFill/>
          <a:ln>
            <a:noFill/>
          </a:ln>
        </p:spPr>
      </p:pic>
      <p:pic>
        <p:nvPicPr>
          <p:cNvPr id="422" name="Google Shape;422;p41" descr="Weighted Average in Excel (Formulas, Examples) | How to Calculate?"/>
          <p:cNvPicPr preferRelativeResize="0"/>
          <p:nvPr/>
        </p:nvPicPr>
        <p:blipFill rotWithShape="1">
          <a:blip r:embed="rId4">
            <a:alphaModFix/>
          </a:blip>
          <a:srcRect/>
          <a:stretch/>
        </p:blipFill>
        <p:spPr>
          <a:xfrm>
            <a:off x="3719512" y="1965325"/>
            <a:ext cx="4165600" cy="219868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2"/>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Median</a:t>
            </a:r>
            <a:endParaRPr/>
          </a:p>
        </p:txBody>
      </p:sp>
      <p:sp>
        <p:nvSpPr>
          <p:cNvPr id="428" name="Google Shape;428;p42"/>
          <p:cNvSpPr txBox="1">
            <a:spLocks noGrp="1"/>
          </p:cNvSpPr>
          <p:nvPr>
            <p:ph type="body" idx="1"/>
          </p:nvPr>
        </p:nvSpPr>
        <p:spPr>
          <a:xfrm>
            <a:off x="0" y="1773237"/>
            <a:ext cx="9144000" cy="4532312"/>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Median, the middle value in ordered array of number is called Median. It is applicable for ordinal interval and ratio data. </a:t>
            </a:r>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It is not applicable for nominal data and one advantage of median is it is unaffected by extremely large and extremely small values.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43"/>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Median</a:t>
            </a:r>
            <a:endParaRPr/>
          </a:p>
        </p:txBody>
      </p:sp>
      <p:sp>
        <p:nvSpPr>
          <p:cNvPr id="434" name="Google Shape;434;p43"/>
          <p:cNvSpPr txBox="1">
            <a:spLocks noGrp="1"/>
          </p:cNvSpPr>
          <p:nvPr>
            <p:ph type="body" idx="1"/>
          </p:nvPr>
        </p:nvSpPr>
        <p:spPr>
          <a:xfrm>
            <a:off x="838200" y="1600200"/>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dirty="0">
                <a:solidFill>
                  <a:schemeClr val="dk1"/>
                </a:solidFill>
                <a:latin typeface="Tahoma"/>
                <a:ea typeface="Tahoma"/>
                <a:cs typeface="Tahoma"/>
                <a:sym typeface="Tahoma"/>
              </a:rPr>
              <a:t>Robust Measure of Central Tendency</a:t>
            </a:r>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dirty="0">
                <a:solidFill>
                  <a:schemeClr val="dk1"/>
                </a:solidFill>
                <a:latin typeface="Tahoma"/>
                <a:ea typeface="Tahoma"/>
                <a:cs typeface="Tahoma"/>
                <a:sym typeface="Tahoma"/>
              </a:rPr>
              <a:t>Not Affected by Extreme Values</a:t>
            </a:r>
            <a:endParaRPr/>
          </a:p>
          <a:p>
            <a:pPr marL="320675" lvl="0" indent="-320675" algn="l" rtl="0">
              <a:lnSpc>
                <a:spcPct val="100000"/>
              </a:lnSpc>
              <a:spcBef>
                <a:spcPts val="580"/>
              </a:spcBef>
              <a:spcAft>
                <a:spcPts val="0"/>
              </a:spcAft>
              <a:buSzPts val="1740"/>
              <a:buNone/>
            </a:pPr>
            <a:r>
              <a:rPr lang="en-US" sz="2900" b="0" i="0" u="none" dirty="0">
                <a:solidFill>
                  <a:schemeClr val="dk1"/>
                </a:solidFill>
                <a:latin typeface="Tahoma"/>
                <a:ea typeface="Tahoma"/>
                <a:cs typeface="Tahoma"/>
                <a:sym typeface="Tahoma"/>
              </a:rPr>
              <a:t> </a:t>
            </a:r>
            <a:endParaRPr/>
          </a:p>
          <a:p>
            <a:pPr marL="320675" lvl="0" indent="-320675" algn="l" rtl="0">
              <a:lnSpc>
                <a:spcPct val="100000"/>
              </a:lnSpc>
              <a:spcBef>
                <a:spcPts val="580"/>
              </a:spcBef>
              <a:spcAft>
                <a:spcPts val="0"/>
              </a:spcAft>
              <a:buSzPts val="1740"/>
              <a:buNone/>
            </a:pPr>
            <a:r>
              <a:rPr lang="en-US" sz="2900" b="0" i="0" u="none" dirty="0">
                <a:solidFill>
                  <a:schemeClr val="dk1"/>
                </a:solidFill>
                <a:latin typeface="Tahoma"/>
                <a:ea typeface="Tahoma"/>
                <a:cs typeface="Tahoma"/>
                <a:sym typeface="Tahoma"/>
              </a:rPr>
              <a:t> </a:t>
            </a:r>
            <a:endParaRPr/>
          </a:p>
          <a:p>
            <a:pPr marL="320675" lvl="0" indent="-210184" algn="l" rtl="0">
              <a:lnSpc>
                <a:spcPct val="100000"/>
              </a:lnSpc>
              <a:spcBef>
                <a:spcPts val="580"/>
              </a:spcBef>
              <a:spcAft>
                <a:spcPts val="0"/>
              </a:spcAft>
              <a:buClr>
                <a:schemeClr val="folHlink"/>
              </a:buClr>
              <a:buSzPts val="1740"/>
              <a:buFont typeface="Noto Sans Symbols"/>
              <a:buNone/>
            </a:pPr>
            <a:endParaRPr sz="2900" b="0" i="0" u="none">
              <a:solidFill>
                <a:schemeClr val="dk1"/>
              </a:solidFill>
              <a:latin typeface="Tahoma"/>
              <a:ea typeface="Tahoma"/>
              <a:cs typeface="Tahoma"/>
              <a:sym typeface="Tahoma"/>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dirty="0">
                <a:solidFill>
                  <a:schemeClr val="dk1"/>
                </a:solidFill>
                <a:latin typeface="Tahoma"/>
                <a:ea typeface="Tahoma"/>
                <a:cs typeface="Tahoma"/>
                <a:sym typeface="Tahoma"/>
              </a:rPr>
              <a:t>In an Ordered Array, the Median is the ‘Middle’ Number</a:t>
            </a:r>
            <a:endParaRPr/>
          </a:p>
          <a:p>
            <a:pPr marL="693737" lvl="1" indent="-268287" algn="l" rtl="0">
              <a:lnSpc>
                <a:spcPct val="100000"/>
              </a:lnSpc>
              <a:spcBef>
                <a:spcPts val="500"/>
              </a:spcBef>
              <a:spcAft>
                <a:spcPts val="0"/>
              </a:spcAft>
              <a:buClr>
                <a:schemeClr val="hlink"/>
              </a:buClr>
              <a:buSzPts val="1375"/>
              <a:buFont typeface="Noto Sans Symbols"/>
              <a:buChar char="■"/>
            </a:pPr>
            <a:r>
              <a:rPr lang="en-US" sz="2500" b="0" i="0" u="none" dirty="0">
                <a:solidFill>
                  <a:schemeClr val="dk1"/>
                </a:solidFill>
                <a:latin typeface="Tahoma"/>
                <a:ea typeface="Tahoma"/>
                <a:cs typeface="Tahoma"/>
                <a:sym typeface="Tahoma"/>
              </a:rPr>
              <a:t>If n or N is odd, the median is the middle number</a:t>
            </a:r>
            <a:endParaRPr/>
          </a:p>
          <a:p>
            <a:pPr marL="693737" lvl="1" indent="-268287" algn="l" rtl="0">
              <a:lnSpc>
                <a:spcPct val="100000"/>
              </a:lnSpc>
              <a:spcBef>
                <a:spcPts val="500"/>
              </a:spcBef>
              <a:spcAft>
                <a:spcPts val="0"/>
              </a:spcAft>
              <a:buClr>
                <a:schemeClr val="hlink"/>
              </a:buClr>
              <a:buSzPts val="1375"/>
              <a:buFont typeface="Noto Sans Symbols"/>
              <a:buChar char="■"/>
            </a:pPr>
            <a:r>
              <a:rPr lang="en-US" sz="2500" b="0" i="0" u="none" dirty="0">
                <a:solidFill>
                  <a:schemeClr val="dk1"/>
                </a:solidFill>
                <a:latin typeface="Tahoma"/>
                <a:ea typeface="Tahoma"/>
                <a:cs typeface="Tahoma"/>
                <a:sym typeface="Tahoma"/>
              </a:rPr>
              <a:t>If n or N is even, the median is the average of the 2 middle numbers</a:t>
            </a:r>
            <a:endParaRPr/>
          </a:p>
        </p:txBody>
      </p:sp>
      <p:sp>
        <p:nvSpPr>
          <p:cNvPr id="435" name="Google Shape;435;p43"/>
          <p:cNvSpPr/>
          <p:nvPr/>
        </p:nvSpPr>
        <p:spPr>
          <a:xfrm rot="-5400000">
            <a:off x="5876925" y="3352800"/>
            <a:ext cx="533400" cy="304800"/>
          </a:xfrm>
          <a:prstGeom prst="rightArrow">
            <a:avLst>
              <a:gd name="adj1" fmla="val 16160"/>
              <a:gd name="adj2" fmla="val 50000"/>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436" name="Google Shape;436;p43"/>
          <p:cNvCxnSpPr/>
          <p:nvPr/>
        </p:nvCxnSpPr>
        <p:spPr>
          <a:xfrm>
            <a:off x="779462" y="3048000"/>
            <a:ext cx="3354387" cy="0"/>
          </a:xfrm>
          <a:prstGeom prst="straightConnector1">
            <a:avLst/>
          </a:prstGeom>
          <a:noFill/>
          <a:ln w="12700" cap="flat" cmpd="sng">
            <a:solidFill>
              <a:srgbClr val="FFFFCC"/>
            </a:solidFill>
            <a:prstDash val="solid"/>
            <a:miter lim="800000"/>
            <a:headEnd type="none" w="med" len="med"/>
            <a:tailEnd type="none" w="med" len="med"/>
          </a:ln>
        </p:spPr>
      </p:cxnSp>
      <p:cxnSp>
        <p:nvCxnSpPr>
          <p:cNvPr id="437" name="Google Shape;437;p43"/>
          <p:cNvCxnSpPr/>
          <p:nvPr/>
        </p:nvCxnSpPr>
        <p:spPr>
          <a:xfrm>
            <a:off x="4741862" y="3048000"/>
            <a:ext cx="3811587" cy="0"/>
          </a:xfrm>
          <a:prstGeom prst="straightConnector1">
            <a:avLst/>
          </a:prstGeom>
          <a:noFill/>
          <a:ln w="12700" cap="flat" cmpd="sng">
            <a:solidFill>
              <a:srgbClr val="FFFFCC"/>
            </a:solidFill>
            <a:prstDash val="solid"/>
            <a:miter lim="800000"/>
            <a:headEnd type="none" w="med" len="med"/>
            <a:tailEnd type="none" w="med" len="med"/>
          </a:ln>
        </p:spPr>
      </p:cxnSp>
      <p:sp>
        <p:nvSpPr>
          <p:cNvPr id="438" name="Google Shape;438;p43"/>
          <p:cNvSpPr txBox="1"/>
          <p:nvPr/>
        </p:nvSpPr>
        <p:spPr>
          <a:xfrm>
            <a:off x="603250" y="2965450"/>
            <a:ext cx="3984625" cy="3635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0   1   2   3   4   5   6   7   8   9   10</a:t>
            </a:r>
            <a:endParaRPr/>
          </a:p>
        </p:txBody>
      </p:sp>
      <p:sp>
        <p:nvSpPr>
          <p:cNvPr id="439" name="Google Shape;439;p43"/>
          <p:cNvSpPr txBox="1"/>
          <p:nvPr/>
        </p:nvSpPr>
        <p:spPr>
          <a:xfrm>
            <a:off x="4565650" y="2965450"/>
            <a:ext cx="4289425" cy="3635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0   1   2   3   4   5   6   7   8   9   10   12   14      </a:t>
            </a:r>
            <a:endParaRPr/>
          </a:p>
        </p:txBody>
      </p:sp>
      <p:sp>
        <p:nvSpPr>
          <p:cNvPr id="440" name="Google Shape;440;p43"/>
          <p:cNvSpPr/>
          <p:nvPr/>
        </p:nvSpPr>
        <p:spPr>
          <a:xfrm>
            <a:off x="9144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41" name="Google Shape;441;p43"/>
          <p:cNvSpPr/>
          <p:nvPr/>
        </p:nvSpPr>
        <p:spPr>
          <a:xfrm>
            <a:off x="15240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42" name="Google Shape;442;p43"/>
          <p:cNvSpPr/>
          <p:nvPr/>
        </p:nvSpPr>
        <p:spPr>
          <a:xfrm>
            <a:off x="20574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43" name="Google Shape;443;p43"/>
          <p:cNvSpPr/>
          <p:nvPr/>
        </p:nvSpPr>
        <p:spPr>
          <a:xfrm>
            <a:off x="26670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44" name="Google Shape;444;p43"/>
          <p:cNvSpPr/>
          <p:nvPr/>
        </p:nvSpPr>
        <p:spPr>
          <a:xfrm>
            <a:off x="32004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45" name="Google Shape;445;p43"/>
          <p:cNvSpPr/>
          <p:nvPr/>
        </p:nvSpPr>
        <p:spPr>
          <a:xfrm>
            <a:off x="48768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46" name="Google Shape;446;p43"/>
          <p:cNvSpPr/>
          <p:nvPr/>
        </p:nvSpPr>
        <p:spPr>
          <a:xfrm>
            <a:off x="54102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47" name="Google Shape;447;p43"/>
          <p:cNvSpPr/>
          <p:nvPr/>
        </p:nvSpPr>
        <p:spPr>
          <a:xfrm>
            <a:off x="60198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48" name="Google Shape;448;p43"/>
          <p:cNvSpPr/>
          <p:nvPr/>
        </p:nvSpPr>
        <p:spPr>
          <a:xfrm>
            <a:off x="65532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49" name="Google Shape;449;p43"/>
          <p:cNvSpPr/>
          <p:nvPr/>
        </p:nvSpPr>
        <p:spPr>
          <a:xfrm>
            <a:off x="8305800" y="2819400"/>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50" name="Google Shape;450;p43"/>
          <p:cNvSpPr/>
          <p:nvPr/>
        </p:nvSpPr>
        <p:spPr>
          <a:xfrm rot="-5400000">
            <a:off x="1943100" y="3314700"/>
            <a:ext cx="533400" cy="304800"/>
          </a:xfrm>
          <a:prstGeom prst="rightArrow">
            <a:avLst>
              <a:gd name="adj1" fmla="val 16160"/>
              <a:gd name="adj2" fmla="val 50000"/>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51" name="Google Shape;451;p43"/>
          <p:cNvSpPr txBox="1"/>
          <p:nvPr/>
        </p:nvSpPr>
        <p:spPr>
          <a:xfrm>
            <a:off x="2503487" y="3505200"/>
            <a:ext cx="1698625" cy="454025"/>
          </a:xfrm>
          <a:prstGeom prst="rect">
            <a:avLst/>
          </a:prstGeom>
          <a:solidFill>
            <a:srgbClr val="F4C7C6"/>
          </a:solid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Median = 5</a:t>
            </a:r>
            <a:endParaRPr/>
          </a:p>
        </p:txBody>
      </p:sp>
      <p:sp>
        <p:nvSpPr>
          <p:cNvPr id="452" name="Google Shape;452;p43"/>
          <p:cNvSpPr txBox="1"/>
          <p:nvPr/>
        </p:nvSpPr>
        <p:spPr>
          <a:xfrm>
            <a:off x="6542087" y="3508375"/>
            <a:ext cx="1851025" cy="454025"/>
          </a:xfrm>
          <a:prstGeom prst="rect">
            <a:avLst/>
          </a:prstGeom>
          <a:solidFill>
            <a:srgbClr val="F4C7C6"/>
          </a:solid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Median = 5</a:t>
            </a:r>
            <a:endParaRPr/>
          </a:p>
        </p:txBody>
      </p:sp>
      <p:cxnSp>
        <p:nvCxnSpPr>
          <p:cNvPr id="453" name="Google Shape;453;p43"/>
          <p:cNvCxnSpPr/>
          <p:nvPr/>
        </p:nvCxnSpPr>
        <p:spPr>
          <a:xfrm>
            <a:off x="533400" y="3048000"/>
            <a:ext cx="3429000" cy="0"/>
          </a:xfrm>
          <a:prstGeom prst="straightConnector1">
            <a:avLst/>
          </a:prstGeom>
          <a:noFill/>
          <a:ln w="28575" cap="flat" cmpd="sng">
            <a:solidFill>
              <a:schemeClr val="dk1"/>
            </a:solidFill>
            <a:prstDash val="solid"/>
            <a:miter lim="800000"/>
            <a:headEnd type="none" w="med" len="med"/>
            <a:tailEnd type="none" w="med" len="med"/>
          </a:ln>
        </p:spPr>
      </p:cxnSp>
      <p:cxnSp>
        <p:nvCxnSpPr>
          <p:cNvPr id="454" name="Google Shape;454;p43"/>
          <p:cNvCxnSpPr/>
          <p:nvPr/>
        </p:nvCxnSpPr>
        <p:spPr>
          <a:xfrm>
            <a:off x="4572000" y="3048000"/>
            <a:ext cx="4191000" cy="0"/>
          </a:xfrm>
          <a:prstGeom prst="straightConnector1">
            <a:avLst/>
          </a:prstGeom>
          <a:noFill/>
          <a:ln w="28575" cap="flat" cmpd="sng">
            <a:solidFill>
              <a:schemeClr val="dk1"/>
            </a:solidFill>
            <a:prstDash val="solid"/>
            <a:miter lim="800000"/>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4"/>
          <p:cNvSpPr txBox="1">
            <a:spLocks noGrp="1"/>
          </p:cNvSpPr>
          <p:nvPr>
            <p:ph type="title" idx="4294967295"/>
          </p:nvPr>
        </p:nvSpPr>
        <p:spPr>
          <a:xfrm>
            <a:off x="1350962" y="228600"/>
            <a:ext cx="7793037" cy="1143000"/>
          </a:xfrm>
          <a:prstGeom prst="rect">
            <a:avLst/>
          </a:prstGeom>
          <a:noFill/>
          <a:ln>
            <a:noFill/>
          </a:ln>
        </p:spPr>
        <p:txBody>
          <a:bodyPr spcFirstLastPara="1" wrap="square" lIns="85325" tIns="42650" rIns="85325" bIns="42650" anchor="b" anchorCtr="0">
            <a:noAutofit/>
          </a:bodyPr>
          <a:lstStyle/>
          <a:p>
            <a:pPr marL="0" marR="0" lvl="0" indent="0" algn="ctr" rtl="0">
              <a:lnSpc>
                <a:spcPct val="100000"/>
              </a:lnSpc>
              <a:spcBef>
                <a:spcPts val="0"/>
              </a:spcBef>
              <a:spcAft>
                <a:spcPts val="0"/>
              </a:spcAft>
              <a:buClr>
                <a:schemeClr val="dk2"/>
              </a:buClr>
              <a:buSzPts val="4100"/>
              <a:buFont typeface="Tahoma"/>
              <a:buNone/>
            </a:pPr>
            <a:r>
              <a:rPr lang="en-US" sz="4100" b="0" i="0" u="none" strike="noStrike" cap="none">
                <a:solidFill>
                  <a:schemeClr val="dk2"/>
                </a:solidFill>
                <a:latin typeface="Tahoma"/>
                <a:ea typeface="Tahoma"/>
                <a:cs typeface="Tahoma"/>
                <a:sym typeface="Tahoma"/>
              </a:rPr>
              <a:t>Median of grouped data</a:t>
            </a:r>
            <a:endParaRPr/>
          </a:p>
        </p:txBody>
      </p:sp>
      <p:pic>
        <p:nvPicPr>
          <p:cNvPr id="460" name="Google Shape;460;p44"/>
          <p:cNvPicPr preferRelativeResize="0"/>
          <p:nvPr/>
        </p:nvPicPr>
        <p:blipFill rotWithShape="1">
          <a:blip r:embed="rId3">
            <a:alphaModFix/>
          </a:blip>
          <a:srcRect/>
          <a:stretch/>
        </p:blipFill>
        <p:spPr>
          <a:xfrm>
            <a:off x="628650" y="2227262"/>
            <a:ext cx="3265487" cy="2835275"/>
          </a:xfrm>
          <a:prstGeom prst="rect">
            <a:avLst/>
          </a:prstGeom>
          <a:noFill/>
          <a:ln>
            <a:noFill/>
          </a:ln>
        </p:spPr>
      </p:pic>
      <p:pic>
        <p:nvPicPr>
          <p:cNvPr id="461" name="Google Shape;461;p44"/>
          <p:cNvPicPr preferRelativeResize="0"/>
          <p:nvPr/>
        </p:nvPicPr>
        <p:blipFill rotWithShape="1">
          <a:blip r:embed="rId4">
            <a:alphaModFix/>
          </a:blip>
          <a:srcRect/>
          <a:stretch/>
        </p:blipFill>
        <p:spPr>
          <a:xfrm>
            <a:off x="3894137" y="2540000"/>
            <a:ext cx="4645025" cy="26241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7"/>
          <p:cNvSpPr txBox="1"/>
          <p:nvPr/>
        </p:nvSpPr>
        <p:spPr>
          <a:xfrm>
            <a:off x="1331912" y="476250"/>
            <a:ext cx="7496175" cy="723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Different roles of Data analytics</a:t>
            </a:r>
            <a:endParaRPr/>
          </a:p>
        </p:txBody>
      </p:sp>
      <p:pic>
        <p:nvPicPr>
          <p:cNvPr id="264" name="Google Shape;264;p27"/>
          <p:cNvPicPr preferRelativeResize="0"/>
          <p:nvPr/>
        </p:nvPicPr>
        <p:blipFill rotWithShape="1">
          <a:blip r:embed="rId3">
            <a:alphaModFix/>
          </a:blip>
          <a:srcRect/>
          <a:stretch/>
        </p:blipFill>
        <p:spPr>
          <a:xfrm>
            <a:off x="1104900" y="2393950"/>
            <a:ext cx="6934200" cy="21145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5"/>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Mode</a:t>
            </a:r>
            <a:endParaRPr/>
          </a:p>
        </p:txBody>
      </p:sp>
      <p:sp>
        <p:nvSpPr>
          <p:cNvPr id="467" name="Google Shape;467;p45"/>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The most frequently occurring value in a data set is mode applicable to all level of data, measurement nominal, ordinal, interval and ratio.</a:t>
            </a:r>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 Sometimes there is a possibility the data set may be bimodal. </a:t>
            </a:r>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Bimodal means data sets that have two modes. That means two numbers are repeated same number of time multimodal data sets that contain more than two modes.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6"/>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Mode</a:t>
            </a:r>
            <a:endParaRPr/>
          </a:p>
        </p:txBody>
      </p:sp>
      <p:sp>
        <p:nvSpPr>
          <p:cNvPr id="473" name="Google Shape;473;p46"/>
          <p:cNvSpPr txBox="1">
            <a:spLocks noGrp="1"/>
          </p:cNvSpPr>
          <p:nvPr>
            <p:ph type="body" idx="1"/>
          </p:nvPr>
        </p:nvSpPr>
        <p:spPr>
          <a:xfrm>
            <a:off x="838200" y="1716087"/>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A Measure of Central Tendency</a:t>
            </a:r>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Value that Occurs Most Often</a:t>
            </a:r>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Not Affected by Extreme Values</a:t>
            </a:r>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There May Not Be a Mode</a:t>
            </a:r>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There May Be Several Modes</a:t>
            </a:r>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Used for Either Numerical or Categorical Data</a:t>
            </a:r>
            <a:endParaRPr/>
          </a:p>
        </p:txBody>
      </p:sp>
      <p:cxnSp>
        <p:nvCxnSpPr>
          <p:cNvPr id="474" name="Google Shape;474;p46"/>
          <p:cNvCxnSpPr/>
          <p:nvPr/>
        </p:nvCxnSpPr>
        <p:spPr>
          <a:xfrm>
            <a:off x="768350" y="5576887"/>
            <a:ext cx="3354387" cy="0"/>
          </a:xfrm>
          <a:prstGeom prst="straightConnector1">
            <a:avLst/>
          </a:prstGeom>
          <a:noFill/>
          <a:ln w="12700" cap="flat" cmpd="sng">
            <a:solidFill>
              <a:schemeClr val="dk1"/>
            </a:solidFill>
            <a:prstDash val="solid"/>
            <a:miter lim="800000"/>
            <a:headEnd type="none" w="med" len="med"/>
            <a:tailEnd type="none" w="med" len="med"/>
          </a:ln>
        </p:spPr>
      </p:cxnSp>
      <p:sp>
        <p:nvSpPr>
          <p:cNvPr id="475" name="Google Shape;475;p46"/>
          <p:cNvSpPr txBox="1"/>
          <p:nvPr/>
        </p:nvSpPr>
        <p:spPr>
          <a:xfrm>
            <a:off x="592137" y="5570537"/>
            <a:ext cx="5508625" cy="3635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0   1   2   3   4   5   6   7   8   9   10   11   12   13   14   </a:t>
            </a:r>
            <a:endParaRPr/>
          </a:p>
        </p:txBody>
      </p:sp>
      <p:sp>
        <p:nvSpPr>
          <p:cNvPr id="476" name="Google Shape;476;p46"/>
          <p:cNvSpPr/>
          <p:nvPr/>
        </p:nvSpPr>
        <p:spPr>
          <a:xfrm>
            <a:off x="903287" y="53482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77" name="Google Shape;477;p46"/>
          <p:cNvSpPr/>
          <p:nvPr/>
        </p:nvSpPr>
        <p:spPr>
          <a:xfrm>
            <a:off x="1512887" y="53482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78" name="Google Shape;478;p46"/>
          <p:cNvSpPr/>
          <p:nvPr/>
        </p:nvSpPr>
        <p:spPr>
          <a:xfrm>
            <a:off x="2046287" y="53482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79" name="Google Shape;479;p46"/>
          <p:cNvSpPr/>
          <p:nvPr/>
        </p:nvSpPr>
        <p:spPr>
          <a:xfrm>
            <a:off x="2655887" y="53482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80" name="Google Shape;480;p46"/>
          <p:cNvSpPr/>
          <p:nvPr/>
        </p:nvSpPr>
        <p:spPr>
          <a:xfrm>
            <a:off x="2046287" y="51196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81" name="Google Shape;481;p46"/>
          <p:cNvSpPr/>
          <p:nvPr/>
        </p:nvSpPr>
        <p:spPr>
          <a:xfrm>
            <a:off x="3189287" y="53482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82" name="Google Shape;482;p46"/>
          <p:cNvSpPr/>
          <p:nvPr/>
        </p:nvSpPr>
        <p:spPr>
          <a:xfrm>
            <a:off x="3189287" y="51196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83" name="Google Shape;483;p46"/>
          <p:cNvSpPr/>
          <p:nvPr/>
        </p:nvSpPr>
        <p:spPr>
          <a:xfrm>
            <a:off x="3189287" y="48910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84" name="Google Shape;484;p46"/>
          <p:cNvSpPr txBox="1"/>
          <p:nvPr/>
        </p:nvSpPr>
        <p:spPr>
          <a:xfrm>
            <a:off x="3482975" y="6175375"/>
            <a:ext cx="1698625" cy="466725"/>
          </a:xfrm>
          <a:prstGeom prst="rect">
            <a:avLst/>
          </a:prstGeom>
          <a:solidFill>
            <a:srgbClr val="F4C7C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Mode = 9</a:t>
            </a:r>
            <a:endParaRPr/>
          </a:p>
        </p:txBody>
      </p:sp>
      <p:sp>
        <p:nvSpPr>
          <p:cNvPr id="485" name="Google Shape;485;p46"/>
          <p:cNvSpPr/>
          <p:nvPr/>
        </p:nvSpPr>
        <p:spPr>
          <a:xfrm>
            <a:off x="3570287" y="53482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86" name="Google Shape;486;p46"/>
          <p:cNvSpPr/>
          <p:nvPr/>
        </p:nvSpPr>
        <p:spPr>
          <a:xfrm rot="-5400000">
            <a:off x="2974975" y="5867400"/>
            <a:ext cx="609600" cy="485775"/>
          </a:xfrm>
          <a:prstGeom prst="rightArrow">
            <a:avLst>
              <a:gd name="adj1" fmla="val 16160"/>
              <a:gd name="adj2" fmla="val 50000"/>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487" name="Google Shape;487;p46"/>
          <p:cNvCxnSpPr/>
          <p:nvPr/>
        </p:nvCxnSpPr>
        <p:spPr>
          <a:xfrm>
            <a:off x="3968750" y="5576887"/>
            <a:ext cx="1296987" cy="0"/>
          </a:xfrm>
          <a:prstGeom prst="straightConnector1">
            <a:avLst/>
          </a:prstGeom>
          <a:noFill/>
          <a:ln w="12700" cap="flat" cmpd="sng">
            <a:solidFill>
              <a:schemeClr val="dk1"/>
            </a:solidFill>
            <a:prstDash val="solid"/>
            <a:miter lim="800000"/>
            <a:headEnd type="none" w="med" len="med"/>
            <a:tailEnd type="none" w="med" len="med"/>
          </a:ln>
        </p:spPr>
      </p:cxnSp>
      <p:sp>
        <p:nvSpPr>
          <p:cNvPr id="488" name="Google Shape;488;p46"/>
          <p:cNvSpPr/>
          <p:nvPr/>
        </p:nvSpPr>
        <p:spPr>
          <a:xfrm>
            <a:off x="4332287" y="53482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89" name="Google Shape;489;p46"/>
          <p:cNvSpPr/>
          <p:nvPr/>
        </p:nvSpPr>
        <p:spPr>
          <a:xfrm>
            <a:off x="4332287" y="51196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90" name="Google Shape;490;p46"/>
          <p:cNvSpPr/>
          <p:nvPr/>
        </p:nvSpPr>
        <p:spPr>
          <a:xfrm>
            <a:off x="4789487" y="53482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91" name="Google Shape;491;p46"/>
          <p:cNvSpPr/>
          <p:nvPr/>
        </p:nvSpPr>
        <p:spPr>
          <a:xfrm>
            <a:off x="5170487" y="53482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492" name="Google Shape;492;p46"/>
          <p:cNvCxnSpPr/>
          <p:nvPr/>
        </p:nvCxnSpPr>
        <p:spPr>
          <a:xfrm>
            <a:off x="6788150" y="5500687"/>
            <a:ext cx="1830387" cy="0"/>
          </a:xfrm>
          <a:prstGeom prst="straightConnector1">
            <a:avLst/>
          </a:prstGeom>
          <a:noFill/>
          <a:ln w="12700" cap="flat" cmpd="sng">
            <a:solidFill>
              <a:schemeClr val="dk1"/>
            </a:solidFill>
            <a:prstDash val="solid"/>
            <a:miter lim="800000"/>
            <a:headEnd type="none" w="med" len="med"/>
            <a:tailEnd type="none" w="med" len="med"/>
          </a:ln>
        </p:spPr>
      </p:cxnSp>
      <p:sp>
        <p:nvSpPr>
          <p:cNvPr id="493" name="Google Shape;493;p46"/>
          <p:cNvSpPr txBox="1"/>
          <p:nvPr/>
        </p:nvSpPr>
        <p:spPr>
          <a:xfrm>
            <a:off x="6607175" y="5413375"/>
            <a:ext cx="2536825" cy="3635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1" i="0" u="none">
                <a:solidFill>
                  <a:schemeClr val="dk1"/>
                </a:solidFill>
                <a:latin typeface="Times New Roman"/>
                <a:ea typeface="Times New Roman"/>
                <a:cs typeface="Times New Roman"/>
                <a:sym typeface="Times New Roman"/>
              </a:rPr>
              <a:t>0   1   2   3   4   5   6</a:t>
            </a:r>
            <a:endParaRPr/>
          </a:p>
        </p:txBody>
      </p:sp>
      <p:sp>
        <p:nvSpPr>
          <p:cNvPr id="494" name="Google Shape;494;p46"/>
          <p:cNvSpPr/>
          <p:nvPr/>
        </p:nvSpPr>
        <p:spPr>
          <a:xfrm>
            <a:off x="6618287" y="52720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95" name="Google Shape;495;p46"/>
          <p:cNvSpPr/>
          <p:nvPr/>
        </p:nvSpPr>
        <p:spPr>
          <a:xfrm>
            <a:off x="6923087" y="52720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96" name="Google Shape;496;p46"/>
          <p:cNvSpPr/>
          <p:nvPr/>
        </p:nvSpPr>
        <p:spPr>
          <a:xfrm>
            <a:off x="7227887" y="52720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97" name="Google Shape;497;p46"/>
          <p:cNvSpPr/>
          <p:nvPr/>
        </p:nvSpPr>
        <p:spPr>
          <a:xfrm>
            <a:off x="7456487" y="52720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98" name="Google Shape;498;p46"/>
          <p:cNvSpPr/>
          <p:nvPr/>
        </p:nvSpPr>
        <p:spPr>
          <a:xfrm>
            <a:off x="7761287" y="52720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499" name="Google Shape;499;p46"/>
          <p:cNvSpPr/>
          <p:nvPr/>
        </p:nvSpPr>
        <p:spPr>
          <a:xfrm>
            <a:off x="8066087" y="52720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00" name="Google Shape;500;p46"/>
          <p:cNvSpPr/>
          <p:nvPr/>
        </p:nvSpPr>
        <p:spPr>
          <a:xfrm>
            <a:off x="8370887" y="5272087"/>
            <a:ext cx="228600" cy="228600"/>
          </a:xfrm>
          <a:prstGeom prst="ellipse">
            <a:avLst/>
          </a:prstGeom>
          <a:solidFill>
            <a:schemeClr val="fo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01" name="Google Shape;501;p46"/>
          <p:cNvSpPr txBox="1"/>
          <p:nvPr/>
        </p:nvSpPr>
        <p:spPr>
          <a:xfrm>
            <a:off x="6988175" y="6022975"/>
            <a:ext cx="1622425" cy="466725"/>
          </a:xfrm>
          <a:prstGeom prst="rect">
            <a:avLst/>
          </a:prstGeom>
          <a:solidFill>
            <a:srgbClr val="F4C7C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No Mode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506" name="Google Shape;506;p47"/>
          <p:cNvPicPr preferRelativeResize="0"/>
          <p:nvPr/>
        </p:nvPicPr>
        <p:blipFill rotWithShape="1">
          <a:blip r:embed="rId3">
            <a:alphaModFix/>
          </a:blip>
          <a:srcRect/>
          <a:stretch/>
        </p:blipFill>
        <p:spPr>
          <a:xfrm>
            <a:off x="763587" y="1196975"/>
            <a:ext cx="7616825" cy="41767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8"/>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Geometric Mean</a:t>
            </a:r>
            <a:endParaRPr/>
          </a:p>
        </p:txBody>
      </p:sp>
      <p:sp>
        <p:nvSpPr>
          <p:cNvPr id="512" name="Google Shape;512;p48"/>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Useful in the Measure of Rate of Change of a Variable Over Time</a:t>
            </a:r>
            <a:endParaRPr/>
          </a:p>
          <a:p>
            <a:pPr marL="320675" lvl="0" indent="-210184" algn="l" rtl="0">
              <a:lnSpc>
                <a:spcPct val="100000"/>
              </a:lnSpc>
              <a:spcBef>
                <a:spcPts val="580"/>
              </a:spcBef>
              <a:spcAft>
                <a:spcPts val="0"/>
              </a:spcAft>
              <a:buClr>
                <a:schemeClr val="folHlink"/>
              </a:buClr>
              <a:buSzPts val="1740"/>
              <a:buFont typeface="Noto Sans Symbols"/>
              <a:buNone/>
            </a:pPr>
            <a:endParaRPr sz="2900" b="0" i="0" u="none">
              <a:solidFill>
                <a:schemeClr val="dk1"/>
              </a:solidFill>
              <a:latin typeface="Tahoma"/>
              <a:ea typeface="Tahoma"/>
              <a:cs typeface="Tahoma"/>
              <a:sym typeface="Tahoma"/>
            </a:endParaRPr>
          </a:p>
          <a:p>
            <a:pPr marL="320675" lvl="0" indent="-210184" algn="l" rtl="0">
              <a:lnSpc>
                <a:spcPct val="100000"/>
              </a:lnSpc>
              <a:spcBef>
                <a:spcPts val="580"/>
              </a:spcBef>
              <a:spcAft>
                <a:spcPts val="0"/>
              </a:spcAft>
              <a:buClr>
                <a:schemeClr val="folHlink"/>
              </a:buClr>
              <a:buSzPts val="1740"/>
              <a:buFont typeface="Noto Sans Symbols"/>
              <a:buNone/>
            </a:pPr>
            <a:endParaRPr sz="2900" b="0" i="0" u="none">
              <a:solidFill>
                <a:schemeClr val="dk1"/>
              </a:solidFill>
              <a:latin typeface="Tahoma"/>
              <a:ea typeface="Tahoma"/>
              <a:cs typeface="Tahoma"/>
              <a:sym typeface="Tahoma"/>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Geometric Mean Rate of Return</a:t>
            </a:r>
            <a:endParaRPr/>
          </a:p>
          <a:p>
            <a:pPr marL="693737" lvl="1" indent="-268287" algn="l" rtl="0">
              <a:lnSpc>
                <a:spcPct val="100000"/>
              </a:lnSpc>
              <a:spcBef>
                <a:spcPts val="500"/>
              </a:spcBef>
              <a:spcAft>
                <a:spcPts val="0"/>
              </a:spcAft>
              <a:buClr>
                <a:schemeClr val="hlink"/>
              </a:buClr>
              <a:buSzPts val="1375"/>
              <a:buFont typeface="Noto Sans Symbols"/>
              <a:buChar char="■"/>
            </a:pPr>
            <a:r>
              <a:rPr lang="en-US" sz="2500" b="0" i="0" u="none">
                <a:solidFill>
                  <a:schemeClr val="dk1"/>
                </a:solidFill>
                <a:latin typeface="Tahoma"/>
                <a:ea typeface="Tahoma"/>
                <a:cs typeface="Tahoma"/>
                <a:sym typeface="Tahoma"/>
              </a:rPr>
              <a:t>Measures the status of an investment over time</a:t>
            </a:r>
            <a:endParaRPr/>
          </a:p>
        </p:txBody>
      </p:sp>
      <p:pic>
        <p:nvPicPr>
          <p:cNvPr id="513" name="Google Shape;513;p48"/>
          <p:cNvPicPr preferRelativeResize="0"/>
          <p:nvPr/>
        </p:nvPicPr>
        <p:blipFill rotWithShape="1">
          <a:blip r:embed="rId3">
            <a:alphaModFix/>
          </a:blip>
          <a:srcRect/>
          <a:stretch/>
        </p:blipFill>
        <p:spPr>
          <a:xfrm>
            <a:off x="1600200" y="2825750"/>
            <a:ext cx="4953000" cy="831850"/>
          </a:xfrm>
          <a:prstGeom prst="rect">
            <a:avLst/>
          </a:prstGeom>
          <a:noFill/>
          <a:ln>
            <a:noFill/>
          </a:ln>
        </p:spPr>
      </p:pic>
      <p:pic>
        <p:nvPicPr>
          <p:cNvPr id="514" name="Google Shape;514;p48"/>
          <p:cNvPicPr preferRelativeResize="0"/>
          <p:nvPr/>
        </p:nvPicPr>
        <p:blipFill rotWithShape="1">
          <a:blip r:embed="rId4">
            <a:alphaModFix/>
          </a:blip>
          <a:srcRect/>
          <a:stretch/>
        </p:blipFill>
        <p:spPr>
          <a:xfrm>
            <a:off x="457200" y="5127625"/>
            <a:ext cx="8458200" cy="968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9"/>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Example</a:t>
            </a:r>
            <a:endParaRPr/>
          </a:p>
        </p:txBody>
      </p:sp>
      <p:sp>
        <p:nvSpPr>
          <p:cNvPr id="520" name="Google Shape;520;p49"/>
          <p:cNvSpPr txBox="1"/>
          <p:nvPr/>
        </p:nvSpPr>
        <p:spPr>
          <a:xfrm>
            <a:off x="1676400" y="4724400"/>
            <a:ext cx="3810000" cy="45720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21" name="Google Shape;521;p49"/>
          <p:cNvSpPr txBox="1"/>
          <p:nvPr/>
        </p:nvSpPr>
        <p:spPr>
          <a:xfrm>
            <a:off x="1676400" y="3276600"/>
            <a:ext cx="3429000" cy="45720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22" name="Google Shape;522;p49"/>
          <p:cNvSpPr txBox="1">
            <a:spLocks noGrp="1"/>
          </p:cNvSpPr>
          <p:nvPr>
            <p:ph type="body" idx="1"/>
          </p:nvPr>
        </p:nvSpPr>
        <p:spPr>
          <a:xfrm>
            <a:off x="304800" y="1752600"/>
            <a:ext cx="8229600" cy="1143000"/>
          </a:xfrm>
          <a:prstGeom prst="rect">
            <a:avLst/>
          </a:prstGeom>
          <a:solidFill>
            <a:srgbClr val="F4C7C6"/>
          </a:solidFill>
          <a:ln>
            <a:noFill/>
          </a:ln>
        </p:spPr>
        <p:txBody>
          <a:bodyPr spcFirstLastPara="1" wrap="square" lIns="85325" tIns="42650" rIns="85325" bIns="42650" anchor="t" anchorCtr="0">
            <a:noAutofit/>
          </a:bodyPr>
          <a:lstStyle/>
          <a:p>
            <a:pPr marL="0" lvl="0" indent="0" algn="l" rtl="0">
              <a:lnSpc>
                <a:spcPct val="90000"/>
              </a:lnSpc>
              <a:spcBef>
                <a:spcPts val="0"/>
              </a:spcBef>
              <a:spcAft>
                <a:spcPts val="0"/>
              </a:spcAft>
              <a:buSzPts val="1500"/>
              <a:buNone/>
            </a:pPr>
            <a:r>
              <a:rPr lang="en-US" sz="2500" b="0" i="0" u="none">
                <a:solidFill>
                  <a:schemeClr val="dk1"/>
                </a:solidFill>
                <a:latin typeface="Tahoma"/>
                <a:ea typeface="Tahoma"/>
                <a:cs typeface="Tahoma"/>
                <a:sym typeface="Tahoma"/>
              </a:rPr>
              <a:t>An investment of $100,000 declined to $50,000 at the end of year one and rebounded back to $100,000 at end of year two:</a:t>
            </a:r>
            <a:endParaRPr/>
          </a:p>
        </p:txBody>
      </p:sp>
      <p:pic>
        <p:nvPicPr>
          <p:cNvPr id="523" name="Google Shape;523;p49"/>
          <p:cNvPicPr preferRelativeResize="0"/>
          <p:nvPr/>
        </p:nvPicPr>
        <p:blipFill rotWithShape="1">
          <a:blip r:embed="rId3">
            <a:alphaModFix/>
          </a:blip>
          <a:srcRect/>
          <a:stretch/>
        </p:blipFill>
        <p:spPr>
          <a:xfrm>
            <a:off x="1689100" y="2819400"/>
            <a:ext cx="5626100" cy="479425"/>
          </a:xfrm>
          <a:prstGeom prst="rect">
            <a:avLst/>
          </a:prstGeom>
          <a:noFill/>
          <a:ln>
            <a:noFill/>
          </a:ln>
        </p:spPr>
      </p:pic>
      <p:pic>
        <p:nvPicPr>
          <p:cNvPr id="524" name="Google Shape;524;p49"/>
          <p:cNvPicPr preferRelativeResize="0"/>
          <p:nvPr/>
        </p:nvPicPr>
        <p:blipFill rotWithShape="1">
          <a:blip r:embed="rId4">
            <a:alphaModFix/>
          </a:blip>
          <a:srcRect/>
          <a:stretch/>
        </p:blipFill>
        <p:spPr>
          <a:xfrm>
            <a:off x="1703387" y="3306762"/>
            <a:ext cx="6526212" cy="34432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50"/>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Percentiles</a:t>
            </a:r>
            <a:endParaRPr/>
          </a:p>
        </p:txBody>
      </p:sp>
      <p:sp>
        <p:nvSpPr>
          <p:cNvPr id="530" name="Google Shape;530;p50"/>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Divide a group of data into 100 parts it is called percentile.</a:t>
            </a:r>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For example; somebody say 90th percentile my score is 90th percentile indicates that at most 90% of the data lie below it and at least 10% the data lie above it. </a:t>
            </a:r>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The median and the 50th percentile have the same value. It is applicable for ordinal, interval and ratio data it is not applicable for nominal 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pic>
        <p:nvPicPr>
          <p:cNvPr id="535" name="Google Shape;535;p51"/>
          <p:cNvPicPr preferRelativeResize="0"/>
          <p:nvPr/>
        </p:nvPicPr>
        <p:blipFill rotWithShape="1">
          <a:blip r:embed="rId3">
            <a:alphaModFix/>
          </a:blip>
          <a:srcRect/>
          <a:stretch/>
        </p:blipFill>
        <p:spPr>
          <a:xfrm>
            <a:off x="755650" y="1700212"/>
            <a:ext cx="6840537" cy="3457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52"/>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Dispersion</a:t>
            </a:r>
            <a:endParaRPr/>
          </a:p>
        </p:txBody>
      </p:sp>
      <p:sp>
        <p:nvSpPr>
          <p:cNvPr id="541" name="Google Shape;541;p52"/>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Describes the spread or the dispersion of the set of the data. </a:t>
            </a:r>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The reliability of measure of central tendency is the dispersion because many times, the central tendency will mislead the people. </a:t>
            </a:r>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So the reliability of that central tendency is calculated by or identified by its corresponding dispersion.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cxnSp>
        <p:nvCxnSpPr>
          <p:cNvPr id="546" name="Google Shape;546;p53"/>
          <p:cNvCxnSpPr/>
          <p:nvPr/>
        </p:nvCxnSpPr>
        <p:spPr>
          <a:xfrm>
            <a:off x="2362200" y="2590800"/>
            <a:ext cx="0" cy="457200"/>
          </a:xfrm>
          <a:prstGeom prst="straightConnector1">
            <a:avLst/>
          </a:prstGeom>
          <a:noFill/>
          <a:ln w="28575" cap="flat" cmpd="sng">
            <a:solidFill>
              <a:schemeClr val="dk1"/>
            </a:solidFill>
            <a:prstDash val="solid"/>
            <a:miter lim="800000"/>
            <a:headEnd type="none" w="med" len="med"/>
            <a:tailEnd type="none" w="med" len="med"/>
          </a:ln>
        </p:spPr>
      </p:cxnSp>
      <p:sp>
        <p:nvSpPr>
          <p:cNvPr id="547" name="Google Shape;547;p53"/>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Measures of Variation</a:t>
            </a:r>
            <a:endParaRPr/>
          </a:p>
        </p:txBody>
      </p:sp>
      <p:cxnSp>
        <p:nvCxnSpPr>
          <p:cNvPr id="548" name="Google Shape;548;p53"/>
          <p:cNvCxnSpPr/>
          <p:nvPr/>
        </p:nvCxnSpPr>
        <p:spPr>
          <a:xfrm>
            <a:off x="3200400" y="4572000"/>
            <a:ext cx="261937" cy="0"/>
          </a:xfrm>
          <a:prstGeom prst="straightConnector1">
            <a:avLst/>
          </a:prstGeom>
          <a:noFill/>
          <a:ln w="28575" cap="flat" cmpd="sng">
            <a:solidFill>
              <a:schemeClr val="dk1"/>
            </a:solidFill>
            <a:prstDash val="solid"/>
            <a:miter lim="800000"/>
            <a:headEnd type="none" w="med" len="med"/>
            <a:tailEnd type="none" w="med" len="med"/>
          </a:ln>
        </p:spPr>
      </p:cxnSp>
      <p:cxnSp>
        <p:nvCxnSpPr>
          <p:cNvPr id="549" name="Google Shape;549;p53"/>
          <p:cNvCxnSpPr/>
          <p:nvPr/>
        </p:nvCxnSpPr>
        <p:spPr>
          <a:xfrm>
            <a:off x="685800" y="2590800"/>
            <a:ext cx="7086600" cy="0"/>
          </a:xfrm>
          <a:prstGeom prst="straightConnector1">
            <a:avLst/>
          </a:prstGeom>
          <a:noFill/>
          <a:ln w="28575" cap="flat" cmpd="sng">
            <a:solidFill>
              <a:schemeClr val="dk1"/>
            </a:solidFill>
            <a:prstDash val="solid"/>
            <a:miter lim="800000"/>
            <a:headEnd type="none" w="med" len="med"/>
            <a:tailEnd type="none" w="med" len="med"/>
          </a:ln>
        </p:spPr>
      </p:cxnSp>
      <p:cxnSp>
        <p:nvCxnSpPr>
          <p:cNvPr id="550" name="Google Shape;550;p53"/>
          <p:cNvCxnSpPr/>
          <p:nvPr/>
        </p:nvCxnSpPr>
        <p:spPr>
          <a:xfrm>
            <a:off x="3886200" y="2590800"/>
            <a:ext cx="0" cy="476250"/>
          </a:xfrm>
          <a:prstGeom prst="straightConnector1">
            <a:avLst/>
          </a:prstGeom>
          <a:noFill/>
          <a:ln w="28575" cap="flat" cmpd="sng">
            <a:solidFill>
              <a:schemeClr val="dk1"/>
            </a:solidFill>
            <a:prstDash val="solid"/>
            <a:miter lim="800000"/>
            <a:headEnd type="none" w="med" len="med"/>
            <a:tailEnd type="none" w="med" len="med"/>
          </a:ln>
        </p:spPr>
      </p:cxnSp>
      <p:cxnSp>
        <p:nvCxnSpPr>
          <p:cNvPr id="551" name="Google Shape;551;p53"/>
          <p:cNvCxnSpPr/>
          <p:nvPr/>
        </p:nvCxnSpPr>
        <p:spPr>
          <a:xfrm>
            <a:off x="4724400" y="2286000"/>
            <a:ext cx="0" cy="304800"/>
          </a:xfrm>
          <a:prstGeom prst="straightConnector1">
            <a:avLst/>
          </a:prstGeom>
          <a:noFill/>
          <a:ln w="28575" cap="flat" cmpd="sng">
            <a:solidFill>
              <a:schemeClr val="dk1"/>
            </a:solidFill>
            <a:prstDash val="solid"/>
            <a:miter lim="800000"/>
            <a:headEnd type="none" w="med" len="med"/>
            <a:tailEnd type="none" w="med" len="med"/>
          </a:ln>
        </p:spPr>
      </p:cxnSp>
      <p:cxnSp>
        <p:nvCxnSpPr>
          <p:cNvPr id="552" name="Google Shape;552;p53"/>
          <p:cNvCxnSpPr/>
          <p:nvPr/>
        </p:nvCxnSpPr>
        <p:spPr>
          <a:xfrm>
            <a:off x="7772400" y="2590800"/>
            <a:ext cx="0" cy="457200"/>
          </a:xfrm>
          <a:prstGeom prst="straightConnector1">
            <a:avLst/>
          </a:prstGeom>
          <a:noFill/>
          <a:ln w="28575" cap="flat" cmpd="sng">
            <a:solidFill>
              <a:schemeClr val="dk1"/>
            </a:solidFill>
            <a:prstDash val="solid"/>
            <a:miter lim="800000"/>
            <a:headEnd type="none" w="med" len="med"/>
            <a:tailEnd type="none" w="med" len="med"/>
          </a:ln>
        </p:spPr>
      </p:cxnSp>
      <p:sp>
        <p:nvSpPr>
          <p:cNvPr id="553" name="Google Shape;553;p53"/>
          <p:cNvSpPr txBox="1"/>
          <p:nvPr/>
        </p:nvSpPr>
        <p:spPr>
          <a:xfrm>
            <a:off x="3886200" y="1752600"/>
            <a:ext cx="1752600" cy="544512"/>
          </a:xfrm>
          <a:prstGeom prst="rect">
            <a:avLst/>
          </a:prstGeom>
          <a:solidFill>
            <a:srgbClr val="F4C7C6"/>
          </a:solidFill>
          <a:ln w="28575"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a:buNone/>
            </a:pPr>
            <a:r>
              <a:rPr lang="en-US" sz="2800" b="1" i="0" u="none">
                <a:solidFill>
                  <a:srgbClr val="000066"/>
                </a:solidFill>
                <a:latin typeface="Times New Roman"/>
                <a:ea typeface="Times New Roman"/>
                <a:cs typeface="Times New Roman"/>
                <a:sym typeface="Times New Roman"/>
              </a:rPr>
              <a:t>Variation</a:t>
            </a:r>
            <a:endParaRPr/>
          </a:p>
        </p:txBody>
      </p:sp>
      <p:sp>
        <p:nvSpPr>
          <p:cNvPr id="554" name="Google Shape;554;p53"/>
          <p:cNvSpPr txBox="1"/>
          <p:nvPr/>
        </p:nvSpPr>
        <p:spPr>
          <a:xfrm>
            <a:off x="3051175" y="3049587"/>
            <a:ext cx="1673225" cy="528637"/>
          </a:xfrm>
          <a:prstGeom prst="rect">
            <a:avLst/>
          </a:prstGeom>
          <a:solidFill>
            <a:srgbClr val="FFFFCC"/>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a:buNone/>
            </a:pPr>
            <a:r>
              <a:rPr lang="en-US" sz="2800" b="1" i="0" u="none">
                <a:solidFill>
                  <a:srgbClr val="000066"/>
                </a:solidFill>
                <a:latin typeface="Times New Roman"/>
                <a:ea typeface="Times New Roman"/>
                <a:cs typeface="Times New Roman"/>
                <a:sym typeface="Times New Roman"/>
              </a:rPr>
              <a:t>Variance</a:t>
            </a:r>
            <a:endParaRPr/>
          </a:p>
        </p:txBody>
      </p:sp>
      <p:sp>
        <p:nvSpPr>
          <p:cNvPr id="555" name="Google Shape;555;p53"/>
          <p:cNvSpPr txBox="1"/>
          <p:nvPr/>
        </p:nvSpPr>
        <p:spPr>
          <a:xfrm>
            <a:off x="4876800" y="3049587"/>
            <a:ext cx="1751012" cy="955675"/>
          </a:xfrm>
          <a:prstGeom prst="rect">
            <a:avLst/>
          </a:prstGeom>
          <a:solidFill>
            <a:srgbClr val="FFFFCC"/>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a:buNone/>
            </a:pPr>
            <a:r>
              <a:rPr lang="en-US" sz="2800" b="1" i="0" u="none">
                <a:solidFill>
                  <a:srgbClr val="000066"/>
                </a:solidFill>
                <a:latin typeface="Times New Roman"/>
                <a:ea typeface="Times New Roman"/>
                <a:cs typeface="Times New Roman"/>
                <a:sym typeface="Times New Roman"/>
              </a:rPr>
              <a:t>Standard Deviation</a:t>
            </a:r>
            <a:endParaRPr/>
          </a:p>
        </p:txBody>
      </p:sp>
      <p:sp>
        <p:nvSpPr>
          <p:cNvPr id="556" name="Google Shape;556;p53"/>
          <p:cNvSpPr txBox="1"/>
          <p:nvPr/>
        </p:nvSpPr>
        <p:spPr>
          <a:xfrm>
            <a:off x="6859587" y="3049587"/>
            <a:ext cx="2055812" cy="955675"/>
          </a:xfrm>
          <a:prstGeom prst="rect">
            <a:avLst/>
          </a:prstGeom>
          <a:solidFill>
            <a:srgbClr val="FFFFCC"/>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a:buNone/>
            </a:pPr>
            <a:r>
              <a:rPr lang="en-US" sz="2800" b="1" i="0" u="none">
                <a:solidFill>
                  <a:srgbClr val="000066"/>
                </a:solidFill>
                <a:latin typeface="Times New Roman"/>
                <a:ea typeface="Times New Roman"/>
                <a:cs typeface="Times New Roman"/>
                <a:sym typeface="Times New Roman"/>
              </a:rPr>
              <a:t>Coefficient of Variation</a:t>
            </a:r>
            <a:endParaRPr/>
          </a:p>
        </p:txBody>
      </p:sp>
      <p:cxnSp>
        <p:nvCxnSpPr>
          <p:cNvPr id="557" name="Google Shape;557;p53"/>
          <p:cNvCxnSpPr/>
          <p:nvPr/>
        </p:nvCxnSpPr>
        <p:spPr>
          <a:xfrm>
            <a:off x="3200400" y="3581400"/>
            <a:ext cx="0" cy="2133600"/>
          </a:xfrm>
          <a:prstGeom prst="straightConnector1">
            <a:avLst/>
          </a:prstGeom>
          <a:noFill/>
          <a:ln w="28575" cap="flat" cmpd="sng">
            <a:solidFill>
              <a:schemeClr val="dk1"/>
            </a:solidFill>
            <a:prstDash val="solid"/>
            <a:miter lim="800000"/>
            <a:headEnd type="none" w="med" len="med"/>
            <a:tailEnd type="none" w="med" len="med"/>
          </a:ln>
        </p:spPr>
      </p:cxnSp>
      <p:cxnSp>
        <p:nvCxnSpPr>
          <p:cNvPr id="558" name="Google Shape;558;p53"/>
          <p:cNvCxnSpPr/>
          <p:nvPr/>
        </p:nvCxnSpPr>
        <p:spPr>
          <a:xfrm>
            <a:off x="5143500" y="4859337"/>
            <a:ext cx="322262" cy="0"/>
          </a:xfrm>
          <a:prstGeom prst="straightConnector1">
            <a:avLst/>
          </a:prstGeom>
          <a:noFill/>
          <a:ln w="28575" cap="flat" cmpd="sng">
            <a:solidFill>
              <a:schemeClr val="dk1"/>
            </a:solidFill>
            <a:prstDash val="solid"/>
            <a:miter lim="800000"/>
            <a:headEnd type="none" w="med" len="med"/>
            <a:tailEnd type="none" w="med" len="med"/>
          </a:ln>
        </p:spPr>
      </p:cxnSp>
      <p:sp>
        <p:nvSpPr>
          <p:cNvPr id="559" name="Google Shape;559;p53"/>
          <p:cNvSpPr txBox="1"/>
          <p:nvPr/>
        </p:nvSpPr>
        <p:spPr>
          <a:xfrm>
            <a:off x="3355975" y="4310062"/>
            <a:ext cx="1673225" cy="758825"/>
          </a:xfrm>
          <a:prstGeom prst="rect">
            <a:avLst/>
          </a:prstGeom>
          <a:solidFill>
            <a:srgbClr val="B9B9ED"/>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80000"/>
              </a:lnSpc>
              <a:spcBef>
                <a:spcPts val="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Population</a:t>
            </a:r>
            <a:endParaRPr/>
          </a:p>
          <a:p>
            <a:pPr marL="0" marR="0" lvl="0" indent="0" algn="l" rtl="0">
              <a:lnSpc>
                <a:spcPct val="50000"/>
              </a:lnSpc>
              <a:spcBef>
                <a:spcPts val="120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Variance</a:t>
            </a:r>
            <a:endParaRPr/>
          </a:p>
        </p:txBody>
      </p:sp>
      <p:cxnSp>
        <p:nvCxnSpPr>
          <p:cNvPr id="560" name="Google Shape;560;p53"/>
          <p:cNvCxnSpPr/>
          <p:nvPr/>
        </p:nvCxnSpPr>
        <p:spPr>
          <a:xfrm>
            <a:off x="3200400" y="5715000"/>
            <a:ext cx="381000" cy="0"/>
          </a:xfrm>
          <a:prstGeom prst="straightConnector1">
            <a:avLst/>
          </a:prstGeom>
          <a:noFill/>
          <a:ln w="28575" cap="flat" cmpd="sng">
            <a:solidFill>
              <a:schemeClr val="dk1"/>
            </a:solidFill>
            <a:prstDash val="solid"/>
            <a:miter lim="800000"/>
            <a:headEnd type="none" w="med" len="med"/>
            <a:tailEnd type="none" w="med" len="med"/>
          </a:ln>
        </p:spPr>
      </p:cxnSp>
      <p:sp>
        <p:nvSpPr>
          <p:cNvPr id="561" name="Google Shape;561;p53"/>
          <p:cNvSpPr txBox="1"/>
          <p:nvPr/>
        </p:nvSpPr>
        <p:spPr>
          <a:xfrm>
            <a:off x="3355975" y="5300662"/>
            <a:ext cx="1520825" cy="795337"/>
          </a:xfrm>
          <a:prstGeom prst="rect">
            <a:avLst/>
          </a:prstGeom>
          <a:solidFill>
            <a:srgbClr val="B9B9ED"/>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70000"/>
              </a:lnSpc>
              <a:spcBef>
                <a:spcPts val="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Sample </a:t>
            </a:r>
            <a:endParaRPr/>
          </a:p>
          <a:p>
            <a:pPr marL="0" marR="0" lvl="0" indent="0" algn="l" rtl="0">
              <a:lnSpc>
                <a:spcPct val="70000"/>
              </a:lnSpc>
              <a:spcBef>
                <a:spcPts val="120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Variance</a:t>
            </a:r>
            <a:endParaRPr/>
          </a:p>
        </p:txBody>
      </p:sp>
      <p:cxnSp>
        <p:nvCxnSpPr>
          <p:cNvPr id="562" name="Google Shape;562;p53"/>
          <p:cNvCxnSpPr/>
          <p:nvPr/>
        </p:nvCxnSpPr>
        <p:spPr>
          <a:xfrm>
            <a:off x="5143500" y="4038600"/>
            <a:ext cx="0" cy="1887537"/>
          </a:xfrm>
          <a:prstGeom prst="straightConnector1">
            <a:avLst/>
          </a:prstGeom>
          <a:noFill/>
          <a:ln w="28575" cap="flat" cmpd="sng">
            <a:solidFill>
              <a:schemeClr val="dk1"/>
            </a:solidFill>
            <a:prstDash val="solid"/>
            <a:miter lim="800000"/>
            <a:headEnd type="none" w="med" len="med"/>
            <a:tailEnd type="none" w="med" len="med"/>
          </a:ln>
        </p:spPr>
      </p:cxnSp>
      <p:cxnSp>
        <p:nvCxnSpPr>
          <p:cNvPr id="563" name="Google Shape;563;p53"/>
          <p:cNvCxnSpPr/>
          <p:nvPr/>
        </p:nvCxnSpPr>
        <p:spPr>
          <a:xfrm>
            <a:off x="5143500" y="5926137"/>
            <a:ext cx="419100" cy="0"/>
          </a:xfrm>
          <a:prstGeom prst="straightConnector1">
            <a:avLst/>
          </a:prstGeom>
          <a:noFill/>
          <a:ln w="28575" cap="flat" cmpd="sng">
            <a:solidFill>
              <a:schemeClr val="dk1"/>
            </a:solidFill>
            <a:prstDash val="solid"/>
            <a:miter lim="800000"/>
            <a:headEnd type="none" w="med" len="med"/>
            <a:tailEnd type="none" w="med" len="med"/>
          </a:ln>
        </p:spPr>
      </p:cxnSp>
      <p:sp>
        <p:nvSpPr>
          <p:cNvPr id="564" name="Google Shape;564;p53"/>
          <p:cNvSpPr txBox="1"/>
          <p:nvPr/>
        </p:nvSpPr>
        <p:spPr>
          <a:xfrm>
            <a:off x="5489575" y="4191000"/>
            <a:ext cx="1673225" cy="1123950"/>
          </a:xfrm>
          <a:prstGeom prst="rect">
            <a:avLst/>
          </a:prstGeom>
          <a:solidFill>
            <a:srgbClr val="B9B9ED"/>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80000"/>
              </a:lnSpc>
              <a:spcBef>
                <a:spcPts val="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Population</a:t>
            </a:r>
            <a:endParaRPr/>
          </a:p>
          <a:p>
            <a:pPr marL="0" marR="0" lvl="0" indent="0" algn="l" rtl="0">
              <a:lnSpc>
                <a:spcPct val="50000"/>
              </a:lnSpc>
              <a:spcBef>
                <a:spcPts val="120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Standard</a:t>
            </a:r>
            <a:endParaRPr/>
          </a:p>
          <a:p>
            <a:pPr marL="0" marR="0" lvl="0" indent="0" algn="l" rtl="0">
              <a:lnSpc>
                <a:spcPct val="50000"/>
              </a:lnSpc>
              <a:spcBef>
                <a:spcPts val="120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Deviation</a:t>
            </a:r>
            <a:endParaRPr/>
          </a:p>
        </p:txBody>
      </p:sp>
      <p:sp>
        <p:nvSpPr>
          <p:cNvPr id="565" name="Google Shape;565;p53"/>
          <p:cNvSpPr txBox="1"/>
          <p:nvPr/>
        </p:nvSpPr>
        <p:spPr>
          <a:xfrm>
            <a:off x="5565775" y="5410200"/>
            <a:ext cx="1520825" cy="1233487"/>
          </a:xfrm>
          <a:prstGeom prst="rect">
            <a:avLst/>
          </a:prstGeom>
          <a:solidFill>
            <a:srgbClr val="B9B9ED"/>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70000"/>
              </a:lnSpc>
              <a:spcBef>
                <a:spcPts val="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Sample </a:t>
            </a:r>
            <a:endParaRPr/>
          </a:p>
          <a:p>
            <a:pPr marL="0" marR="0" lvl="0" indent="0" algn="l" rtl="0">
              <a:lnSpc>
                <a:spcPct val="70000"/>
              </a:lnSpc>
              <a:spcBef>
                <a:spcPts val="120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Standard </a:t>
            </a:r>
            <a:endParaRPr/>
          </a:p>
          <a:p>
            <a:pPr marL="0" marR="0" lvl="0" indent="0" algn="l" rtl="0">
              <a:lnSpc>
                <a:spcPct val="70000"/>
              </a:lnSpc>
              <a:spcBef>
                <a:spcPts val="120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Deviation</a:t>
            </a:r>
            <a:endParaRPr/>
          </a:p>
        </p:txBody>
      </p:sp>
      <p:cxnSp>
        <p:nvCxnSpPr>
          <p:cNvPr id="566" name="Google Shape;566;p53"/>
          <p:cNvCxnSpPr/>
          <p:nvPr/>
        </p:nvCxnSpPr>
        <p:spPr>
          <a:xfrm>
            <a:off x="685800" y="2590800"/>
            <a:ext cx="0" cy="1187450"/>
          </a:xfrm>
          <a:prstGeom prst="straightConnector1">
            <a:avLst/>
          </a:prstGeom>
          <a:noFill/>
          <a:ln w="28575" cap="flat" cmpd="sng">
            <a:solidFill>
              <a:schemeClr val="dk1"/>
            </a:solidFill>
            <a:prstDash val="solid"/>
            <a:miter lim="800000"/>
            <a:headEnd type="none" w="med" len="med"/>
            <a:tailEnd type="none" w="med" len="med"/>
          </a:ln>
        </p:spPr>
      </p:cxnSp>
      <p:sp>
        <p:nvSpPr>
          <p:cNvPr id="567" name="Google Shape;567;p53"/>
          <p:cNvSpPr txBox="1"/>
          <p:nvPr/>
        </p:nvSpPr>
        <p:spPr>
          <a:xfrm>
            <a:off x="1679575" y="3048000"/>
            <a:ext cx="1216025" cy="528637"/>
          </a:xfrm>
          <a:prstGeom prst="rect">
            <a:avLst/>
          </a:prstGeom>
          <a:solidFill>
            <a:srgbClr val="FFFFCC"/>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a:buNone/>
            </a:pPr>
            <a:r>
              <a:rPr lang="en-US" sz="2800" b="1" i="0" u="none">
                <a:solidFill>
                  <a:srgbClr val="000066"/>
                </a:solidFill>
                <a:latin typeface="Times New Roman"/>
                <a:ea typeface="Times New Roman"/>
                <a:cs typeface="Times New Roman"/>
                <a:sym typeface="Times New Roman"/>
              </a:rPr>
              <a:t>Range</a:t>
            </a:r>
            <a:endParaRPr/>
          </a:p>
        </p:txBody>
      </p:sp>
      <p:sp>
        <p:nvSpPr>
          <p:cNvPr id="568" name="Google Shape;568;p53"/>
          <p:cNvSpPr txBox="1"/>
          <p:nvPr/>
        </p:nvSpPr>
        <p:spPr>
          <a:xfrm>
            <a:off x="152400" y="3733800"/>
            <a:ext cx="1981200" cy="831850"/>
          </a:xfrm>
          <a:prstGeom prst="rect">
            <a:avLst/>
          </a:prstGeom>
          <a:solidFill>
            <a:srgbClr val="FFFFCC"/>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Interquartile Range</a:t>
            </a:r>
            <a:endParaRPr/>
          </a:p>
        </p:txBody>
      </p:sp>
      <p:cxnSp>
        <p:nvCxnSpPr>
          <p:cNvPr id="569" name="Google Shape;569;p53"/>
          <p:cNvCxnSpPr/>
          <p:nvPr/>
        </p:nvCxnSpPr>
        <p:spPr>
          <a:xfrm>
            <a:off x="5638800" y="2590800"/>
            <a:ext cx="0" cy="457200"/>
          </a:xfrm>
          <a:prstGeom prst="straightConnector1">
            <a:avLst/>
          </a:prstGeom>
          <a:noFill/>
          <a:ln w="28575" cap="flat" cmpd="sng">
            <a:solidFill>
              <a:schemeClr val="dk1"/>
            </a:solidFill>
            <a:prstDash val="solid"/>
            <a:miter lim="800000"/>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4"/>
          <p:cNvSpPr txBox="1"/>
          <p:nvPr/>
        </p:nvSpPr>
        <p:spPr>
          <a:xfrm>
            <a:off x="5334000" y="4940300"/>
            <a:ext cx="2590800" cy="45720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75" name="Google Shape;575;p54"/>
          <p:cNvSpPr txBox="1"/>
          <p:nvPr/>
        </p:nvSpPr>
        <p:spPr>
          <a:xfrm>
            <a:off x="685800" y="4940300"/>
            <a:ext cx="2590800" cy="45720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76" name="Google Shape;576;p54"/>
          <p:cNvSpPr txBox="1"/>
          <p:nvPr/>
        </p:nvSpPr>
        <p:spPr>
          <a:xfrm>
            <a:off x="2057400" y="3505200"/>
            <a:ext cx="4495800" cy="685800"/>
          </a:xfrm>
          <a:prstGeom prst="rect">
            <a:avLst/>
          </a:prstGeom>
          <a:solidFill>
            <a:srgbClr val="FFFF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77" name="Google Shape;577;p54"/>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Range</a:t>
            </a:r>
            <a:endParaRPr/>
          </a:p>
        </p:txBody>
      </p:sp>
      <p:sp>
        <p:nvSpPr>
          <p:cNvPr id="578" name="Google Shape;578;p54"/>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Measure of Variation</a:t>
            </a:r>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Difference between the Largest and the Smallest Observations:</a:t>
            </a:r>
            <a:endParaRPr/>
          </a:p>
          <a:p>
            <a:pPr marL="320675" lvl="0" indent="-210184" algn="l" rtl="0">
              <a:lnSpc>
                <a:spcPct val="100000"/>
              </a:lnSpc>
              <a:spcBef>
                <a:spcPts val="580"/>
              </a:spcBef>
              <a:spcAft>
                <a:spcPts val="0"/>
              </a:spcAft>
              <a:buClr>
                <a:schemeClr val="folHlink"/>
              </a:buClr>
              <a:buSzPts val="1740"/>
              <a:buFont typeface="Noto Sans Symbols"/>
              <a:buNone/>
            </a:pPr>
            <a:endParaRPr sz="2900" b="0" i="0" u="none">
              <a:solidFill>
                <a:schemeClr val="dk1"/>
              </a:solidFill>
              <a:latin typeface="Tahoma"/>
              <a:ea typeface="Tahoma"/>
              <a:cs typeface="Tahoma"/>
              <a:sym typeface="Tahoma"/>
            </a:endParaRPr>
          </a:p>
          <a:p>
            <a:pPr marL="320675" lvl="0" indent="-210184" algn="l" rtl="0">
              <a:lnSpc>
                <a:spcPct val="110000"/>
              </a:lnSpc>
              <a:spcBef>
                <a:spcPts val="580"/>
              </a:spcBef>
              <a:spcAft>
                <a:spcPts val="0"/>
              </a:spcAft>
              <a:buClr>
                <a:schemeClr val="folHlink"/>
              </a:buClr>
              <a:buSzPts val="1740"/>
              <a:buFont typeface="Noto Sans Symbols"/>
              <a:buNone/>
            </a:pPr>
            <a:endParaRPr sz="2900" b="0" i="0" u="none">
              <a:solidFill>
                <a:schemeClr val="dk1"/>
              </a:solidFill>
              <a:latin typeface="Tahoma"/>
              <a:ea typeface="Tahoma"/>
              <a:cs typeface="Tahoma"/>
              <a:sym typeface="Tahoma"/>
            </a:endParaRPr>
          </a:p>
          <a:p>
            <a:pPr marL="320675" lvl="0" indent="-320675" algn="l" rtl="0">
              <a:lnSpc>
                <a:spcPct val="6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Ignores How Data are Distributed</a:t>
            </a:r>
            <a:endParaRPr/>
          </a:p>
          <a:p>
            <a:pPr marL="320675" lvl="0" indent="-320675" algn="l" rtl="0">
              <a:lnSpc>
                <a:spcPct val="100000"/>
              </a:lnSpc>
              <a:spcBef>
                <a:spcPts val="580"/>
              </a:spcBef>
              <a:spcAft>
                <a:spcPts val="0"/>
              </a:spcAft>
              <a:buSzPts val="1740"/>
              <a:buNone/>
            </a:pPr>
            <a:endParaRPr sz="2900" b="0" i="0" u="none">
              <a:solidFill>
                <a:schemeClr val="dk1"/>
              </a:solidFill>
              <a:latin typeface="Tahoma"/>
              <a:ea typeface="Tahoma"/>
              <a:cs typeface="Tahoma"/>
              <a:sym typeface="Tahoma"/>
            </a:endParaRPr>
          </a:p>
          <a:p>
            <a:pPr marL="320675" lvl="0" indent="-210184" algn="l" rtl="0">
              <a:spcBef>
                <a:spcPts val="580"/>
              </a:spcBef>
              <a:spcAft>
                <a:spcPts val="0"/>
              </a:spcAft>
              <a:buSzPts val="1740"/>
              <a:buNone/>
            </a:pPr>
            <a:endParaRPr sz="2900" b="0" i="0" u="none">
              <a:solidFill>
                <a:schemeClr val="dk1"/>
              </a:solidFill>
              <a:latin typeface="Tahoma"/>
              <a:ea typeface="Tahoma"/>
              <a:cs typeface="Tahoma"/>
              <a:sym typeface="Tahoma"/>
            </a:endParaRPr>
          </a:p>
        </p:txBody>
      </p:sp>
      <p:pic>
        <p:nvPicPr>
          <p:cNvPr id="579" name="Google Shape;579;p54"/>
          <p:cNvPicPr preferRelativeResize="0"/>
          <p:nvPr/>
        </p:nvPicPr>
        <p:blipFill rotWithShape="1">
          <a:blip r:embed="rId3">
            <a:alphaModFix/>
          </a:blip>
          <a:srcRect/>
          <a:stretch/>
        </p:blipFill>
        <p:spPr>
          <a:xfrm>
            <a:off x="2133600" y="3513137"/>
            <a:ext cx="4343400" cy="677862"/>
          </a:xfrm>
          <a:prstGeom prst="rect">
            <a:avLst/>
          </a:prstGeom>
          <a:noFill/>
          <a:ln>
            <a:noFill/>
          </a:ln>
        </p:spPr>
      </p:pic>
      <p:cxnSp>
        <p:nvCxnSpPr>
          <p:cNvPr id="580" name="Google Shape;580;p54"/>
          <p:cNvCxnSpPr/>
          <p:nvPr/>
        </p:nvCxnSpPr>
        <p:spPr>
          <a:xfrm>
            <a:off x="703262" y="5778500"/>
            <a:ext cx="3049587" cy="0"/>
          </a:xfrm>
          <a:prstGeom prst="straightConnector1">
            <a:avLst/>
          </a:prstGeom>
          <a:noFill/>
          <a:ln w="12700" cap="flat" cmpd="sng">
            <a:solidFill>
              <a:srgbClr val="FFFFCC"/>
            </a:solidFill>
            <a:prstDash val="solid"/>
            <a:miter lim="800000"/>
            <a:headEnd type="none" w="med" len="med"/>
            <a:tailEnd type="none" w="med" len="med"/>
          </a:ln>
        </p:spPr>
      </p:cxnSp>
      <p:sp>
        <p:nvSpPr>
          <p:cNvPr id="581" name="Google Shape;581;p54"/>
          <p:cNvSpPr/>
          <p:nvPr/>
        </p:nvSpPr>
        <p:spPr>
          <a:xfrm>
            <a:off x="7620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82" name="Google Shape;582;p54"/>
          <p:cNvSpPr/>
          <p:nvPr/>
        </p:nvSpPr>
        <p:spPr>
          <a:xfrm>
            <a:off x="17526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83" name="Google Shape;583;p54"/>
          <p:cNvSpPr/>
          <p:nvPr/>
        </p:nvSpPr>
        <p:spPr>
          <a:xfrm>
            <a:off x="34290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84" name="Google Shape;584;p54"/>
          <p:cNvSpPr/>
          <p:nvPr/>
        </p:nvSpPr>
        <p:spPr>
          <a:xfrm>
            <a:off x="22860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85" name="Google Shape;585;p54"/>
          <p:cNvSpPr/>
          <p:nvPr/>
        </p:nvSpPr>
        <p:spPr>
          <a:xfrm>
            <a:off x="28956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86" name="Google Shape;586;p54"/>
          <p:cNvSpPr/>
          <p:nvPr/>
        </p:nvSpPr>
        <p:spPr>
          <a:xfrm>
            <a:off x="12954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87" name="Google Shape;587;p54"/>
          <p:cNvSpPr txBox="1"/>
          <p:nvPr/>
        </p:nvSpPr>
        <p:spPr>
          <a:xfrm>
            <a:off x="685800" y="5778500"/>
            <a:ext cx="3057525" cy="3937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7      8      9     10     11     12</a:t>
            </a:r>
            <a:endParaRPr/>
          </a:p>
        </p:txBody>
      </p:sp>
      <p:sp>
        <p:nvSpPr>
          <p:cNvPr id="588" name="Google Shape;588;p54"/>
          <p:cNvSpPr txBox="1"/>
          <p:nvPr/>
        </p:nvSpPr>
        <p:spPr>
          <a:xfrm>
            <a:off x="762000" y="4940300"/>
            <a:ext cx="2752725" cy="45402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Range = 12 - 7 = 5</a:t>
            </a:r>
            <a:endParaRPr/>
          </a:p>
        </p:txBody>
      </p:sp>
      <p:cxnSp>
        <p:nvCxnSpPr>
          <p:cNvPr id="589" name="Google Shape;589;p54"/>
          <p:cNvCxnSpPr/>
          <p:nvPr/>
        </p:nvCxnSpPr>
        <p:spPr>
          <a:xfrm>
            <a:off x="5275262" y="5778500"/>
            <a:ext cx="3049587" cy="0"/>
          </a:xfrm>
          <a:prstGeom prst="straightConnector1">
            <a:avLst/>
          </a:prstGeom>
          <a:noFill/>
          <a:ln w="12700" cap="flat" cmpd="sng">
            <a:solidFill>
              <a:srgbClr val="FFFFCC"/>
            </a:solidFill>
            <a:prstDash val="solid"/>
            <a:miter lim="800000"/>
            <a:headEnd type="none" w="med" len="med"/>
            <a:tailEnd type="none" w="med" len="med"/>
          </a:ln>
        </p:spPr>
      </p:cxnSp>
      <p:sp>
        <p:nvSpPr>
          <p:cNvPr id="590" name="Google Shape;590;p54"/>
          <p:cNvSpPr txBox="1"/>
          <p:nvPr/>
        </p:nvSpPr>
        <p:spPr>
          <a:xfrm>
            <a:off x="5253037" y="5773737"/>
            <a:ext cx="3057525" cy="3937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0" u="none">
                <a:solidFill>
                  <a:schemeClr val="dk1"/>
                </a:solidFill>
                <a:latin typeface="Times New Roman"/>
                <a:ea typeface="Times New Roman"/>
                <a:cs typeface="Times New Roman"/>
                <a:sym typeface="Times New Roman"/>
              </a:rPr>
              <a:t>7      8      9     10     11     12</a:t>
            </a:r>
            <a:endParaRPr/>
          </a:p>
        </p:txBody>
      </p:sp>
      <p:sp>
        <p:nvSpPr>
          <p:cNvPr id="591" name="Google Shape;591;p54"/>
          <p:cNvSpPr/>
          <p:nvPr/>
        </p:nvSpPr>
        <p:spPr>
          <a:xfrm>
            <a:off x="53340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92" name="Google Shape;592;p54"/>
          <p:cNvSpPr/>
          <p:nvPr/>
        </p:nvSpPr>
        <p:spPr>
          <a:xfrm>
            <a:off x="68580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93" name="Google Shape;593;p54"/>
          <p:cNvSpPr/>
          <p:nvPr/>
        </p:nvSpPr>
        <p:spPr>
          <a:xfrm>
            <a:off x="80010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94" name="Google Shape;594;p54"/>
          <p:cNvSpPr/>
          <p:nvPr/>
        </p:nvSpPr>
        <p:spPr>
          <a:xfrm>
            <a:off x="7467600" y="56261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95" name="Google Shape;595;p54"/>
          <p:cNvSpPr/>
          <p:nvPr/>
        </p:nvSpPr>
        <p:spPr>
          <a:xfrm>
            <a:off x="8001000" y="54737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96" name="Google Shape;596;p54"/>
          <p:cNvSpPr/>
          <p:nvPr/>
        </p:nvSpPr>
        <p:spPr>
          <a:xfrm>
            <a:off x="8001000" y="5321300"/>
            <a:ext cx="152400" cy="152400"/>
          </a:xfrm>
          <a:prstGeom prst="ellipse">
            <a:avLst/>
          </a:prstGeom>
          <a:solidFill>
            <a:schemeClr val="hlink"/>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97" name="Google Shape;597;p54"/>
          <p:cNvSpPr txBox="1"/>
          <p:nvPr/>
        </p:nvSpPr>
        <p:spPr>
          <a:xfrm>
            <a:off x="5410200" y="4787900"/>
            <a:ext cx="238125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598" name="Google Shape;598;p54"/>
          <p:cNvSpPr txBox="1"/>
          <p:nvPr/>
        </p:nvSpPr>
        <p:spPr>
          <a:xfrm>
            <a:off x="5405437" y="4935537"/>
            <a:ext cx="2752725" cy="45402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Range = 12 - 7 = 5</a:t>
            </a:r>
            <a:endParaRPr/>
          </a:p>
        </p:txBody>
      </p:sp>
      <p:cxnSp>
        <p:nvCxnSpPr>
          <p:cNvPr id="599" name="Google Shape;599;p54"/>
          <p:cNvCxnSpPr/>
          <p:nvPr/>
        </p:nvCxnSpPr>
        <p:spPr>
          <a:xfrm>
            <a:off x="609600" y="5778500"/>
            <a:ext cx="3124200" cy="0"/>
          </a:xfrm>
          <a:prstGeom prst="straightConnector1">
            <a:avLst/>
          </a:prstGeom>
          <a:noFill/>
          <a:ln w="28575" cap="flat" cmpd="sng">
            <a:solidFill>
              <a:schemeClr val="dk1"/>
            </a:solidFill>
            <a:prstDash val="solid"/>
            <a:miter lim="800000"/>
            <a:headEnd type="none" w="med" len="med"/>
            <a:tailEnd type="none" w="med" len="med"/>
          </a:ln>
        </p:spPr>
      </p:cxnSp>
      <p:cxnSp>
        <p:nvCxnSpPr>
          <p:cNvPr id="600" name="Google Shape;600;p54"/>
          <p:cNvCxnSpPr/>
          <p:nvPr/>
        </p:nvCxnSpPr>
        <p:spPr>
          <a:xfrm>
            <a:off x="5257800" y="5778500"/>
            <a:ext cx="3124200" cy="0"/>
          </a:xfrm>
          <a:prstGeom prst="straightConnector1">
            <a:avLst/>
          </a:prstGeom>
          <a:noFill/>
          <a:ln w="28575" cap="flat" cmpd="sng">
            <a:solidFill>
              <a:schemeClr val="dk1"/>
            </a:solidFill>
            <a:prstDash val="solid"/>
            <a:miter lim="800000"/>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69" name="Google Shape;269;p28"/>
          <p:cNvPicPr preferRelativeResize="0"/>
          <p:nvPr/>
        </p:nvPicPr>
        <p:blipFill rotWithShape="1">
          <a:blip r:embed="rId3">
            <a:alphaModFix/>
          </a:blip>
          <a:srcRect/>
          <a:stretch/>
        </p:blipFill>
        <p:spPr>
          <a:xfrm>
            <a:off x="1187450" y="2636837"/>
            <a:ext cx="6286500" cy="2466975"/>
          </a:xfrm>
          <a:prstGeom prst="rect">
            <a:avLst/>
          </a:prstGeom>
          <a:noFill/>
          <a:ln>
            <a:noFill/>
          </a:ln>
        </p:spPr>
      </p:pic>
      <p:sp>
        <p:nvSpPr>
          <p:cNvPr id="270" name="Google Shape;270;p28"/>
          <p:cNvSpPr txBox="1">
            <a:spLocks noGrp="1"/>
          </p:cNvSpPr>
          <p:nvPr>
            <p:ph type="title" idx="4294967295"/>
          </p:nvPr>
        </p:nvSpPr>
        <p:spPr>
          <a:xfrm>
            <a:off x="1350962" y="228600"/>
            <a:ext cx="7793037" cy="1143000"/>
          </a:xfrm>
          <a:prstGeom prst="rect">
            <a:avLst/>
          </a:prstGeom>
          <a:noFill/>
          <a:ln>
            <a:noFill/>
          </a:ln>
        </p:spPr>
        <p:txBody>
          <a:bodyPr spcFirstLastPara="1" wrap="square" lIns="85325" tIns="42650" rIns="85325" bIns="42650" anchor="b" anchorCtr="0">
            <a:noAutofit/>
          </a:bodyPr>
          <a:lstStyle/>
          <a:p>
            <a:pPr marL="0" marR="0" lvl="0" indent="0" algn="ctr" rtl="0">
              <a:lnSpc>
                <a:spcPct val="100000"/>
              </a:lnSpc>
              <a:spcBef>
                <a:spcPts val="0"/>
              </a:spcBef>
              <a:spcAft>
                <a:spcPts val="0"/>
              </a:spcAft>
              <a:buClr>
                <a:schemeClr val="dk2"/>
              </a:buClr>
              <a:buSzPts val="4100"/>
              <a:buFont typeface="Tahoma"/>
              <a:buNone/>
            </a:pPr>
            <a:r>
              <a:rPr lang="en-US" sz="4100" b="0" i="0" u="none" strike="noStrike" cap="none">
                <a:solidFill>
                  <a:schemeClr val="dk2"/>
                </a:solidFill>
                <a:latin typeface="Tahoma"/>
                <a:ea typeface="Tahoma"/>
                <a:cs typeface="Tahoma"/>
                <a:sym typeface="Tahoma"/>
              </a:rPr>
              <a:t>Data Science and Data Analytics.</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55"/>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Quartiles</a:t>
            </a:r>
            <a:endParaRPr/>
          </a:p>
        </p:txBody>
      </p:sp>
      <p:sp>
        <p:nvSpPr>
          <p:cNvPr id="606" name="Google Shape;606;p55"/>
          <p:cNvSpPr txBox="1">
            <a:spLocks noGrp="1"/>
          </p:cNvSpPr>
          <p:nvPr>
            <p:ph type="body" idx="1"/>
          </p:nvPr>
        </p:nvSpPr>
        <p:spPr>
          <a:xfrm>
            <a:off x="609600" y="1484312"/>
            <a:ext cx="85344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90000"/>
              </a:lnSpc>
              <a:spcBef>
                <a:spcPts val="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Split Ordered Data into 4 Quarters</a:t>
            </a:r>
            <a:endParaRPr/>
          </a:p>
          <a:p>
            <a:pPr marL="320675" lvl="0" indent="-210184" algn="l" rtl="0">
              <a:lnSpc>
                <a:spcPct val="90000"/>
              </a:lnSpc>
              <a:spcBef>
                <a:spcPts val="580"/>
              </a:spcBef>
              <a:spcAft>
                <a:spcPts val="0"/>
              </a:spcAft>
              <a:buClr>
                <a:schemeClr val="folHlink"/>
              </a:buClr>
              <a:buSzPts val="1740"/>
              <a:buFont typeface="Noto Sans Symbols"/>
              <a:buNone/>
            </a:pPr>
            <a:endParaRPr sz="2900" b="0" i="0" u="none">
              <a:solidFill>
                <a:schemeClr val="dk1"/>
              </a:solidFill>
              <a:latin typeface="Tahoma"/>
              <a:ea typeface="Tahoma"/>
              <a:cs typeface="Tahoma"/>
              <a:sym typeface="Tahoma"/>
            </a:endParaRPr>
          </a:p>
          <a:p>
            <a:pPr marL="320675" lvl="0" indent="-210184" algn="l" rtl="0">
              <a:spcBef>
                <a:spcPts val="580"/>
              </a:spcBef>
              <a:spcAft>
                <a:spcPts val="0"/>
              </a:spcAft>
              <a:buSzPts val="1740"/>
              <a:buNone/>
            </a:pPr>
            <a:endParaRPr sz="2900" b="0" i="0" u="none">
              <a:solidFill>
                <a:schemeClr val="dk1"/>
              </a:solidFill>
              <a:latin typeface="Tahoma"/>
              <a:ea typeface="Tahoma"/>
              <a:cs typeface="Tahoma"/>
              <a:sym typeface="Tahoma"/>
            </a:endParaRPr>
          </a:p>
        </p:txBody>
      </p:sp>
      <p:sp>
        <p:nvSpPr>
          <p:cNvPr id="607" name="Google Shape;607;p55"/>
          <p:cNvSpPr txBox="1"/>
          <p:nvPr/>
        </p:nvSpPr>
        <p:spPr>
          <a:xfrm>
            <a:off x="1524000" y="2057400"/>
            <a:ext cx="1371600" cy="609600"/>
          </a:xfrm>
          <a:prstGeom prst="rect">
            <a:avLst/>
          </a:prstGeom>
          <a:solidFill>
            <a:srgbClr val="FF99CC"/>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08" name="Google Shape;608;p55"/>
          <p:cNvSpPr txBox="1"/>
          <p:nvPr/>
        </p:nvSpPr>
        <p:spPr>
          <a:xfrm>
            <a:off x="2895600" y="2057400"/>
            <a:ext cx="1371600" cy="609600"/>
          </a:xfrm>
          <a:prstGeom prst="rect">
            <a:avLst/>
          </a:prstGeom>
          <a:solidFill>
            <a:srgbClr val="FF9900"/>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09" name="Google Shape;609;p55"/>
          <p:cNvSpPr txBox="1"/>
          <p:nvPr/>
        </p:nvSpPr>
        <p:spPr>
          <a:xfrm>
            <a:off x="4267200" y="2057400"/>
            <a:ext cx="1371600" cy="609600"/>
          </a:xfrm>
          <a:prstGeom prst="rect">
            <a:avLst/>
          </a:prstGeom>
          <a:solidFill>
            <a:srgbClr val="99CCFF"/>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10" name="Google Shape;610;p55"/>
          <p:cNvSpPr txBox="1"/>
          <p:nvPr/>
        </p:nvSpPr>
        <p:spPr>
          <a:xfrm>
            <a:off x="5638800" y="2057400"/>
            <a:ext cx="1371600" cy="609600"/>
          </a:xfrm>
          <a:prstGeom prst="rect">
            <a:avLst/>
          </a:prstGeom>
          <a:solidFill>
            <a:srgbClr val="66FF33"/>
          </a:solidFill>
          <a:ln w="12700"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11" name="Google Shape;611;p55"/>
          <p:cNvSpPr txBox="1"/>
          <p:nvPr/>
        </p:nvSpPr>
        <p:spPr>
          <a:xfrm>
            <a:off x="1822450" y="2203450"/>
            <a:ext cx="923925" cy="515937"/>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25%</a:t>
            </a:r>
            <a:endParaRPr/>
          </a:p>
        </p:txBody>
      </p:sp>
      <p:sp>
        <p:nvSpPr>
          <p:cNvPr id="612" name="Google Shape;612;p55"/>
          <p:cNvSpPr txBox="1"/>
          <p:nvPr/>
        </p:nvSpPr>
        <p:spPr>
          <a:xfrm>
            <a:off x="3041650" y="2203450"/>
            <a:ext cx="923925" cy="515937"/>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25%</a:t>
            </a:r>
            <a:endParaRPr/>
          </a:p>
        </p:txBody>
      </p:sp>
      <p:sp>
        <p:nvSpPr>
          <p:cNvPr id="613" name="Google Shape;613;p55"/>
          <p:cNvSpPr txBox="1"/>
          <p:nvPr/>
        </p:nvSpPr>
        <p:spPr>
          <a:xfrm>
            <a:off x="4489450" y="2203450"/>
            <a:ext cx="923925" cy="515937"/>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25%</a:t>
            </a:r>
            <a:endParaRPr/>
          </a:p>
        </p:txBody>
      </p:sp>
      <p:sp>
        <p:nvSpPr>
          <p:cNvPr id="614" name="Google Shape;614;p55"/>
          <p:cNvSpPr txBox="1"/>
          <p:nvPr/>
        </p:nvSpPr>
        <p:spPr>
          <a:xfrm>
            <a:off x="5861050" y="2203450"/>
            <a:ext cx="923925" cy="515937"/>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chemeClr val="dk1"/>
              </a:buClr>
              <a:buSzPts val="2800"/>
              <a:buFont typeface="Arial"/>
              <a:buNone/>
            </a:pPr>
            <a:r>
              <a:rPr lang="en-US" sz="2800" b="1" i="0" u="none">
                <a:solidFill>
                  <a:schemeClr val="dk1"/>
                </a:solidFill>
                <a:latin typeface="Arial"/>
                <a:ea typeface="Arial"/>
                <a:cs typeface="Arial"/>
                <a:sym typeface="Arial"/>
              </a:rPr>
              <a:t>25%</a:t>
            </a:r>
            <a:endParaRPr/>
          </a:p>
        </p:txBody>
      </p:sp>
      <p:pic>
        <p:nvPicPr>
          <p:cNvPr id="615" name="Google Shape;615;p55"/>
          <p:cNvPicPr preferRelativeResize="0"/>
          <p:nvPr/>
        </p:nvPicPr>
        <p:blipFill rotWithShape="1">
          <a:blip r:embed="rId3">
            <a:alphaModFix/>
          </a:blip>
          <a:srcRect/>
          <a:stretch/>
        </p:blipFill>
        <p:spPr>
          <a:xfrm>
            <a:off x="2514600" y="2871787"/>
            <a:ext cx="762000" cy="635000"/>
          </a:xfrm>
          <a:prstGeom prst="rect">
            <a:avLst/>
          </a:prstGeom>
          <a:noFill/>
          <a:ln>
            <a:noFill/>
          </a:ln>
        </p:spPr>
      </p:pic>
      <p:pic>
        <p:nvPicPr>
          <p:cNvPr id="616" name="Google Shape;616;p55"/>
          <p:cNvPicPr preferRelativeResize="0"/>
          <p:nvPr/>
        </p:nvPicPr>
        <p:blipFill rotWithShape="1">
          <a:blip r:embed="rId4">
            <a:alphaModFix/>
          </a:blip>
          <a:srcRect/>
          <a:stretch/>
        </p:blipFill>
        <p:spPr>
          <a:xfrm>
            <a:off x="3898900" y="2895600"/>
            <a:ext cx="825500" cy="635000"/>
          </a:xfrm>
          <a:prstGeom prst="rect">
            <a:avLst/>
          </a:prstGeom>
          <a:noFill/>
          <a:ln>
            <a:noFill/>
          </a:ln>
        </p:spPr>
      </p:pic>
      <p:pic>
        <p:nvPicPr>
          <p:cNvPr id="617" name="Google Shape;617;p55"/>
          <p:cNvPicPr preferRelativeResize="0"/>
          <p:nvPr/>
        </p:nvPicPr>
        <p:blipFill rotWithShape="1">
          <a:blip r:embed="rId5">
            <a:alphaModFix/>
          </a:blip>
          <a:srcRect/>
          <a:stretch/>
        </p:blipFill>
        <p:spPr>
          <a:xfrm>
            <a:off x="5318125" y="2871787"/>
            <a:ext cx="793750" cy="635000"/>
          </a:xfrm>
          <a:prstGeom prst="rect">
            <a:avLst/>
          </a:prstGeom>
          <a:noFill/>
          <a:ln>
            <a:noFill/>
          </a:ln>
        </p:spPr>
      </p:pic>
      <p:sp>
        <p:nvSpPr>
          <p:cNvPr id="618" name="Google Shape;618;p55"/>
          <p:cNvSpPr txBox="1"/>
          <p:nvPr/>
        </p:nvSpPr>
        <p:spPr>
          <a:xfrm>
            <a:off x="528637" y="4195762"/>
            <a:ext cx="8081962" cy="454025"/>
          </a:xfrm>
          <a:prstGeom prst="rect">
            <a:avLst/>
          </a:prstGeom>
          <a:solidFill>
            <a:srgbClr val="FFFF99"/>
          </a:solid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Data in Ordered Array:  11   12   13   16   16   17   18   21   22  </a:t>
            </a:r>
            <a:endParaRPr/>
          </a:p>
        </p:txBody>
      </p:sp>
      <p:sp>
        <p:nvSpPr>
          <p:cNvPr id="619" name="Google Shape;619;p55"/>
          <p:cNvSpPr/>
          <p:nvPr/>
        </p:nvSpPr>
        <p:spPr>
          <a:xfrm rot="-5400000">
            <a:off x="4152900" y="2628900"/>
            <a:ext cx="228600" cy="457200"/>
          </a:xfrm>
          <a:prstGeom prst="rightArrow">
            <a:avLst>
              <a:gd name="adj1" fmla="val 16160"/>
              <a:gd name="adj2" fmla="val 50000"/>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20" name="Google Shape;620;p55"/>
          <p:cNvSpPr/>
          <p:nvPr/>
        </p:nvSpPr>
        <p:spPr>
          <a:xfrm rot="-5400000">
            <a:off x="5524500" y="2628900"/>
            <a:ext cx="228600" cy="457200"/>
          </a:xfrm>
          <a:prstGeom prst="rightArrow">
            <a:avLst>
              <a:gd name="adj1" fmla="val 16160"/>
              <a:gd name="adj2" fmla="val 50000"/>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21" name="Google Shape;621;p55"/>
          <p:cNvSpPr/>
          <p:nvPr/>
        </p:nvSpPr>
        <p:spPr>
          <a:xfrm rot="-5400000">
            <a:off x="2781300" y="2628900"/>
            <a:ext cx="228600" cy="457200"/>
          </a:xfrm>
          <a:prstGeom prst="rightArrow">
            <a:avLst>
              <a:gd name="adj1" fmla="val 16160"/>
              <a:gd name="adj2" fmla="val 50000"/>
            </a:avLst>
          </a:prstGeom>
          <a:solidFill>
            <a:srgbClr val="FF000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56"/>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spcBef>
                <a:spcPts val="0"/>
              </a:spcBef>
              <a:spcAft>
                <a:spcPts val="0"/>
              </a:spcAft>
              <a:buNone/>
            </a:pPr>
            <a:endParaRPr sz="4100">
              <a:solidFill>
                <a:schemeClr val="dk2"/>
              </a:solidFill>
              <a:latin typeface="Tahoma"/>
              <a:ea typeface="Tahoma"/>
              <a:cs typeface="Tahoma"/>
              <a:sym typeface="Tahoma"/>
            </a:endParaRPr>
          </a:p>
        </p:txBody>
      </p:sp>
      <p:pic>
        <p:nvPicPr>
          <p:cNvPr id="627" name="Google Shape;627;p56"/>
          <p:cNvPicPr preferRelativeResize="0">
            <a:picLocks noGrp="1"/>
          </p:cNvPicPr>
          <p:nvPr>
            <p:ph type="body" idx="1"/>
          </p:nvPr>
        </p:nvPicPr>
        <p:blipFill rotWithShape="1">
          <a:blip r:embed="rId3">
            <a:alphaModFix/>
          </a:blip>
          <a:srcRect/>
          <a:stretch/>
        </p:blipFill>
        <p:spPr>
          <a:xfrm>
            <a:off x="1725612" y="2463800"/>
            <a:ext cx="6302375" cy="334168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57"/>
          <p:cNvSpPr txBox="1"/>
          <p:nvPr/>
        </p:nvSpPr>
        <p:spPr>
          <a:xfrm>
            <a:off x="5638800" y="6248400"/>
            <a:ext cx="533400" cy="381000"/>
          </a:xfrm>
          <a:prstGeom prst="rect">
            <a:avLst/>
          </a:prstGeom>
          <a:solidFill>
            <a:srgbClr val="FFABA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pic>
        <p:nvPicPr>
          <p:cNvPr id="633" name="Google Shape;633;p57"/>
          <p:cNvPicPr preferRelativeResize="0"/>
          <p:nvPr/>
        </p:nvPicPr>
        <p:blipFill rotWithShape="1">
          <a:blip r:embed="rId3">
            <a:alphaModFix/>
          </a:blip>
          <a:srcRect/>
          <a:stretch/>
        </p:blipFill>
        <p:spPr>
          <a:xfrm>
            <a:off x="4038600" y="5106987"/>
            <a:ext cx="2895600" cy="1528762"/>
          </a:xfrm>
          <a:prstGeom prst="rect">
            <a:avLst/>
          </a:prstGeom>
          <a:noFill/>
          <a:ln>
            <a:noFill/>
          </a:ln>
        </p:spPr>
      </p:pic>
      <p:sp>
        <p:nvSpPr>
          <p:cNvPr id="634" name="Google Shape;634;p57"/>
          <p:cNvSpPr txBox="1"/>
          <p:nvPr/>
        </p:nvSpPr>
        <p:spPr>
          <a:xfrm>
            <a:off x="5562600" y="4267200"/>
            <a:ext cx="838200" cy="381000"/>
          </a:xfrm>
          <a:prstGeom prst="rect">
            <a:avLst/>
          </a:prstGeom>
          <a:solidFill>
            <a:srgbClr val="FFABA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635" name="Google Shape;635;p57"/>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Important Measure of Variation</a:t>
            </a:r>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Shows Variation about the Mean</a:t>
            </a:r>
            <a:endParaRPr/>
          </a:p>
          <a:p>
            <a:pPr marL="693737" lvl="1" indent="-268287" algn="l" rtl="0">
              <a:lnSpc>
                <a:spcPct val="100000"/>
              </a:lnSpc>
              <a:spcBef>
                <a:spcPts val="500"/>
              </a:spcBef>
              <a:spcAft>
                <a:spcPts val="0"/>
              </a:spcAft>
              <a:buClr>
                <a:schemeClr val="hlink"/>
              </a:buClr>
              <a:buSzPts val="1375"/>
              <a:buFont typeface="Noto Sans Symbols"/>
              <a:buChar char="■"/>
            </a:pPr>
            <a:r>
              <a:rPr lang="en-US" sz="2500" b="0" i="0" u="none">
                <a:solidFill>
                  <a:schemeClr val="dk1"/>
                </a:solidFill>
                <a:latin typeface="Tahoma"/>
                <a:ea typeface="Tahoma"/>
                <a:cs typeface="Tahoma"/>
                <a:sym typeface="Tahoma"/>
              </a:rPr>
              <a:t>Sample Variance: </a:t>
            </a:r>
            <a:endParaRPr/>
          </a:p>
          <a:p>
            <a:pPr marL="693737" lvl="1" indent="-180974"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a:ea typeface="Tahoma"/>
              <a:cs typeface="Tahoma"/>
              <a:sym typeface="Tahoma"/>
            </a:endParaRPr>
          </a:p>
          <a:p>
            <a:pPr marL="693737" lvl="1" indent="-180974"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a:ea typeface="Tahoma"/>
              <a:cs typeface="Tahoma"/>
              <a:sym typeface="Tahoma"/>
            </a:endParaRPr>
          </a:p>
          <a:p>
            <a:pPr marL="693737" lvl="1" indent="-180974"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a:ea typeface="Tahoma"/>
              <a:cs typeface="Tahoma"/>
              <a:sym typeface="Tahoma"/>
            </a:endParaRPr>
          </a:p>
          <a:p>
            <a:pPr marL="693737" lvl="1" indent="-268287" algn="l" rtl="0">
              <a:lnSpc>
                <a:spcPct val="100000"/>
              </a:lnSpc>
              <a:spcBef>
                <a:spcPts val="500"/>
              </a:spcBef>
              <a:spcAft>
                <a:spcPts val="0"/>
              </a:spcAft>
              <a:buClr>
                <a:schemeClr val="hlink"/>
              </a:buClr>
              <a:buSzPts val="1375"/>
              <a:buFont typeface="Noto Sans Symbols"/>
              <a:buChar char="■"/>
            </a:pPr>
            <a:r>
              <a:rPr lang="en-US" sz="2500" b="0" i="0" u="none">
                <a:solidFill>
                  <a:schemeClr val="dk1"/>
                </a:solidFill>
                <a:latin typeface="Tahoma"/>
                <a:ea typeface="Tahoma"/>
                <a:cs typeface="Tahoma"/>
                <a:sym typeface="Tahoma"/>
              </a:rPr>
              <a:t>Population Variance:</a:t>
            </a:r>
            <a:endParaRPr/>
          </a:p>
        </p:txBody>
      </p:sp>
      <p:pic>
        <p:nvPicPr>
          <p:cNvPr id="636" name="Google Shape;636;p57"/>
          <p:cNvPicPr preferRelativeResize="0"/>
          <p:nvPr/>
        </p:nvPicPr>
        <p:blipFill rotWithShape="1">
          <a:blip r:embed="rId4">
            <a:alphaModFix/>
          </a:blip>
          <a:srcRect/>
          <a:stretch/>
        </p:blipFill>
        <p:spPr>
          <a:xfrm>
            <a:off x="4114800" y="3124200"/>
            <a:ext cx="2971800" cy="1549400"/>
          </a:xfrm>
          <a:prstGeom prst="rect">
            <a:avLst/>
          </a:prstGeom>
          <a:noFill/>
          <a:ln>
            <a:noFill/>
          </a:ln>
        </p:spPr>
      </p:pic>
      <p:sp>
        <p:nvSpPr>
          <p:cNvPr id="637" name="Google Shape;637;p57"/>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6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Variance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58"/>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Standard Deviation</a:t>
            </a:r>
            <a:endParaRPr/>
          </a:p>
        </p:txBody>
      </p:sp>
      <p:sp>
        <p:nvSpPr>
          <p:cNvPr id="643" name="Google Shape;643;p58"/>
          <p:cNvSpPr txBox="1">
            <a:spLocks noGrp="1"/>
          </p:cNvSpPr>
          <p:nvPr>
            <p:ph type="body" idx="1"/>
          </p:nvPr>
        </p:nvSpPr>
        <p:spPr>
          <a:xfrm>
            <a:off x="838200" y="1524000"/>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Most Important Measure of Variation</a:t>
            </a:r>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Shows Variation about the Mean</a:t>
            </a:r>
            <a:endParaRPr/>
          </a:p>
          <a:p>
            <a:pPr marL="320675"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Has the Same Units as the Original Data</a:t>
            </a:r>
            <a:endParaRPr/>
          </a:p>
          <a:p>
            <a:pPr marL="693737" lvl="1" indent="-268287" algn="l" rtl="0">
              <a:lnSpc>
                <a:spcPct val="100000"/>
              </a:lnSpc>
              <a:spcBef>
                <a:spcPts val="500"/>
              </a:spcBef>
              <a:spcAft>
                <a:spcPts val="0"/>
              </a:spcAft>
              <a:buClr>
                <a:schemeClr val="hlink"/>
              </a:buClr>
              <a:buSzPts val="1375"/>
              <a:buFont typeface="Noto Sans Symbols"/>
              <a:buChar char="■"/>
            </a:pPr>
            <a:r>
              <a:rPr lang="en-US" sz="2500" b="0" i="0" u="none">
                <a:solidFill>
                  <a:schemeClr val="dk1"/>
                </a:solidFill>
                <a:latin typeface="Tahoma"/>
                <a:ea typeface="Tahoma"/>
                <a:cs typeface="Tahoma"/>
                <a:sym typeface="Tahoma"/>
              </a:rPr>
              <a:t>Sample Standard Deviation:</a:t>
            </a:r>
            <a:endParaRPr/>
          </a:p>
          <a:p>
            <a:pPr marL="693737" lvl="1" indent="-180974"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a:ea typeface="Tahoma"/>
              <a:cs typeface="Tahoma"/>
              <a:sym typeface="Tahoma"/>
            </a:endParaRPr>
          </a:p>
          <a:p>
            <a:pPr marL="693737" lvl="1" indent="-180974"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a:ea typeface="Tahoma"/>
              <a:cs typeface="Tahoma"/>
              <a:sym typeface="Tahoma"/>
            </a:endParaRPr>
          </a:p>
          <a:p>
            <a:pPr marL="693737" lvl="1" indent="-180974"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a:ea typeface="Tahoma"/>
              <a:cs typeface="Tahoma"/>
              <a:sym typeface="Tahoma"/>
            </a:endParaRPr>
          </a:p>
          <a:p>
            <a:pPr marL="693737" lvl="1" indent="-268287" algn="l" rtl="0">
              <a:lnSpc>
                <a:spcPct val="80000"/>
              </a:lnSpc>
              <a:spcBef>
                <a:spcPts val="500"/>
              </a:spcBef>
              <a:spcAft>
                <a:spcPts val="0"/>
              </a:spcAft>
              <a:buClr>
                <a:schemeClr val="hlink"/>
              </a:buClr>
              <a:buSzPts val="1375"/>
              <a:buFont typeface="Noto Sans Symbols"/>
              <a:buChar char="■"/>
            </a:pPr>
            <a:r>
              <a:rPr lang="en-US" sz="2500" b="0" i="0" u="none">
                <a:solidFill>
                  <a:schemeClr val="dk1"/>
                </a:solidFill>
                <a:latin typeface="Tahoma"/>
                <a:ea typeface="Tahoma"/>
                <a:cs typeface="Tahoma"/>
                <a:sym typeface="Tahoma"/>
              </a:rPr>
              <a:t>Population Standard Deviation:</a:t>
            </a:r>
            <a:endParaRPr/>
          </a:p>
        </p:txBody>
      </p:sp>
      <p:pic>
        <p:nvPicPr>
          <p:cNvPr id="644" name="Google Shape;644;p58"/>
          <p:cNvPicPr preferRelativeResize="0"/>
          <p:nvPr/>
        </p:nvPicPr>
        <p:blipFill rotWithShape="1">
          <a:blip r:embed="rId3">
            <a:alphaModFix/>
          </a:blip>
          <a:srcRect/>
          <a:stretch/>
        </p:blipFill>
        <p:spPr>
          <a:xfrm>
            <a:off x="5410200" y="3276600"/>
            <a:ext cx="2895600" cy="1566862"/>
          </a:xfrm>
          <a:prstGeom prst="rect">
            <a:avLst/>
          </a:prstGeom>
          <a:noFill/>
          <a:ln>
            <a:noFill/>
          </a:ln>
        </p:spPr>
      </p:pic>
      <p:pic>
        <p:nvPicPr>
          <p:cNvPr id="645" name="Google Shape;645;p58"/>
          <p:cNvPicPr preferRelativeResize="0"/>
          <p:nvPr/>
        </p:nvPicPr>
        <p:blipFill rotWithShape="1">
          <a:blip r:embed="rId4">
            <a:alphaModFix/>
          </a:blip>
          <a:srcRect/>
          <a:stretch/>
        </p:blipFill>
        <p:spPr>
          <a:xfrm>
            <a:off x="5422900" y="5029200"/>
            <a:ext cx="2882900" cy="15795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59"/>
          <p:cNvSpPr txBox="1">
            <a:spLocks noGrp="1"/>
          </p:cNvSpPr>
          <p:nvPr>
            <p:ph type="body" idx="1"/>
          </p:nvPr>
        </p:nvSpPr>
        <p:spPr>
          <a:xfrm>
            <a:off x="609600" y="1716087"/>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Approximating the Standard Deviation</a:t>
            </a:r>
            <a:endParaRPr/>
          </a:p>
          <a:p>
            <a:pPr marL="693737" lvl="1" indent="-268287" algn="l" rtl="0">
              <a:lnSpc>
                <a:spcPct val="100000"/>
              </a:lnSpc>
              <a:spcBef>
                <a:spcPts val="500"/>
              </a:spcBef>
              <a:spcAft>
                <a:spcPts val="0"/>
              </a:spcAft>
              <a:buClr>
                <a:schemeClr val="hlink"/>
              </a:buClr>
              <a:buSzPts val="1375"/>
              <a:buFont typeface="Noto Sans Symbols"/>
              <a:buChar char="■"/>
            </a:pPr>
            <a:r>
              <a:rPr lang="en-US" sz="2500" b="0" i="0" u="none">
                <a:solidFill>
                  <a:schemeClr val="dk1"/>
                </a:solidFill>
                <a:latin typeface="Tahoma"/>
                <a:ea typeface="Tahoma"/>
                <a:cs typeface="Tahoma"/>
                <a:sym typeface="Tahoma"/>
              </a:rPr>
              <a:t>Used when the raw data are not available and the only source of data is a frequency distribution</a:t>
            </a:r>
            <a:endParaRPr/>
          </a:p>
          <a:p>
            <a:pPr marL="693737" lvl="1" indent="-180974" algn="l" rtl="0">
              <a:lnSpc>
                <a:spcPct val="100000"/>
              </a:lnSpc>
              <a:spcBef>
                <a:spcPts val="500"/>
              </a:spcBef>
              <a:spcAft>
                <a:spcPts val="0"/>
              </a:spcAft>
              <a:buClr>
                <a:schemeClr val="hlink"/>
              </a:buClr>
              <a:buSzPts val="1375"/>
              <a:buFont typeface="Noto Sans Symbols"/>
              <a:buNone/>
            </a:pPr>
            <a:endParaRPr sz="2500" b="0" i="0" u="none">
              <a:solidFill>
                <a:schemeClr val="dk1"/>
              </a:solidFill>
              <a:latin typeface="Tahoma"/>
              <a:ea typeface="Tahoma"/>
              <a:cs typeface="Tahoma"/>
              <a:sym typeface="Tahoma"/>
            </a:endParaRPr>
          </a:p>
          <a:p>
            <a:pPr marL="693737" lvl="1" indent="-268287" algn="l" rtl="0">
              <a:lnSpc>
                <a:spcPct val="100000"/>
              </a:lnSpc>
              <a:spcBef>
                <a:spcPts val="500"/>
              </a:spcBef>
              <a:spcAft>
                <a:spcPts val="0"/>
              </a:spcAft>
              <a:buClr>
                <a:schemeClr val="hlink"/>
              </a:buClr>
              <a:buSzPts val="1375"/>
              <a:buFont typeface="Noto Sans Symbols"/>
              <a:buChar char="■"/>
            </a:pPr>
            <a:r>
              <a:rPr lang="en-US" sz="2500" b="0" i="0" u="none">
                <a:solidFill>
                  <a:schemeClr val="dk1"/>
                </a:solidFill>
                <a:latin typeface="Tahoma"/>
                <a:ea typeface="Tahoma"/>
                <a:cs typeface="Tahoma"/>
                <a:sym typeface="Tahoma"/>
              </a:rPr>
              <a:t> </a:t>
            </a:r>
            <a:endParaRPr/>
          </a:p>
          <a:p>
            <a:pPr marL="693737" lvl="1" indent="-268287" algn="l" rtl="0">
              <a:lnSpc>
                <a:spcPct val="100000"/>
              </a:lnSpc>
              <a:spcBef>
                <a:spcPts val="500"/>
              </a:spcBef>
              <a:spcAft>
                <a:spcPts val="0"/>
              </a:spcAft>
              <a:buSzPts val="1375"/>
              <a:buNone/>
            </a:pPr>
            <a:endParaRPr sz="2500" b="0" i="0" u="none">
              <a:solidFill>
                <a:schemeClr val="dk1"/>
              </a:solidFill>
              <a:latin typeface="Tahoma"/>
              <a:ea typeface="Tahoma"/>
              <a:cs typeface="Tahoma"/>
              <a:sym typeface="Tahoma"/>
            </a:endParaRPr>
          </a:p>
          <a:p>
            <a:pPr marL="693737" lvl="1" indent="-268287" algn="l" rtl="0">
              <a:lnSpc>
                <a:spcPct val="100000"/>
              </a:lnSpc>
              <a:spcBef>
                <a:spcPts val="500"/>
              </a:spcBef>
              <a:spcAft>
                <a:spcPts val="0"/>
              </a:spcAft>
              <a:buSzPts val="1375"/>
              <a:buNone/>
            </a:pPr>
            <a:r>
              <a:rPr lang="en-US" sz="2500" b="0" i="0" u="none">
                <a:solidFill>
                  <a:schemeClr val="dk1"/>
                </a:solidFill>
                <a:latin typeface="Tahoma"/>
                <a:ea typeface="Tahoma"/>
                <a:cs typeface="Tahoma"/>
                <a:sym typeface="Tahoma"/>
              </a:rPr>
              <a:t>  </a:t>
            </a:r>
            <a:endParaRPr/>
          </a:p>
        </p:txBody>
      </p:sp>
      <p:sp>
        <p:nvSpPr>
          <p:cNvPr id="651" name="Google Shape;651;p59"/>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Standard Deviation</a:t>
            </a:r>
            <a:br>
              <a:rPr lang="en-US" sz="4100" b="0" i="0" u="none">
                <a:solidFill>
                  <a:schemeClr val="dk2"/>
                </a:solidFill>
                <a:latin typeface="Tahoma"/>
                <a:ea typeface="Tahoma"/>
                <a:cs typeface="Tahoma"/>
                <a:sym typeface="Tahoma"/>
              </a:rPr>
            </a:br>
            <a:r>
              <a:rPr lang="en-US" sz="4100" b="0" i="0" u="none">
                <a:solidFill>
                  <a:schemeClr val="dk2"/>
                </a:solidFill>
                <a:latin typeface="Arial"/>
                <a:ea typeface="Arial"/>
                <a:cs typeface="Arial"/>
                <a:sym typeface="Arial"/>
              </a:rPr>
              <a:t>From a Frequency Distribution</a:t>
            </a:r>
            <a:endParaRPr/>
          </a:p>
        </p:txBody>
      </p:sp>
      <p:sp>
        <p:nvSpPr>
          <p:cNvPr id="652" name="Google Shape;652;p59"/>
          <p:cNvSpPr txBox="1"/>
          <p:nvPr/>
        </p:nvSpPr>
        <p:spPr>
          <a:xfrm>
            <a:off x="7543800" y="1203325"/>
            <a:ext cx="1600200"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000"/>
              <a:buFont typeface="Tahoma"/>
              <a:buNone/>
            </a:pPr>
            <a:r>
              <a:rPr lang="en-US" sz="2000" b="0" i="1" u="none">
                <a:solidFill>
                  <a:srgbClr val="000099"/>
                </a:solidFill>
                <a:latin typeface="Tahoma"/>
                <a:ea typeface="Tahoma"/>
                <a:cs typeface="Tahoma"/>
                <a:sym typeface="Tahoma"/>
              </a:rPr>
              <a:t>(continued)</a:t>
            </a:r>
            <a:endParaRPr/>
          </a:p>
        </p:txBody>
      </p:sp>
      <p:pic>
        <p:nvPicPr>
          <p:cNvPr id="653" name="Google Shape;653;p59"/>
          <p:cNvPicPr preferRelativeResize="0"/>
          <p:nvPr/>
        </p:nvPicPr>
        <p:blipFill rotWithShape="1">
          <a:blip r:embed="rId3">
            <a:alphaModFix/>
          </a:blip>
          <a:srcRect/>
          <a:stretch/>
        </p:blipFill>
        <p:spPr>
          <a:xfrm>
            <a:off x="1524000" y="3033712"/>
            <a:ext cx="7086600" cy="367188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60"/>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Variance and standard deviation of the grouped data</a:t>
            </a:r>
            <a:endParaRPr/>
          </a:p>
        </p:txBody>
      </p:sp>
      <p:pic>
        <p:nvPicPr>
          <p:cNvPr id="659" name="Google Shape;659;p60"/>
          <p:cNvPicPr preferRelativeResize="0">
            <a:picLocks noGrp="1"/>
          </p:cNvPicPr>
          <p:nvPr>
            <p:ph type="body" idx="1"/>
          </p:nvPr>
        </p:nvPicPr>
        <p:blipFill rotWithShape="1">
          <a:blip r:embed="rId3">
            <a:alphaModFix/>
          </a:blip>
          <a:srcRect/>
          <a:stretch/>
        </p:blipFill>
        <p:spPr>
          <a:xfrm>
            <a:off x="1150937" y="1989137"/>
            <a:ext cx="6626225" cy="31829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61"/>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Measures of Dispersion:</a:t>
            </a:r>
            <a:br>
              <a:rPr lang="en-US" sz="4100" b="0" i="0" u="none">
                <a:solidFill>
                  <a:schemeClr val="dk2"/>
                </a:solidFill>
                <a:latin typeface="Tahoma"/>
                <a:ea typeface="Tahoma"/>
                <a:cs typeface="Tahoma"/>
                <a:sym typeface="Tahoma"/>
              </a:rPr>
            </a:br>
            <a:r>
              <a:rPr lang="en-US" sz="4100" b="0" i="0" u="none">
                <a:solidFill>
                  <a:schemeClr val="dk2"/>
                </a:solidFill>
                <a:latin typeface="Tahoma"/>
                <a:ea typeface="Tahoma"/>
                <a:cs typeface="Tahoma"/>
                <a:sym typeface="Tahoma"/>
              </a:rPr>
              <a:t>Summary Characteristics</a:t>
            </a:r>
            <a:endParaRPr/>
          </a:p>
        </p:txBody>
      </p:sp>
      <p:sp>
        <p:nvSpPr>
          <p:cNvPr id="665" name="Google Shape;665;p61"/>
          <p:cNvSpPr txBox="1">
            <a:spLocks noGrp="1"/>
          </p:cNvSpPr>
          <p:nvPr>
            <p:ph type="body" idx="1"/>
          </p:nvPr>
        </p:nvSpPr>
        <p:spPr>
          <a:xfrm>
            <a:off x="609600" y="1676400"/>
            <a:ext cx="8077200" cy="4279900"/>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dk1"/>
              </a:buClr>
              <a:buSzPts val="1440"/>
              <a:buFont typeface="Noto Sans Symbols"/>
              <a:buChar char="▪"/>
            </a:pPr>
            <a:r>
              <a:rPr lang="en-US" sz="2400" b="0" i="0" u="none">
                <a:solidFill>
                  <a:schemeClr val="dk1"/>
                </a:solidFill>
                <a:latin typeface="Tahoma"/>
                <a:ea typeface="Tahoma"/>
                <a:cs typeface="Tahoma"/>
                <a:sym typeface="Tahoma"/>
              </a:rPr>
              <a:t>The </a:t>
            </a:r>
            <a:r>
              <a:rPr lang="en-US" sz="2400" b="1" i="0" u="none">
                <a:solidFill>
                  <a:schemeClr val="dk1"/>
                </a:solidFill>
                <a:latin typeface="Tahoma"/>
                <a:ea typeface="Tahoma"/>
                <a:cs typeface="Tahoma"/>
                <a:sym typeface="Tahoma"/>
              </a:rPr>
              <a:t>more</a:t>
            </a:r>
            <a:r>
              <a:rPr lang="en-US" sz="2400" b="0" i="0" u="none">
                <a:solidFill>
                  <a:schemeClr val="dk1"/>
                </a:solidFill>
                <a:latin typeface="Tahoma"/>
                <a:ea typeface="Tahoma"/>
                <a:cs typeface="Tahoma"/>
                <a:sym typeface="Tahoma"/>
              </a:rPr>
              <a:t> the data are spread out, the </a:t>
            </a:r>
            <a:r>
              <a:rPr lang="en-US" sz="2400" b="1" i="0" u="none">
                <a:solidFill>
                  <a:schemeClr val="dk1"/>
                </a:solidFill>
                <a:latin typeface="Tahoma"/>
                <a:ea typeface="Tahoma"/>
                <a:cs typeface="Tahoma"/>
                <a:sym typeface="Tahoma"/>
              </a:rPr>
              <a:t>greater </a:t>
            </a:r>
            <a:r>
              <a:rPr lang="en-US" sz="2400" b="0" i="0" u="none">
                <a:solidFill>
                  <a:schemeClr val="dk1"/>
                </a:solidFill>
                <a:latin typeface="Tahoma"/>
                <a:ea typeface="Tahoma"/>
                <a:cs typeface="Tahoma"/>
                <a:sym typeface="Tahoma"/>
              </a:rPr>
              <a:t>the range, variance, and standard deviation.</a:t>
            </a:r>
            <a:endParaRPr/>
          </a:p>
          <a:p>
            <a:pPr marL="320675" lvl="0" indent="-229234" algn="l" rtl="0">
              <a:lnSpc>
                <a:spcPct val="100000"/>
              </a:lnSpc>
              <a:spcBef>
                <a:spcPts val="480"/>
              </a:spcBef>
              <a:spcAft>
                <a:spcPts val="0"/>
              </a:spcAft>
              <a:buClr>
                <a:schemeClr val="dk1"/>
              </a:buClr>
              <a:buSzPts val="1440"/>
              <a:buFont typeface="Noto Sans Symbols"/>
              <a:buNone/>
            </a:pPr>
            <a:endParaRPr sz="2400" b="0" i="0" u="none">
              <a:solidFill>
                <a:schemeClr val="dk1"/>
              </a:solidFill>
              <a:latin typeface="Tahoma"/>
              <a:ea typeface="Tahoma"/>
              <a:cs typeface="Tahoma"/>
              <a:sym typeface="Tahoma"/>
            </a:endParaRPr>
          </a:p>
          <a:p>
            <a:pPr marL="320675" lvl="0" indent="-320675" algn="l" rtl="0">
              <a:lnSpc>
                <a:spcPct val="100000"/>
              </a:lnSpc>
              <a:spcBef>
                <a:spcPts val="480"/>
              </a:spcBef>
              <a:spcAft>
                <a:spcPts val="0"/>
              </a:spcAft>
              <a:buClr>
                <a:schemeClr val="dk1"/>
              </a:buClr>
              <a:buSzPts val="1440"/>
              <a:buFont typeface="Noto Sans Symbols"/>
              <a:buChar char="▪"/>
            </a:pPr>
            <a:r>
              <a:rPr lang="en-US" sz="2400" b="0" i="0" u="none">
                <a:solidFill>
                  <a:schemeClr val="dk1"/>
                </a:solidFill>
                <a:latin typeface="Tahoma"/>
                <a:ea typeface="Tahoma"/>
                <a:cs typeface="Tahoma"/>
                <a:sym typeface="Tahoma"/>
              </a:rPr>
              <a:t>The </a:t>
            </a:r>
            <a:r>
              <a:rPr lang="en-US" sz="2400" b="1" i="0" u="none">
                <a:solidFill>
                  <a:schemeClr val="dk1"/>
                </a:solidFill>
                <a:latin typeface="Tahoma"/>
                <a:ea typeface="Tahoma"/>
                <a:cs typeface="Tahoma"/>
                <a:sym typeface="Tahoma"/>
              </a:rPr>
              <a:t>less</a:t>
            </a:r>
            <a:r>
              <a:rPr lang="en-US" sz="2400" b="0" i="0" u="none">
                <a:solidFill>
                  <a:schemeClr val="dk1"/>
                </a:solidFill>
                <a:latin typeface="Tahoma"/>
                <a:ea typeface="Tahoma"/>
                <a:cs typeface="Tahoma"/>
                <a:sym typeface="Tahoma"/>
              </a:rPr>
              <a:t> the data are spread out, the </a:t>
            </a:r>
            <a:r>
              <a:rPr lang="en-US" sz="2400" b="1" i="0" u="none">
                <a:solidFill>
                  <a:schemeClr val="dk1"/>
                </a:solidFill>
                <a:latin typeface="Tahoma"/>
                <a:ea typeface="Tahoma"/>
                <a:cs typeface="Tahoma"/>
                <a:sym typeface="Tahoma"/>
              </a:rPr>
              <a:t>smaller</a:t>
            </a:r>
            <a:r>
              <a:rPr lang="en-US" sz="2400" b="0" i="0" u="none">
                <a:solidFill>
                  <a:schemeClr val="dk1"/>
                </a:solidFill>
                <a:latin typeface="Tahoma"/>
                <a:ea typeface="Tahoma"/>
                <a:cs typeface="Tahoma"/>
                <a:sym typeface="Tahoma"/>
              </a:rPr>
              <a:t> the range, variance, and standard deviation.</a:t>
            </a:r>
            <a:endParaRPr/>
          </a:p>
          <a:p>
            <a:pPr marL="320675" lvl="0" indent="-229234" algn="l" rtl="0">
              <a:lnSpc>
                <a:spcPct val="100000"/>
              </a:lnSpc>
              <a:spcBef>
                <a:spcPts val="480"/>
              </a:spcBef>
              <a:spcAft>
                <a:spcPts val="0"/>
              </a:spcAft>
              <a:buClr>
                <a:schemeClr val="dk1"/>
              </a:buClr>
              <a:buSzPts val="1440"/>
              <a:buFont typeface="Noto Sans Symbols"/>
              <a:buNone/>
            </a:pPr>
            <a:endParaRPr sz="2400" b="0" i="0" u="none">
              <a:solidFill>
                <a:schemeClr val="dk1"/>
              </a:solidFill>
              <a:latin typeface="Tahoma"/>
              <a:ea typeface="Tahoma"/>
              <a:cs typeface="Tahoma"/>
              <a:sym typeface="Tahoma"/>
            </a:endParaRPr>
          </a:p>
          <a:p>
            <a:pPr marL="320675" lvl="0" indent="-320675" algn="l" rtl="0">
              <a:lnSpc>
                <a:spcPct val="100000"/>
              </a:lnSpc>
              <a:spcBef>
                <a:spcPts val="480"/>
              </a:spcBef>
              <a:spcAft>
                <a:spcPts val="0"/>
              </a:spcAft>
              <a:buClr>
                <a:schemeClr val="dk1"/>
              </a:buClr>
              <a:buSzPts val="1440"/>
              <a:buFont typeface="Noto Sans Symbols"/>
              <a:buChar char="▪"/>
            </a:pPr>
            <a:r>
              <a:rPr lang="en-US" sz="2400" b="0" i="0" u="none">
                <a:solidFill>
                  <a:schemeClr val="dk1"/>
                </a:solidFill>
                <a:latin typeface="Tahoma"/>
                <a:ea typeface="Tahoma"/>
                <a:cs typeface="Tahoma"/>
                <a:sym typeface="Tahoma"/>
              </a:rPr>
              <a:t>If the values are all the same (no variation), all these measures will be zero.</a:t>
            </a:r>
            <a:endParaRPr/>
          </a:p>
          <a:p>
            <a:pPr marL="320675" lvl="0" indent="-229234" algn="l" rtl="0">
              <a:lnSpc>
                <a:spcPct val="100000"/>
              </a:lnSpc>
              <a:spcBef>
                <a:spcPts val="480"/>
              </a:spcBef>
              <a:spcAft>
                <a:spcPts val="0"/>
              </a:spcAft>
              <a:buClr>
                <a:schemeClr val="dk1"/>
              </a:buClr>
              <a:buSzPts val="1440"/>
              <a:buFont typeface="Noto Sans Symbols"/>
              <a:buNone/>
            </a:pPr>
            <a:endParaRPr sz="2400" b="0" i="0" u="none">
              <a:solidFill>
                <a:schemeClr val="dk1"/>
              </a:solidFill>
              <a:latin typeface="Tahoma"/>
              <a:ea typeface="Tahoma"/>
              <a:cs typeface="Tahoma"/>
              <a:sym typeface="Tahoma"/>
            </a:endParaRPr>
          </a:p>
          <a:p>
            <a:pPr marL="320675" lvl="0" indent="-320675" algn="l" rtl="0">
              <a:lnSpc>
                <a:spcPct val="100000"/>
              </a:lnSpc>
              <a:spcBef>
                <a:spcPts val="480"/>
              </a:spcBef>
              <a:spcAft>
                <a:spcPts val="0"/>
              </a:spcAft>
              <a:buClr>
                <a:schemeClr val="dk1"/>
              </a:buClr>
              <a:buSzPts val="1440"/>
              <a:buFont typeface="Noto Sans Symbols"/>
              <a:buChar char="▪"/>
            </a:pPr>
            <a:r>
              <a:rPr lang="en-US" sz="2400" b="1" i="0" u="none">
                <a:solidFill>
                  <a:schemeClr val="dk1"/>
                </a:solidFill>
                <a:latin typeface="Tahoma"/>
                <a:ea typeface="Tahoma"/>
                <a:cs typeface="Tahoma"/>
                <a:sym typeface="Tahoma"/>
              </a:rPr>
              <a:t>None of these measures are ever negative</a:t>
            </a:r>
            <a:r>
              <a:rPr lang="en-US" sz="2400" b="0" i="0" u="none">
                <a:solidFill>
                  <a:schemeClr val="dk1"/>
                </a:solidFill>
                <a:latin typeface="Tahoma"/>
                <a:ea typeface="Tahoma"/>
                <a:cs typeface="Tahoma"/>
                <a:sym typeface="Tahoma"/>
              </a:rPr>
              <a:t>.</a:t>
            </a:r>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62"/>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1" i="0" u="none">
                <a:solidFill>
                  <a:schemeClr val="dk2"/>
                </a:solidFill>
                <a:latin typeface="Tahoma"/>
                <a:ea typeface="Tahoma"/>
                <a:cs typeface="Tahoma"/>
                <a:sym typeface="Tahoma"/>
              </a:rPr>
              <a:t>Mean absolute deviation (MAD)</a:t>
            </a:r>
            <a:r>
              <a:rPr lang="en-US" sz="4100" b="0" i="0" u="none">
                <a:solidFill>
                  <a:schemeClr val="dk2"/>
                </a:solidFill>
                <a:latin typeface="Tahoma"/>
                <a:ea typeface="Tahoma"/>
                <a:cs typeface="Tahoma"/>
                <a:sym typeface="Tahoma"/>
              </a:rPr>
              <a:t> </a:t>
            </a:r>
            <a:endParaRPr/>
          </a:p>
        </p:txBody>
      </p:sp>
      <p:pic>
        <p:nvPicPr>
          <p:cNvPr id="671" name="Google Shape;671;p62"/>
          <p:cNvPicPr preferRelativeResize="0">
            <a:picLocks noGrp="1"/>
          </p:cNvPicPr>
          <p:nvPr>
            <p:ph type="body" idx="1"/>
          </p:nvPr>
        </p:nvPicPr>
        <p:blipFill rotWithShape="1">
          <a:blip r:embed="rId3">
            <a:alphaModFix/>
          </a:blip>
          <a:srcRect/>
          <a:stretch/>
        </p:blipFill>
        <p:spPr>
          <a:xfrm>
            <a:off x="2484437" y="3644900"/>
            <a:ext cx="2914650" cy="1924050"/>
          </a:xfrm>
          <a:prstGeom prst="rect">
            <a:avLst/>
          </a:prstGeom>
          <a:noFill/>
          <a:ln>
            <a:noFill/>
          </a:ln>
        </p:spPr>
      </p:pic>
      <p:sp>
        <p:nvSpPr>
          <p:cNvPr id="672" name="Google Shape;672;p62"/>
          <p:cNvSpPr txBox="1"/>
          <p:nvPr/>
        </p:nvSpPr>
        <p:spPr>
          <a:xfrm>
            <a:off x="755650" y="1571625"/>
            <a:ext cx="8208962"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The mean absolute deviation of a dataset is the average distance between each data point and the mean. It gives us an idea about the variability in a dataset.</a:t>
            </a:r>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63"/>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8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Coefficient of Variation</a:t>
            </a:r>
            <a:endParaRPr/>
          </a:p>
        </p:txBody>
      </p:sp>
      <p:sp>
        <p:nvSpPr>
          <p:cNvPr id="678" name="Google Shape;678;p63"/>
          <p:cNvSpPr txBox="1">
            <a:spLocks noGrp="1"/>
          </p:cNvSpPr>
          <p:nvPr>
            <p:ph type="body" idx="1"/>
          </p:nvPr>
        </p:nvSpPr>
        <p:spPr>
          <a:xfrm>
            <a:off x="838200" y="1676400"/>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20000"/>
              </a:lnSpc>
              <a:spcBef>
                <a:spcPts val="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Measure of Relative Variation</a:t>
            </a:r>
            <a:endParaRPr/>
          </a:p>
          <a:p>
            <a:pPr marL="320675" lvl="0" indent="-320675" algn="l" rtl="0">
              <a:lnSpc>
                <a:spcPct val="12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Always in Percentage (%)</a:t>
            </a:r>
            <a:endParaRPr/>
          </a:p>
          <a:p>
            <a:pPr marL="320675" lvl="0" indent="-320675" algn="l" rtl="0">
              <a:lnSpc>
                <a:spcPct val="12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Shows Variation Relative to the Mean</a:t>
            </a:r>
            <a:endParaRPr/>
          </a:p>
          <a:p>
            <a:pPr marL="320675" lvl="0" indent="-320675" algn="l" rtl="0">
              <a:lnSpc>
                <a:spcPct val="12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Used to Compare Two or More Sets of Data Measured in Different Units</a:t>
            </a:r>
            <a:endParaRPr/>
          </a:p>
          <a:p>
            <a:pPr marL="320675" lvl="0" indent="-320675" algn="l" rtl="0">
              <a:lnSpc>
                <a:spcPct val="12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 </a:t>
            </a:r>
            <a:endParaRPr/>
          </a:p>
          <a:p>
            <a:pPr marL="320675" lvl="0" indent="-210184" algn="l" rtl="0">
              <a:lnSpc>
                <a:spcPct val="120000"/>
              </a:lnSpc>
              <a:spcBef>
                <a:spcPts val="580"/>
              </a:spcBef>
              <a:spcAft>
                <a:spcPts val="0"/>
              </a:spcAft>
              <a:buClr>
                <a:schemeClr val="folHlink"/>
              </a:buClr>
              <a:buSzPts val="1740"/>
              <a:buFont typeface="Noto Sans Symbols"/>
              <a:buNone/>
            </a:pPr>
            <a:endParaRPr sz="2900" b="0" i="0" u="none">
              <a:solidFill>
                <a:schemeClr val="dk1"/>
              </a:solidFill>
              <a:latin typeface="Tahoma"/>
              <a:ea typeface="Tahoma"/>
              <a:cs typeface="Tahoma"/>
              <a:sym typeface="Tahoma"/>
            </a:endParaRPr>
          </a:p>
          <a:p>
            <a:pPr marL="320675" lvl="0" indent="-320675" algn="l" rtl="0">
              <a:lnSpc>
                <a:spcPct val="12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Sensitive to Outliers</a:t>
            </a:r>
            <a:endParaRPr/>
          </a:p>
        </p:txBody>
      </p:sp>
      <p:pic>
        <p:nvPicPr>
          <p:cNvPr id="679" name="Google Shape;679;p63"/>
          <p:cNvPicPr preferRelativeResize="0"/>
          <p:nvPr/>
        </p:nvPicPr>
        <p:blipFill rotWithShape="1">
          <a:blip r:embed="rId3">
            <a:alphaModFix/>
          </a:blip>
          <a:srcRect/>
          <a:stretch/>
        </p:blipFill>
        <p:spPr>
          <a:xfrm>
            <a:off x="1219200" y="4664075"/>
            <a:ext cx="3200400" cy="1279525"/>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64"/>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8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Comparing Coefficient</a:t>
            </a:r>
            <a:br>
              <a:rPr lang="en-US" sz="4100" b="0" i="0" u="none">
                <a:solidFill>
                  <a:schemeClr val="dk2"/>
                </a:solidFill>
                <a:latin typeface="Tahoma"/>
                <a:ea typeface="Tahoma"/>
                <a:cs typeface="Tahoma"/>
                <a:sym typeface="Tahoma"/>
              </a:rPr>
            </a:br>
            <a:r>
              <a:rPr lang="en-US" sz="4100" b="0" i="0" u="none">
                <a:solidFill>
                  <a:schemeClr val="dk2"/>
                </a:solidFill>
                <a:latin typeface="Tahoma"/>
                <a:ea typeface="Tahoma"/>
                <a:cs typeface="Tahoma"/>
                <a:sym typeface="Tahoma"/>
              </a:rPr>
              <a:t>of Variation</a:t>
            </a:r>
            <a:endParaRPr/>
          </a:p>
        </p:txBody>
      </p:sp>
      <p:sp>
        <p:nvSpPr>
          <p:cNvPr id="685" name="Google Shape;685;p64"/>
          <p:cNvSpPr txBox="1">
            <a:spLocks noGrp="1"/>
          </p:cNvSpPr>
          <p:nvPr>
            <p:ph type="body" idx="1"/>
          </p:nvPr>
        </p:nvSpPr>
        <p:spPr>
          <a:xfrm>
            <a:off x="838200" y="1600200"/>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90000"/>
              </a:lnSpc>
              <a:spcBef>
                <a:spcPts val="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Stock A:</a:t>
            </a:r>
            <a:endParaRPr/>
          </a:p>
          <a:p>
            <a:pPr marL="693737" lvl="1" indent="-268287" algn="l" rtl="0">
              <a:lnSpc>
                <a:spcPct val="90000"/>
              </a:lnSpc>
              <a:spcBef>
                <a:spcPts val="500"/>
              </a:spcBef>
              <a:spcAft>
                <a:spcPts val="0"/>
              </a:spcAft>
              <a:buClr>
                <a:schemeClr val="hlink"/>
              </a:buClr>
              <a:buSzPts val="1375"/>
              <a:buFont typeface="Noto Sans Symbols"/>
              <a:buChar char="■"/>
            </a:pPr>
            <a:r>
              <a:rPr lang="en-US" sz="2500" b="0" i="0" u="none">
                <a:solidFill>
                  <a:schemeClr val="dk1"/>
                </a:solidFill>
                <a:latin typeface="Tahoma"/>
                <a:ea typeface="Tahoma"/>
                <a:cs typeface="Tahoma"/>
                <a:sym typeface="Tahoma"/>
              </a:rPr>
              <a:t>Average price last year = $50</a:t>
            </a:r>
            <a:endParaRPr/>
          </a:p>
          <a:p>
            <a:pPr marL="693737" lvl="1" indent="-268287" algn="l" rtl="0">
              <a:lnSpc>
                <a:spcPct val="90000"/>
              </a:lnSpc>
              <a:spcBef>
                <a:spcPts val="500"/>
              </a:spcBef>
              <a:spcAft>
                <a:spcPts val="0"/>
              </a:spcAft>
              <a:buClr>
                <a:schemeClr val="hlink"/>
              </a:buClr>
              <a:buSzPts val="1375"/>
              <a:buFont typeface="Noto Sans Symbols"/>
              <a:buChar char="■"/>
            </a:pPr>
            <a:r>
              <a:rPr lang="en-US" sz="2500" b="0" i="0" u="none">
                <a:solidFill>
                  <a:schemeClr val="dk1"/>
                </a:solidFill>
                <a:latin typeface="Tahoma"/>
                <a:ea typeface="Tahoma"/>
                <a:cs typeface="Tahoma"/>
                <a:sym typeface="Tahoma"/>
              </a:rPr>
              <a:t>Standard deviation = $2</a:t>
            </a:r>
            <a:endParaRPr/>
          </a:p>
          <a:p>
            <a:pPr marL="320675" lvl="0" indent="-320675" algn="l" rtl="0">
              <a:lnSpc>
                <a:spcPct val="9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Stock B:</a:t>
            </a:r>
            <a:endParaRPr/>
          </a:p>
          <a:p>
            <a:pPr marL="693737" lvl="1" indent="-268287" algn="l" rtl="0">
              <a:lnSpc>
                <a:spcPct val="90000"/>
              </a:lnSpc>
              <a:spcBef>
                <a:spcPts val="500"/>
              </a:spcBef>
              <a:spcAft>
                <a:spcPts val="0"/>
              </a:spcAft>
              <a:buClr>
                <a:schemeClr val="hlink"/>
              </a:buClr>
              <a:buSzPts val="1375"/>
              <a:buFont typeface="Noto Sans Symbols"/>
              <a:buChar char="■"/>
            </a:pPr>
            <a:r>
              <a:rPr lang="en-US" sz="2500" b="0" i="0" u="none">
                <a:solidFill>
                  <a:schemeClr val="dk1"/>
                </a:solidFill>
                <a:latin typeface="Tahoma"/>
                <a:ea typeface="Tahoma"/>
                <a:cs typeface="Tahoma"/>
                <a:sym typeface="Tahoma"/>
              </a:rPr>
              <a:t>Average price last year = $100</a:t>
            </a:r>
            <a:endParaRPr/>
          </a:p>
          <a:p>
            <a:pPr marL="693737" lvl="1" indent="-268287" algn="l" rtl="0">
              <a:lnSpc>
                <a:spcPct val="90000"/>
              </a:lnSpc>
              <a:spcBef>
                <a:spcPts val="500"/>
              </a:spcBef>
              <a:spcAft>
                <a:spcPts val="0"/>
              </a:spcAft>
              <a:buClr>
                <a:schemeClr val="hlink"/>
              </a:buClr>
              <a:buSzPts val="1375"/>
              <a:buFont typeface="Noto Sans Symbols"/>
              <a:buChar char="■"/>
            </a:pPr>
            <a:r>
              <a:rPr lang="en-US" sz="2500" b="0" i="0" u="none">
                <a:solidFill>
                  <a:schemeClr val="dk1"/>
                </a:solidFill>
                <a:latin typeface="Tahoma"/>
                <a:ea typeface="Tahoma"/>
                <a:cs typeface="Tahoma"/>
                <a:sym typeface="Tahoma"/>
              </a:rPr>
              <a:t>Standard deviation = $5</a:t>
            </a:r>
            <a:endParaRPr/>
          </a:p>
          <a:p>
            <a:pPr marL="320675" lvl="0" indent="-320675" algn="l" rtl="0">
              <a:lnSpc>
                <a:spcPct val="9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Coefficient of Variation:</a:t>
            </a:r>
            <a:endParaRPr/>
          </a:p>
          <a:p>
            <a:pPr marL="693737" lvl="1" indent="-268287" algn="l" rtl="0">
              <a:lnSpc>
                <a:spcPct val="90000"/>
              </a:lnSpc>
              <a:spcBef>
                <a:spcPts val="500"/>
              </a:spcBef>
              <a:spcAft>
                <a:spcPts val="0"/>
              </a:spcAft>
              <a:buClr>
                <a:schemeClr val="hlink"/>
              </a:buClr>
              <a:buSzPts val="1375"/>
              <a:buFont typeface="Noto Sans Symbols"/>
              <a:buChar char="■"/>
            </a:pPr>
            <a:r>
              <a:rPr lang="en-US" sz="2500" b="0" i="0" u="none">
                <a:solidFill>
                  <a:schemeClr val="dk1"/>
                </a:solidFill>
                <a:latin typeface="Tahoma"/>
                <a:ea typeface="Tahoma"/>
                <a:cs typeface="Tahoma"/>
                <a:sym typeface="Tahoma"/>
              </a:rPr>
              <a:t>Stock A:</a:t>
            </a:r>
            <a:endParaRPr/>
          </a:p>
          <a:p>
            <a:pPr marL="693737" lvl="1" indent="-180974" algn="l" rtl="0">
              <a:lnSpc>
                <a:spcPct val="90000"/>
              </a:lnSpc>
              <a:spcBef>
                <a:spcPts val="500"/>
              </a:spcBef>
              <a:spcAft>
                <a:spcPts val="0"/>
              </a:spcAft>
              <a:buClr>
                <a:schemeClr val="hlink"/>
              </a:buClr>
              <a:buSzPts val="1375"/>
              <a:buFont typeface="Noto Sans Symbols"/>
              <a:buNone/>
            </a:pPr>
            <a:endParaRPr sz="2500" b="0" i="0" u="none">
              <a:solidFill>
                <a:schemeClr val="dk1"/>
              </a:solidFill>
              <a:latin typeface="Tahoma"/>
              <a:ea typeface="Tahoma"/>
              <a:cs typeface="Tahoma"/>
              <a:sym typeface="Tahoma"/>
            </a:endParaRPr>
          </a:p>
          <a:p>
            <a:pPr marL="693737" lvl="1" indent="-268287" algn="l" rtl="0">
              <a:lnSpc>
                <a:spcPct val="90000"/>
              </a:lnSpc>
              <a:spcBef>
                <a:spcPts val="500"/>
              </a:spcBef>
              <a:spcAft>
                <a:spcPts val="0"/>
              </a:spcAft>
              <a:buClr>
                <a:schemeClr val="hlink"/>
              </a:buClr>
              <a:buSzPts val="1375"/>
              <a:buFont typeface="Noto Sans Symbols"/>
              <a:buChar char="■"/>
            </a:pPr>
            <a:r>
              <a:rPr lang="en-US" sz="2500" b="0" i="0" u="none">
                <a:solidFill>
                  <a:schemeClr val="dk1"/>
                </a:solidFill>
                <a:latin typeface="Tahoma"/>
                <a:ea typeface="Tahoma"/>
                <a:cs typeface="Tahoma"/>
                <a:sym typeface="Tahoma"/>
              </a:rPr>
              <a:t>Stock B:</a:t>
            </a:r>
            <a:endParaRPr/>
          </a:p>
        </p:txBody>
      </p:sp>
      <p:pic>
        <p:nvPicPr>
          <p:cNvPr id="686" name="Google Shape;686;p64"/>
          <p:cNvPicPr preferRelativeResize="0"/>
          <p:nvPr/>
        </p:nvPicPr>
        <p:blipFill rotWithShape="1">
          <a:blip r:embed="rId3">
            <a:alphaModFix/>
          </a:blip>
          <a:srcRect/>
          <a:stretch/>
        </p:blipFill>
        <p:spPr>
          <a:xfrm>
            <a:off x="3167062" y="4724400"/>
            <a:ext cx="5248275" cy="960437"/>
          </a:xfrm>
          <a:prstGeom prst="rect">
            <a:avLst/>
          </a:prstGeom>
          <a:noFill/>
          <a:ln>
            <a:noFill/>
          </a:ln>
        </p:spPr>
      </p:pic>
      <p:pic>
        <p:nvPicPr>
          <p:cNvPr id="687" name="Google Shape;687;p64"/>
          <p:cNvPicPr preferRelativeResize="0"/>
          <p:nvPr/>
        </p:nvPicPr>
        <p:blipFill rotWithShape="1">
          <a:blip r:embed="rId4">
            <a:alphaModFix/>
          </a:blip>
          <a:srcRect/>
          <a:stretch/>
        </p:blipFill>
        <p:spPr>
          <a:xfrm>
            <a:off x="3124200" y="5791200"/>
            <a:ext cx="5362575" cy="960437"/>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29"/>
          <p:cNvPicPr preferRelativeResize="0"/>
          <p:nvPr/>
        </p:nvPicPr>
        <p:blipFill rotWithShape="1">
          <a:blip r:embed="rId3">
            <a:alphaModFix/>
          </a:blip>
          <a:srcRect/>
          <a:stretch/>
        </p:blipFill>
        <p:spPr>
          <a:xfrm>
            <a:off x="1704975" y="1681162"/>
            <a:ext cx="5734050" cy="3495675"/>
          </a:xfrm>
          <a:prstGeom prst="rect">
            <a:avLst/>
          </a:prstGeom>
          <a:noFill/>
          <a:ln>
            <a:noFill/>
          </a:ln>
        </p:spPr>
      </p:pic>
      <p:sp>
        <p:nvSpPr>
          <p:cNvPr id="276" name="Google Shape;276;p29"/>
          <p:cNvSpPr txBox="1"/>
          <p:nvPr/>
        </p:nvSpPr>
        <p:spPr>
          <a:xfrm>
            <a:off x="971550" y="260350"/>
            <a:ext cx="7793037" cy="1143000"/>
          </a:xfrm>
          <a:prstGeom prst="rect">
            <a:avLst/>
          </a:prstGeom>
          <a:noFill/>
          <a:ln>
            <a:noFill/>
          </a:ln>
        </p:spPr>
        <p:txBody>
          <a:bodyPr spcFirstLastPara="1" wrap="square" lIns="85325" tIns="42650" rIns="85325" bIns="42650" anchor="b" anchorCtr="0">
            <a:noAutofit/>
          </a:bodyPr>
          <a:lstStyle/>
          <a:p>
            <a:pPr marL="0" marR="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Data Analytics</a:t>
            </a: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65"/>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Covariance</a:t>
            </a:r>
            <a:endParaRPr/>
          </a:p>
        </p:txBody>
      </p:sp>
      <p:sp>
        <p:nvSpPr>
          <p:cNvPr id="693" name="Google Shape;693;p65"/>
          <p:cNvSpPr txBox="1">
            <a:spLocks noGrp="1"/>
          </p:cNvSpPr>
          <p:nvPr>
            <p:ph type="body" idx="1"/>
          </p:nvPr>
        </p:nvSpPr>
        <p:spPr>
          <a:xfrm>
            <a:off x="414337" y="1371600"/>
            <a:ext cx="8077200" cy="4532312"/>
          </a:xfrm>
          <a:prstGeom prst="rect">
            <a:avLst/>
          </a:prstGeom>
          <a:noFill/>
          <a:ln>
            <a:noFill/>
          </a:ln>
        </p:spPr>
        <p:txBody>
          <a:bodyPr spcFirstLastPara="1" wrap="square" lIns="85325" tIns="42650" rIns="85325" bIns="42650" anchor="t" anchorCtr="0">
            <a:noAutofit/>
          </a:bodyPr>
          <a:lstStyle/>
          <a:p>
            <a:pPr marL="320675" marR="0" lvl="0" indent="-320675" algn="just" rtl="0">
              <a:lnSpc>
                <a:spcPct val="100000"/>
              </a:lnSpc>
              <a:spcBef>
                <a:spcPts val="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Covariance is a measure of how much two random variables vary together. It’s similar to variance, but where variance tells you how a single variable varies, co variance tells you how two variables vary together.</a:t>
            </a:r>
            <a:endParaRPr/>
          </a:p>
        </p:txBody>
      </p:sp>
      <p:pic>
        <p:nvPicPr>
          <p:cNvPr id="694" name="Google Shape;694;p65"/>
          <p:cNvPicPr preferRelativeResize="0"/>
          <p:nvPr/>
        </p:nvPicPr>
        <p:blipFill rotWithShape="1">
          <a:blip r:embed="rId3">
            <a:alphaModFix/>
          </a:blip>
          <a:srcRect/>
          <a:stretch/>
        </p:blipFill>
        <p:spPr>
          <a:xfrm>
            <a:off x="4676775" y="3695700"/>
            <a:ext cx="4267200" cy="1733550"/>
          </a:xfrm>
          <a:prstGeom prst="rect">
            <a:avLst/>
          </a:prstGeom>
          <a:noFill/>
          <a:ln>
            <a:noFill/>
          </a:ln>
        </p:spPr>
      </p:pic>
      <p:pic>
        <p:nvPicPr>
          <p:cNvPr id="695" name="Google Shape;695;p65"/>
          <p:cNvPicPr preferRelativeResize="0"/>
          <p:nvPr/>
        </p:nvPicPr>
        <p:blipFill rotWithShape="1">
          <a:blip r:embed="rId4">
            <a:alphaModFix/>
          </a:blip>
          <a:srcRect/>
          <a:stretch/>
        </p:blipFill>
        <p:spPr>
          <a:xfrm>
            <a:off x="795337" y="4224337"/>
            <a:ext cx="3429000" cy="1066800"/>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66"/>
          <p:cNvSpPr txBox="1"/>
          <p:nvPr/>
        </p:nvSpPr>
        <p:spPr>
          <a:xfrm>
            <a:off x="179387" y="1557337"/>
            <a:ext cx="8964612" cy="5816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900"/>
              <a:buFont typeface="Tahoma"/>
              <a:buNone/>
            </a:pPr>
            <a:r>
              <a:rPr lang="en-US" sz="2900" b="0" i="0" u="none">
                <a:solidFill>
                  <a:schemeClr val="dk1"/>
                </a:solidFill>
                <a:latin typeface="Tahoma"/>
                <a:ea typeface="Tahoma"/>
                <a:cs typeface="Tahoma"/>
                <a:sym typeface="Tahoma"/>
              </a:rPr>
              <a:t>John is an investor. His portfolio primarily tracks the performance of the S&amp;P 500 and John wants to add the stock of ABC Corp. Before adding the stock to his portfolio, he wants to assess the directional relationship between the stock and the S&amp;P 500.</a:t>
            </a:r>
            <a:endParaRPr/>
          </a:p>
          <a:p>
            <a:pPr marL="0" marR="0" lvl="0" indent="0" algn="l" rtl="0">
              <a:lnSpc>
                <a:spcPct val="100000"/>
              </a:lnSpc>
              <a:spcBef>
                <a:spcPts val="0"/>
              </a:spcBef>
              <a:spcAft>
                <a:spcPts val="0"/>
              </a:spcAft>
              <a:buClr>
                <a:schemeClr val="dk1"/>
              </a:buClr>
              <a:buSzPts val="2900"/>
              <a:buFont typeface="Tahoma"/>
              <a:buNone/>
            </a:pPr>
            <a:r>
              <a:rPr lang="en-US" sz="2900" b="0" i="0" u="none">
                <a:solidFill>
                  <a:schemeClr val="dk1"/>
                </a:solidFill>
                <a:latin typeface="Tahoma"/>
                <a:ea typeface="Tahoma"/>
                <a:cs typeface="Tahoma"/>
                <a:sym typeface="Tahoma"/>
              </a:rPr>
              <a:t>John does not want to increase the unsystematic risk of his portfolio. Thus, he is not interested in owning securities in the portfolio that tend to move in the same direction.</a:t>
            </a:r>
            <a:endParaRPr/>
          </a:p>
          <a:p>
            <a:pPr marL="0" marR="0" lvl="0" indent="0" algn="l" rtl="0">
              <a:lnSpc>
                <a:spcPct val="100000"/>
              </a:lnSpc>
              <a:spcBef>
                <a:spcPts val="0"/>
              </a:spcBef>
              <a:spcAft>
                <a:spcPts val="0"/>
              </a:spcAft>
              <a:buClr>
                <a:schemeClr val="dk1"/>
              </a:buClr>
              <a:buSzPts val="2900"/>
              <a:buFont typeface="Tahoma"/>
              <a:buNone/>
            </a:pPr>
            <a:r>
              <a:rPr lang="en-US" sz="2900" b="0" i="0" u="none">
                <a:solidFill>
                  <a:schemeClr val="dk1"/>
                </a:solidFill>
                <a:latin typeface="Tahoma"/>
                <a:ea typeface="Tahoma"/>
                <a:cs typeface="Tahoma"/>
                <a:sym typeface="Tahoma"/>
              </a:rPr>
              <a:t>John can calculate the covariance between the stock of ABC Corp. and S&amp;P 500 by following the steps below</a:t>
            </a:r>
            <a:endParaRPr/>
          </a:p>
          <a:p>
            <a:pPr marL="0" marR="0" lvl="0" indent="0" algn="l" rtl="0">
              <a:lnSpc>
                <a:spcPct val="100000"/>
              </a:lnSpc>
              <a:spcBef>
                <a:spcPts val="0"/>
              </a:spcBef>
              <a:spcAft>
                <a:spcPts val="0"/>
              </a:spcAft>
              <a:buNone/>
            </a:pPr>
            <a:endParaRPr sz="2900" b="0" i="0" u="none">
              <a:solidFill>
                <a:schemeClr val="dk1"/>
              </a:solidFill>
              <a:latin typeface="Tahoma"/>
              <a:ea typeface="Tahoma"/>
              <a:cs typeface="Tahoma"/>
              <a:sym typeface="Tahom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67"/>
          <p:cNvSpPr txBox="1"/>
          <p:nvPr/>
        </p:nvSpPr>
        <p:spPr>
          <a:xfrm>
            <a:off x="685800" y="381000"/>
            <a:ext cx="7772400" cy="923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1. Obtain the data.</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First, John obtains the figures for both ABC Corp. stock and the S&amp;P 500. The prices obtained are summarized in the table below:</a:t>
            </a:r>
            <a:endParaRPr/>
          </a:p>
        </p:txBody>
      </p:sp>
      <p:pic>
        <p:nvPicPr>
          <p:cNvPr id="706" name="Google Shape;706;p67"/>
          <p:cNvPicPr preferRelativeResize="0"/>
          <p:nvPr/>
        </p:nvPicPr>
        <p:blipFill rotWithShape="1">
          <a:blip r:embed="rId3">
            <a:alphaModFix/>
          </a:blip>
          <a:srcRect/>
          <a:stretch/>
        </p:blipFill>
        <p:spPr>
          <a:xfrm>
            <a:off x="2987675" y="1909762"/>
            <a:ext cx="4495800" cy="2057400"/>
          </a:xfrm>
          <a:prstGeom prst="rect">
            <a:avLst/>
          </a:prstGeom>
          <a:noFill/>
          <a:ln>
            <a:noFill/>
          </a:ln>
        </p:spPr>
      </p:pic>
      <p:sp>
        <p:nvSpPr>
          <p:cNvPr id="707" name="Google Shape;707;p67"/>
          <p:cNvSpPr txBox="1"/>
          <p:nvPr/>
        </p:nvSpPr>
        <p:spPr>
          <a:xfrm>
            <a:off x="838200" y="3810000"/>
            <a:ext cx="73152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2. Calculate the mean (average) prices for each asset.</a:t>
            </a:r>
            <a:endParaRPr/>
          </a:p>
        </p:txBody>
      </p:sp>
      <p:pic>
        <p:nvPicPr>
          <p:cNvPr id="708" name="Google Shape;708;p67"/>
          <p:cNvPicPr preferRelativeResize="0"/>
          <p:nvPr/>
        </p:nvPicPr>
        <p:blipFill rotWithShape="1">
          <a:blip r:embed="rId4">
            <a:alphaModFix/>
          </a:blip>
          <a:srcRect/>
          <a:stretch/>
        </p:blipFill>
        <p:spPr>
          <a:xfrm>
            <a:off x="1166812" y="4572000"/>
            <a:ext cx="6296025" cy="1905000"/>
          </a:xfrm>
          <a:prstGeom prst="rect">
            <a:avLst/>
          </a:prstGeom>
          <a:noFill/>
          <a:ln>
            <a:no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8"/>
          <p:cNvSpPr txBox="1">
            <a:spLocks noGrp="1"/>
          </p:cNvSpPr>
          <p:nvPr>
            <p:ph type="body" idx="4294967295"/>
          </p:nvPr>
        </p:nvSpPr>
        <p:spPr>
          <a:xfrm>
            <a:off x="0" y="0"/>
            <a:ext cx="9144000" cy="914400"/>
          </a:xfrm>
          <a:prstGeom prst="rect">
            <a:avLst/>
          </a:prstGeom>
          <a:noFill/>
          <a:ln>
            <a:noFill/>
          </a:ln>
        </p:spPr>
        <p:txBody>
          <a:bodyPr spcFirstLastPara="1" wrap="square" lIns="85325" tIns="42650" rIns="85325" bIns="42650" anchor="t" anchorCtr="0">
            <a:normAutofit/>
          </a:bodyPr>
          <a:lstStyle/>
          <a:p>
            <a:pPr marL="320675" marR="0" lvl="0" indent="-320675" algn="l" rtl="0">
              <a:lnSpc>
                <a:spcPct val="90000"/>
              </a:lnSpc>
              <a:spcBef>
                <a:spcPts val="0"/>
              </a:spcBef>
              <a:spcAft>
                <a:spcPts val="0"/>
              </a:spcAft>
              <a:buClr>
                <a:schemeClr val="folHlink"/>
              </a:buClr>
              <a:buSzPts val="1740"/>
              <a:buFont typeface="Noto Sans Symbols"/>
              <a:buNone/>
            </a:pPr>
            <a:r>
              <a:rPr lang="en-US" sz="2900" b="1" i="0" u="none" strike="noStrike" cap="none">
                <a:solidFill>
                  <a:schemeClr val="dk1"/>
                </a:solidFill>
                <a:latin typeface="Tahoma"/>
                <a:ea typeface="Tahoma"/>
                <a:cs typeface="Tahoma"/>
                <a:sym typeface="Tahoma"/>
              </a:rPr>
              <a:t>3. For each security, find the difference between each value and mean price.</a:t>
            </a:r>
            <a:endParaRPr/>
          </a:p>
        </p:txBody>
      </p:sp>
      <p:pic>
        <p:nvPicPr>
          <p:cNvPr id="714" name="Google Shape;714;p68"/>
          <p:cNvPicPr preferRelativeResize="0"/>
          <p:nvPr/>
        </p:nvPicPr>
        <p:blipFill rotWithShape="1">
          <a:blip r:embed="rId3">
            <a:alphaModFix/>
          </a:blip>
          <a:srcRect/>
          <a:stretch/>
        </p:blipFill>
        <p:spPr>
          <a:xfrm>
            <a:off x="381000" y="868362"/>
            <a:ext cx="6981825" cy="2408237"/>
          </a:xfrm>
          <a:prstGeom prst="rect">
            <a:avLst/>
          </a:prstGeom>
          <a:noFill/>
          <a:ln>
            <a:noFill/>
          </a:ln>
        </p:spPr>
      </p:pic>
      <p:sp>
        <p:nvSpPr>
          <p:cNvPr id="715" name="Google Shape;715;p68"/>
          <p:cNvSpPr txBox="1"/>
          <p:nvPr/>
        </p:nvSpPr>
        <p:spPr>
          <a:xfrm>
            <a:off x="250825" y="3454400"/>
            <a:ext cx="8229600" cy="922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4. Multiply the results obtained in the previous step.</a:t>
            </a:r>
            <a:endParaRPr sz="2400" b="0" i="0" u="none">
              <a:solidFill>
                <a:schemeClr val="dk1"/>
              </a:solidFill>
              <a:latin typeface="Tahoma"/>
              <a:ea typeface="Tahoma"/>
              <a:cs typeface="Tahoma"/>
              <a:sym typeface="Tahoma"/>
            </a:endParaRPr>
          </a:p>
          <a:p>
            <a:pPr marL="0" marR="0" lvl="0" indent="0" algn="l" rtl="0">
              <a:lnSpc>
                <a:spcPct val="100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5. Using the number calculated in step 4, find the covariance.</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 </a:t>
            </a:r>
            <a:endParaRPr/>
          </a:p>
        </p:txBody>
      </p:sp>
      <p:pic>
        <p:nvPicPr>
          <p:cNvPr id="716" name="Google Shape;716;p68"/>
          <p:cNvPicPr preferRelativeResize="0"/>
          <p:nvPr/>
        </p:nvPicPr>
        <p:blipFill rotWithShape="1">
          <a:blip r:embed="rId4">
            <a:alphaModFix/>
          </a:blip>
          <a:srcRect/>
          <a:stretch/>
        </p:blipFill>
        <p:spPr>
          <a:xfrm>
            <a:off x="1331912" y="4692650"/>
            <a:ext cx="5562600" cy="685800"/>
          </a:xfrm>
          <a:prstGeom prst="rect">
            <a:avLst/>
          </a:prstGeom>
          <a:noFill/>
          <a:ln>
            <a:noFill/>
          </a:ln>
        </p:spPr>
      </p:pic>
      <p:sp>
        <p:nvSpPr>
          <p:cNvPr id="717" name="Google Shape;717;p68"/>
          <p:cNvSpPr txBox="1"/>
          <p:nvPr/>
        </p:nvSpPr>
        <p:spPr>
          <a:xfrm>
            <a:off x="381000" y="5638800"/>
            <a:ext cx="861060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In such a case, the positive covariance indicates that the price of the stock and the S&amp;P 500 tend to move in the same direction.</a:t>
            </a:r>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69"/>
          <p:cNvSpPr txBox="1">
            <a:spLocks noGrp="1"/>
          </p:cNvSpPr>
          <p:nvPr>
            <p:ph type="title"/>
          </p:nvPr>
        </p:nvSpPr>
        <p:spPr>
          <a:xfrm>
            <a:off x="674687" y="-144462"/>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1" i="0" u="none">
                <a:solidFill>
                  <a:schemeClr val="dk2"/>
                </a:solidFill>
                <a:latin typeface="Tahoma"/>
                <a:ea typeface="Tahoma"/>
                <a:cs typeface="Tahoma"/>
                <a:sym typeface="Tahoma"/>
              </a:rPr>
              <a:t>Correlation</a:t>
            </a:r>
            <a:endParaRPr/>
          </a:p>
        </p:txBody>
      </p:sp>
      <p:sp>
        <p:nvSpPr>
          <p:cNvPr id="723" name="Google Shape;723;p69"/>
          <p:cNvSpPr txBox="1">
            <a:spLocks noGrp="1"/>
          </p:cNvSpPr>
          <p:nvPr>
            <p:ph type="body" idx="1"/>
          </p:nvPr>
        </p:nvSpPr>
        <p:spPr>
          <a:xfrm>
            <a:off x="460375" y="1341437"/>
            <a:ext cx="8683625" cy="5029200"/>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200"/>
              <a:buFont typeface="Noto Sans Symbols"/>
              <a:buChar char="■"/>
            </a:pPr>
            <a:r>
              <a:rPr lang="en-US" sz="2000" b="0" i="0" u="none" strike="noStrike" cap="none">
                <a:solidFill>
                  <a:schemeClr val="dk1"/>
                </a:solidFill>
                <a:latin typeface="Tahoma"/>
                <a:ea typeface="Tahoma"/>
                <a:cs typeface="Tahoma"/>
                <a:sym typeface="Tahoma"/>
              </a:rPr>
              <a:t>The main problem with interpretation is that the wide range of results that it takes on makes it hard to interpret.</a:t>
            </a:r>
            <a:endParaRPr/>
          </a:p>
          <a:p>
            <a:pPr marL="320675" marR="0" lvl="0" indent="-320675" algn="l" rtl="0">
              <a:lnSpc>
                <a:spcPct val="100000"/>
              </a:lnSpc>
              <a:spcBef>
                <a:spcPts val="400"/>
              </a:spcBef>
              <a:spcAft>
                <a:spcPts val="0"/>
              </a:spcAft>
              <a:buClr>
                <a:schemeClr val="folHlink"/>
              </a:buClr>
              <a:buSzPts val="1200"/>
              <a:buFont typeface="Noto Sans Symbols"/>
              <a:buChar char="■"/>
            </a:pPr>
            <a:r>
              <a:rPr lang="en-US" sz="2000" b="1" i="0" u="none" strike="noStrike" cap="none">
                <a:solidFill>
                  <a:schemeClr val="dk1"/>
                </a:solidFill>
                <a:latin typeface="Tahoma"/>
                <a:ea typeface="Tahoma"/>
                <a:cs typeface="Tahoma"/>
                <a:sym typeface="Tahoma"/>
              </a:rPr>
              <a:t>Correlation coefficients</a:t>
            </a:r>
            <a:r>
              <a:rPr lang="en-US" sz="2000" b="0" i="0" u="none" strike="noStrike" cap="none">
                <a:solidFill>
                  <a:schemeClr val="dk1"/>
                </a:solidFill>
                <a:latin typeface="Tahoma"/>
                <a:ea typeface="Tahoma"/>
                <a:cs typeface="Tahoma"/>
                <a:sym typeface="Tahoma"/>
              </a:rPr>
              <a:t> are used to measure how strong a relationship is between two variables.</a:t>
            </a:r>
            <a:endParaRPr/>
          </a:p>
          <a:p>
            <a:pPr marL="320675" marR="0" lvl="0" indent="-320675" algn="l" rtl="0">
              <a:lnSpc>
                <a:spcPct val="100000"/>
              </a:lnSpc>
              <a:spcBef>
                <a:spcPts val="400"/>
              </a:spcBef>
              <a:spcAft>
                <a:spcPts val="0"/>
              </a:spcAft>
              <a:buClr>
                <a:schemeClr val="folHlink"/>
              </a:buClr>
              <a:buSzPts val="1200"/>
              <a:buFont typeface="Noto Sans Symbols"/>
              <a:buChar char="■"/>
            </a:pPr>
            <a:r>
              <a:rPr lang="en-US" sz="2000" b="0" i="0" u="none" strike="noStrike" cap="none">
                <a:solidFill>
                  <a:schemeClr val="dk1"/>
                </a:solidFill>
                <a:latin typeface="Tahoma"/>
                <a:ea typeface="Tahoma"/>
                <a:cs typeface="Tahoma"/>
                <a:sym typeface="Tahoma"/>
              </a:rPr>
              <a:t>There are several types of correlation coefficient, but the most popular is Pearson’s. </a:t>
            </a:r>
            <a:r>
              <a:rPr lang="en-US" sz="2000" b="1" i="0" u="none" strike="noStrike" cap="none">
                <a:solidFill>
                  <a:schemeClr val="dk1"/>
                </a:solidFill>
                <a:latin typeface="Tahoma"/>
                <a:ea typeface="Tahoma"/>
                <a:cs typeface="Tahoma"/>
                <a:sym typeface="Tahoma"/>
              </a:rPr>
              <a:t>Pearson’s correlation</a:t>
            </a:r>
            <a:r>
              <a:rPr lang="en-US" sz="2000" b="0" i="0" u="none" strike="noStrike" cap="none">
                <a:solidFill>
                  <a:schemeClr val="dk1"/>
                </a:solidFill>
                <a:latin typeface="Tahoma"/>
                <a:ea typeface="Tahoma"/>
                <a:cs typeface="Tahoma"/>
                <a:sym typeface="Tahoma"/>
              </a:rPr>
              <a:t> (also called Pearson’s </a:t>
            </a:r>
            <a:r>
              <a:rPr lang="en-US" sz="2000" b="0" i="1" u="none" strike="noStrike" cap="none">
                <a:solidFill>
                  <a:schemeClr val="dk1"/>
                </a:solidFill>
                <a:latin typeface="Tahoma"/>
                <a:ea typeface="Tahoma"/>
                <a:cs typeface="Tahoma"/>
                <a:sym typeface="Tahoma"/>
              </a:rPr>
              <a:t>R</a:t>
            </a:r>
            <a:r>
              <a:rPr lang="en-US" sz="2000" b="0" i="0" u="none" strike="noStrike" cap="none">
                <a:solidFill>
                  <a:schemeClr val="dk1"/>
                </a:solidFill>
                <a:latin typeface="Tahoma"/>
                <a:ea typeface="Tahoma"/>
                <a:cs typeface="Tahoma"/>
                <a:sym typeface="Tahoma"/>
              </a:rPr>
              <a:t>) is a </a:t>
            </a:r>
            <a:r>
              <a:rPr lang="en-US" sz="2000" b="1" i="0" u="none" strike="noStrike" cap="none">
                <a:solidFill>
                  <a:schemeClr val="dk1"/>
                </a:solidFill>
                <a:latin typeface="Tahoma"/>
                <a:ea typeface="Tahoma"/>
                <a:cs typeface="Tahoma"/>
                <a:sym typeface="Tahoma"/>
              </a:rPr>
              <a:t>correlation coefficient</a:t>
            </a:r>
            <a:r>
              <a:rPr lang="en-US" sz="2000" b="0" i="0" u="none" strike="noStrike" cap="none">
                <a:solidFill>
                  <a:schemeClr val="dk1"/>
                </a:solidFill>
                <a:latin typeface="Tahoma"/>
                <a:ea typeface="Tahoma"/>
                <a:cs typeface="Tahoma"/>
                <a:sym typeface="Tahoma"/>
              </a:rPr>
              <a:t> commonly used in linear regression. </a:t>
            </a:r>
            <a:endParaRPr/>
          </a:p>
        </p:txBody>
      </p:sp>
      <p:sp>
        <p:nvSpPr>
          <p:cNvPr id="724" name="Google Shape;724;p69" descr="Correlation Coefficient: Simple Definition, Formula, Easy Calculation Step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725" name="Google Shape;725;p69" descr="Correlation Coefficient: Simple Definition, Formula, Easy Calculation Step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pic>
        <p:nvPicPr>
          <p:cNvPr id="726" name="Google Shape;726;p69"/>
          <p:cNvPicPr preferRelativeResize="0"/>
          <p:nvPr/>
        </p:nvPicPr>
        <p:blipFill rotWithShape="1">
          <a:blip r:embed="rId3">
            <a:alphaModFix/>
          </a:blip>
          <a:srcRect/>
          <a:stretch/>
        </p:blipFill>
        <p:spPr>
          <a:xfrm>
            <a:off x="1106487" y="4640262"/>
            <a:ext cx="3962400" cy="2057400"/>
          </a:xfrm>
          <a:prstGeom prst="rect">
            <a:avLst/>
          </a:prstGeom>
          <a:noFill/>
          <a:ln>
            <a:noFill/>
          </a:ln>
        </p:spPr>
      </p:pic>
      <p:pic>
        <p:nvPicPr>
          <p:cNvPr id="727" name="Google Shape;727;p69"/>
          <p:cNvPicPr preferRelativeResize="0"/>
          <p:nvPr/>
        </p:nvPicPr>
        <p:blipFill rotWithShape="1">
          <a:blip r:embed="rId4">
            <a:alphaModFix/>
          </a:blip>
          <a:srcRect/>
          <a:stretch/>
        </p:blipFill>
        <p:spPr>
          <a:xfrm>
            <a:off x="5715000" y="4343400"/>
            <a:ext cx="2314575" cy="1066800"/>
          </a:xfrm>
          <a:prstGeom prst="rect">
            <a:avLst/>
          </a:prstGeom>
          <a:noFill/>
          <a:ln>
            <a:noFill/>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70"/>
          <p:cNvSpPr txBox="1"/>
          <p:nvPr/>
        </p:nvSpPr>
        <p:spPr>
          <a:xfrm>
            <a:off x="228600" y="4419600"/>
            <a:ext cx="8915400" cy="2308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Correlation coefficient formulas are used to find how strong a relationship is between data. The formulas return a value between -1 and 1, where:</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1 indicates a strong positive relationship.</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-1 indicates a strong negative relationship.</a:t>
            </a:r>
            <a:endParaRPr/>
          </a:p>
          <a:p>
            <a:pPr marL="0" marR="0" lvl="0" indent="0" algn="l" rtl="0">
              <a:lnSpc>
                <a:spcPct val="100000"/>
              </a:lnSpc>
              <a:spcBef>
                <a:spcPts val="0"/>
              </a:spcBef>
              <a:spcAft>
                <a:spcPts val="0"/>
              </a:spcAft>
              <a:buClr>
                <a:schemeClr val="dk1"/>
              </a:buClr>
              <a:buSzPts val="2400"/>
              <a:buFont typeface="Tahoma"/>
              <a:buNone/>
            </a:pPr>
            <a:r>
              <a:rPr lang="en-US" sz="2400" b="0" i="0" u="none">
                <a:solidFill>
                  <a:schemeClr val="dk1"/>
                </a:solidFill>
                <a:latin typeface="Tahoma"/>
                <a:ea typeface="Tahoma"/>
                <a:cs typeface="Tahoma"/>
                <a:sym typeface="Tahoma"/>
              </a:rPr>
              <a:t>A result of zero indicates no relationship at all.</a:t>
            </a:r>
            <a:endParaRPr/>
          </a:p>
        </p:txBody>
      </p:sp>
      <p:pic>
        <p:nvPicPr>
          <p:cNvPr id="733" name="Google Shape;733;p70"/>
          <p:cNvPicPr preferRelativeResize="0"/>
          <p:nvPr/>
        </p:nvPicPr>
        <p:blipFill rotWithShape="1">
          <a:blip r:embed="rId3">
            <a:alphaModFix/>
          </a:blip>
          <a:srcRect/>
          <a:stretch/>
        </p:blipFill>
        <p:spPr>
          <a:xfrm>
            <a:off x="381000" y="457200"/>
            <a:ext cx="5414962" cy="3835400"/>
          </a:xfrm>
          <a:prstGeom prst="rect">
            <a:avLst/>
          </a:prstGeom>
          <a:noFill/>
          <a:ln>
            <a:noFill/>
          </a:ln>
        </p:spPr>
      </p:pic>
      <p:pic>
        <p:nvPicPr>
          <p:cNvPr id="734" name="Google Shape;734;p70"/>
          <p:cNvPicPr preferRelativeResize="0"/>
          <p:nvPr/>
        </p:nvPicPr>
        <p:blipFill rotWithShape="1">
          <a:blip r:embed="rId4">
            <a:alphaModFix/>
          </a:blip>
          <a:srcRect/>
          <a:stretch/>
        </p:blipFill>
        <p:spPr>
          <a:xfrm>
            <a:off x="5943600" y="914400"/>
            <a:ext cx="2771775" cy="2381250"/>
          </a:xfrm>
          <a:prstGeom prst="rect">
            <a:avLst/>
          </a:prstGeom>
          <a:noFill/>
          <a:ln>
            <a:no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71"/>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Measures of shape</a:t>
            </a:r>
            <a:endParaRPr/>
          </a:p>
        </p:txBody>
      </p:sp>
      <p:sp>
        <p:nvSpPr>
          <p:cNvPr id="740" name="Google Shape;740;p71"/>
          <p:cNvSpPr txBox="1">
            <a:spLocks noGrp="1"/>
          </p:cNvSpPr>
          <p:nvPr>
            <p:ph type="body" idx="1"/>
          </p:nvPr>
        </p:nvSpPr>
        <p:spPr>
          <a:xfrm>
            <a:off x="382587" y="2276475"/>
            <a:ext cx="8761412" cy="4227512"/>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440"/>
              <a:buFont typeface="Noto Sans Symbols"/>
              <a:buChar char="■"/>
            </a:pPr>
            <a:r>
              <a:rPr lang="en-US" sz="2400" b="0" i="0" u="none" strike="noStrike" cap="none" dirty="0" err="1">
                <a:solidFill>
                  <a:srgbClr val="FF0000"/>
                </a:solidFill>
                <a:latin typeface="Tahoma"/>
                <a:ea typeface="Tahoma"/>
                <a:cs typeface="Tahoma"/>
                <a:sym typeface="Tahoma"/>
              </a:rPr>
              <a:t>Skewness</a:t>
            </a:r>
            <a:endParaRPr>
              <a:solidFill>
                <a:srgbClr val="FF0000"/>
              </a:solidFill>
            </a:endParaRPr>
          </a:p>
          <a:p>
            <a:pPr marL="320675" marR="0" lvl="0" indent="-320675" algn="l" rtl="0">
              <a:lnSpc>
                <a:spcPct val="100000"/>
              </a:lnSpc>
              <a:spcBef>
                <a:spcPts val="480"/>
              </a:spcBef>
              <a:spcAft>
                <a:spcPts val="0"/>
              </a:spcAft>
              <a:buClr>
                <a:schemeClr val="folHlink"/>
              </a:buClr>
              <a:buSzPts val="1440"/>
              <a:buFont typeface="Noto Sans Symbols"/>
              <a:buNone/>
            </a:pPr>
            <a:r>
              <a:rPr lang="en-US" sz="2400" b="0" i="0" u="none" strike="noStrike" cap="none" dirty="0">
                <a:solidFill>
                  <a:srgbClr val="FF0000"/>
                </a:solidFill>
                <a:latin typeface="Tahoma"/>
                <a:ea typeface="Tahoma"/>
                <a:cs typeface="Tahoma"/>
                <a:sym typeface="Tahoma"/>
              </a:rPr>
              <a:t>		 absence of symmetry</a:t>
            </a:r>
            <a:endParaRPr sz="2400" b="0" i="0" u="none" strike="noStrike" cap="none">
              <a:solidFill>
                <a:srgbClr val="FF0000"/>
              </a:solidFill>
              <a:latin typeface="Tahoma"/>
              <a:ea typeface="Tahoma"/>
              <a:cs typeface="Tahoma"/>
              <a:sym typeface="Tahoma"/>
            </a:endParaRPr>
          </a:p>
          <a:p>
            <a:pPr marL="320675" marR="0" lvl="0" indent="-320675" algn="l" rtl="0">
              <a:lnSpc>
                <a:spcPct val="100000"/>
              </a:lnSpc>
              <a:spcBef>
                <a:spcPts val="480"/>
              </a:spcBef>
              <a:spcAft>
                <a:spcPts val="0"/>
              </a:spcAft>
              <a:buClr>
                <a:schemeClr val="folHlink"/>
              </a:buClr>
              <a:buSzPts val="1440"/>
              <a:buFont typeface="Noto Sans Symbols"/>
              <a:buChar char="■"/>
            </a:pPr>
            <a:r>
              <a:rPr lang="en-US" sz="2400" b="0" i="0" u="none" strike="noStrike" cap="none" dirty="0">
                <a:solidFill>
                  <a:schemeClr val="dk1"/>
                </a:solidFill>
                <a:latin typeface="Tahoma"/>
                <a:ea typeface="Tahoma"/>
                <a:cs typeface="Tahoma"/>
                <a:sym typeface="Tahoma"/>
              </a:rPr>
              <a:t>kurtosis</a:t>
            </a:r>
            <a:endParaRPr/>
          </a:p>
          <a:p>
            <a:pPr marL="320675" marR="0" lvl="0" indent="-320675" algn="l" rtl="0">
              <a:lnSpc>
                <a:spcPct val="100000"/>
              </a:lnSpc>
              <a:spcBef>
                <a:spcPts val="480"/>
              </a:spcBef>
              <a:spcAft>
                <a:spcPts val="0"/>
              </a:spcAft>
              <a:buClr>
                <a:schemeClr val="folHlink"/>
              </a:buClr>
              <a:buSzPts val="1440"/>
              <a:buFont typeface="Noto Sans Symbols"/>
              <a:buNone/>
            </a:pPr>
            <a:r>
              <a:rPr lang="en-US" sz="2400" b="0" i="0" u="none" strike="noStrike" cap="none" dirty="0">
                <a:solidFill>
                  <a:schemeClr val="dk1"/>
                </a:solidFill>
                <a:latin typeface="Tahoma"/>
                <a:ea typeface="Tahoma"/>
                <a:cs typeface="Tahoma"/>
                <a:sym typeface="Tahoma"/>
              </a:rPr>
              <a:t>		the </a:t>
            </a:r>
            <a:r>
              <a:rPr lang="en-US" sz="2400" b="0" i="0" u="none" strike="noStrike" cap="none" dirty="0" err="1">
                <a:solidFill>
                  <a:schemeClr val="dk1"/>
                </a:solidFill>
                <a:latin typeface="Tahoma"/>
                <a:ea typeface="Tahoma"/>
                <a:cs typeface="Tahoma"/>
                <a:sym typeface="Tahoma"/>
              </a:rPr>
              <a:t>peakedness</a:t>
            </a:r>
            <a:r>
              <a:rPr lang="en-US" sz="2400" b="0" i="0" u="none" strike="noStrike" cap="none" dirty="0">
                <a:solidFill>
                  <a:schemeClr val="dk1"/>
                </a:solidFill>
                <a:latin typeface="Tahoma"/>
                <a:ea typeface="Tahoma"/>
                <a:cs typeface="Tahoma"/>
                <a:sym typeface="Tahoma"/>
              </a:rPr>
              <a:t> of a distribution.</a:t>
            </a:r>
            <a:endParaRPr/>
          </a:p>
          <a:p>
            <a:pPr marL="320675" marR="0" lvl="0" indent="-320675" algn="l" rtl="0">
              <a:lnSpc>
                <a:spcPct val="100000"/>
              </a:lnSpc>
              <a:spcBef>
                <a:spcPts val="480"/>
              </a:spcBef>
              <a:spcAft>
                <a:spcPts val="0"/>
              </a:spcAft>
              <a:buClr>
                <a:schemeClr val="folHlink"/>
              </a:buClr>
              <a:buSzPts val="1440"/>
              <a:buFont typeface="Noto Sans Symbols"/>
              <a:buNone/>
            </a:pPr>
            <a:r>
              <a:rPr lang="en-US" sz="2400" b="0" i="0" u="none" strike="noStrike" cap="none" dirty="0">
                <a:solidFill>
                  <a:schemeClr val="dk1"/>
                </a:solidFill>
                <a:latin typeface="Tahoma"/>
                <a:ea typeface="Tahoma"/>
                <a:cs typeface="Tahoma"/>
                <a:sym typeface="Tahoma"/>
              </a:rPr>
              <a:t>		There are three layers, there are Leptokurtic, 				</a:t>
            </a:r>
            <a:r>
              <a:rPr lang="en-US" sz="2400" b="0" i="0" u="none" strike="noStrike" cap="none" dirty="0" err="1">
                <a:solidFill>
                  <a:schemeClr val="dk1"/>
                </a:solidFill>
                <a:latin typeface="Tahoma"/>
                <a:ea typeface="Tahoma"/>
                <a:cs typeface="Tahoma"/>
                <a:sym typeface="Tahoma"/>
              </a:rPr>
              <a:t>Mesokurtic</a:t>
            </a:r>
            <a:r>
              <a:rPr lang="en-US" sz="2400" b="0" i="0" u="none" strike="noStrike" cap="none" dirty="0">
                <a:solidFill>
                  <a:schemeClr val="dk1"/>
                </a:solidFill>
                <a:latin typeface="Tahoma"/>
                <a:ea typeface="Tahoma"/>
                <a:cs typeface="Tahoma"/>
                <a:sym typeface="Tahoma"/>
              </a:rPr>
              <a:t>, </a:t>
            </a:r>
            <a:r>
              <a:rPr lang="en-US" sz="2400" b="0" i="0" u="none" strike="noStrike" cap="none" dirty="0" err="1">
                <a:solidFill>
                  <a:schemeClr val="dk1"/>
                </a:solidFill>
                <a:latin typeface="Tahoma"/>
                <a:ea typeface="Tahoma"/>
                <a:cs typeface="Tahoma"/>
                <a:sym typeface="Tahoma"/>
              </a:rPr>
              <a:t>Platykurtic</a:t>
            </a:r>
            <a:r>
              <a:rPr lang="en-US" sz="2400" b="0" i="0" u="none" strike="noStrike" cap="none" dirty="0">
                <a:solidFill>
                  <a:schemeClr val="dk1"/>
                </a:solidFill>
                <a:latin typeface="Tahoma"/>
                <a:ea typeface="Tahoma"/>
                <a:cs typeface="Tahoma"/>
                <a:sym typeface="Tahoma"/>
              </a:rPr>
              <a:t>.</a:t>
            </a:r>
            <a:endParaRPr/>
          </a:p>
          <a:p>
            <a:pPr marL="320675" marR="0" lvl="0" indent="-320675" algn="l" rtl="0">
              <a:lnSpc>
                <a:spcPct val="100000"/>
              </a:lnSpc>
              <a:spcBef>
                <a:spcPts val="480"/>
              </a:spcBef>
              <a:spcAft>
                <a:spcPts val="0"/>
              </a:spcAft>
              <a:buClr>
                <a:schemeClr val="folHlink"/>
              </a:buClr>
              <a:buSzPts val="1440"/>
              <a:buFont typeface="Noto Sans Symbols"/>
              <a:buChar char="■"/>
            </a:pPr>
            <a:r>
              <a:rPr lang="en-US" sz="2400" b="0" i="0" u="none" strike="noStrike" cap="none" dirty="0">
                <a:solidFill>
                  <a:schemeClr val="dk1"/>
                </a:solidFill>
                <a:latin typeface="Tahoma"/>
                <a:ea typeface="Tahoma"/>
                <a:cs typeface="Tahoma"/>
                <a:sym typeface="Tahoma"/>
              </a:rPr>
              <a:t>box and whisker plots</a:t>
            </a:r>
            <a:endParaRPr/>
          </a:p>
          <a:p>
            <a:pPr marL="320675" marR="0" lvl="0" indent="-320675" algn="l" rtl="0">
              <a:lnSpc>
                <a:spcPct val="100000"/>
              </a:lnSpc>
              <a:spcBef>
                <a:spcPts val="480"/>
              </a:spcBef>
              <a:spcAft>
                <a:spcPts val="0"/>
              </a:spcAft>
              <a:buClr>
                <a:schemeClr val="folHlink"/>
              </a:buClr>
              <a:buSzPts val="1440"/>
              <a:buFont typeface="Noto Sans Symbols"/>
              <a:buNone/>
            </a:pPr>
            <a:r>
              <a:rPr lang="en-US" sz="2400" b="0" i="0" u="none" strike="noStrike" cap="none" dirty="0">
                <a:solidFill>
                  <a:schemeClr val="dk1"/>
                </a:solidFill>
                <a:latin typeface="Tahoma"/>
                <a:ea typeface="Tahoma"/>
                <a:cs typeface="Tahoma"/>
                <a:sym typeface="Tahoma"/>
              </a:rPr>
              <a:t>		It is a graphical display of distribution. </a:t>
            </a:r>
            <a:endParaRPr sz="2400" b="0" i="0" u="none" strike="noStrike" cap="none">
              <a:solidFill>
                <a:schemeClr val="dk1"/>
              </a:solidFill>
              <a:latin typeface="Tahoma"/>
              <a:ea typeface="Tahoma"/>
              <a:cs typeface="Tahoma"/>
              <a:sym typeface="Tahoma"/>
            </a:endParaRPr>
          </a:p>
          <a:p>
            <a:pPr marL="320675" marR="0" lvl="0" indent="-320675" algn="l" rtl="0">
              <a:lnSpc>
                <a:spcPct val="100000"/>
              </a:lnSpc>
              <a:spcBef>
                <a:spcPts val="480"/>
              </a:spcBef>
              <a:spcAft>
                <a:spcPts val="0"/>
              </a:spcAft>
              <a:buClr>
                <a:schemeClr val="folHlink"/>
              </a:buClr>
              <a:buSzPts val="1440"/>
              <a:buFont typeface="Noto Sans Symbols"/>
              <a:buNone/>
            </a:pPr>
            <a:r>
              <a:rPr lang="en-US" sz="2400" b="0" i="0" u="none" strike="noStrike" cap="none" dirty="0">
                <a:solidFill>
                  <a:schemeClr val="dk1"/>
                </a:solidFill>
                <a:latin typeface="Tahoma"/>
                <a:ea typeface="Tahoma"/>
                <a:cs typeface="Tahoma"/>
                <a:sym typeface="Tahoma"/>
              </a:rPr>
              <a:t>		It reveals </a:t>
            </a:r>
            <a:r>
              <a:rPr lang="en-US" sz="2400" b="0" i="0" u="none" strike="noStrike" cap="none" dirty="0" err="1">
                <a:solidFill>
                  <a:schemeClr val="dk1"/>
                </a:solidFill>
                <a:latin typeface="Tahoma"/>
                <a:ea typeface="Tahoma"/>
                <a:cs typeface="Tahoma"/>
                <a:sym typeface="Tahoma"/>
              </a:rPr>
              <a:t>skewness</a:t>
            </a:r>
            <a:r>
              <a:rPr lang="en-US" sz="2400" b="0" i="0" u="none" strike="noStrike" cap="none" dirty="0">
                <a:solidFill>
                  <a:schemeClr val="dk1"/>
                </a:solidFill>
                <a:latin typeface="Tahoma"/>
                <a:ea typeface="Tahoma"/>
                <a:cs typeface="Tahoma"/>
                <a:sym typeface="Tahoma"/>
              </a:rPr>
              <a:t>.</a:t>
            </a:r>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72"/>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Skewness</a:t>
            </a:r>
            <a:endParaRPr/>
          </a:p>
        </p:txBody>
      </p:sp>
      <p:sp>
        <p:nvSpPr>
          <p:cNvPr id="746" name="Google Shape;746;p72"/>
          <p:cNvSpPr txBox="1">
            <a:spLocks noGrp="1"/>
          </p:cNvSpPr>
          <p:nvPr>
            <p:ph type="body" idx="1"/>
          </p:nvPr>
        </p:nvSpPr>
        <p:spPr>
          <a:xfrm>
            <a:off x="0" y="1628775"/>
            <a:ext cx="9144000" cy="4532312"/>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Skewness, in statistics, is the degree of distortion from the symmetrical bell curve in a probability distribution.</a:t>
            </a:r>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strike="noStrike" cap="none">
                <a:solidFill>
                  <a:schemeClr val="dk1"/>
                </a:solidFill>
                <a:latin typeface="Tahoma"/>
                <a:ea typeface="Tahoma"/>
                <a:cs typeface="Tahoma"/>
                <a:sym typeface="Tahoma"/>
              </a:rPr>
              <a:t>Distributions can exhibit right (positive) skewness or left (negative) skewness to varying degrees.</a:t>
            </a:r>
            <a:endParaRPr/>
          </a:p>
          <a:p>
            <a:pPr marL="320675" marR="0" lvl="0" indent="-210184" algn="l" rtl="0">
              <a:spcBef>
                <a:spcPts val="580"/>
              </a:spcBef>
              <a:spcAft>
                <a:spcPts val="0"/>
              </a:spcAft>
              <a:buClr>
                <a:schemeClr val="folHlink"/>
              </a:buClr>
              <a:buSzPts val="1740"/>
              <a:buFont typeface="Noto Sans Symbols"/>
              <a:buNone/>
            </a:pPr>
            <a:endParaRPr sz="2900" b="0" i="0" u="none">
              <a:solidFill>
                <a:schemeClr val="dk1"/>
              </a:solidFill>
              <a:latin typeface="Tahoma"/>
              <a:ea typeface="Tahoma"/>
              <a:cs typeface="Tahoma"/>
              <a:sym typeface="Tahoma"/>
            </a:endParaRPr>
          </a:p>
        </p:txBody>
      </p:sp>
      <p:pic>
        <p:nvPicPr>
          <p:cNvPr id="747" name="Google Shape;747;p72"/>
          <p:cNvPicPr preferRelativeResize="0"/>
          <p:nvPr/>
        </p:nvPicPr>
        <p:blipFill rotWithShape="1">
          <a:blip r:embed="rId3">
            <a:alphaModFix/>
          </a:blip>
          <a:srcRect/>
          <a:stretch/>
        </p:blipFill>
        <p:spPr>
          <a:xfrm>
            <a:off x="1150937" y="4135437"/>
            <a:ext cx="7115175" cy="2641600"/>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73"/>
          <p:cNvSpPr txBox="1">
            <a:spLocks noGrp="1"/>
          </p:cNvSpPr>
          <p:nvPr>
            <p:ph type="title"/>
          </p:nvPr>
        </p:nvSpPr>
        <p:spPr>
          <a:xfrm>
            <a:off x="1706562" y="765175"/>
            <a:ext cx="4191000" cy="500062"/>
          </a:xfrm>
          <a:prstGeom prst="rect">
            <a:avLst/>
          </a:prstGeom>
          <a:noFill/>
          <a:ln>
            <a:noFill/>
          </a:ln>
        </p:spPr>
        <p:txBody>
          <a:bodyPr spcFirstLastPara="1" wrap="square" lIns="0" tIns="11200" rIns="0" bIns="0" anchor="b" anchorCtr="0">
            <a:spAutoFit/>
          </a:bodyPr>
          <a:lstStyle/>
          <a:p>
            <a:pPr marL="11112" lvl="0" indent="0" algn="ctr" rtl="0">
              <a:lnSpc>
                <a:spcPct val="100000"/>
              </a:lnSpc>
              <a:spcBef>
                <a:spcPts val="0"/>
              </a:spcBef>
              <a:spcAft>
                <a:spcPts val="0"/>
              </a:spcAft>
              <a:buClr>
                <a:schemeClr val="dk2"/>
              </a:buClr>
              <a:buSzPts val="3100"/>
              <a:buFont typeface="Tahoma"/>
              <a:buNone/>
            </a:pPr>
            <a:r>
              <a:rPr lang="en-US" sz="3100" b="0" i="0" u="none">
                <a:solidFill>
                  <a:schemeClr val="dk2"/>
                </a:solidFill>
                <a:latin typeface="Tahoma"/>
                <a:ea typeface="Tahoma"/>
                <a:cs typeface="Tahoma"/>
                <a:sym typeface="Tahoma"/>
              </a:rPr>
              <a:t>Measures of Skewness</a:t>
            </a:r>
            <a:endParaRPr/>
          </a:p>
        </p:txBody>
      </p:sp>
      <p:sp>
        <p:nvSpPr>
          <p:cNvPr id="753" name="Google Shape;753;p73"/>
          <p:cNvSpPr txBox="1"/>
          <p:nvPr/>
        </p:nvSpPr>
        <p:spPr>
          <a:xfrm>
            <a:off x="1816100" y="1976437"/>
            <a:ext cx="6267450" cy="1565275"/>
          </a:xfrm>
          <a:prstGeom prst="rect">
            <a:avLst/>
          </a:prstGeom>
          <a:noFill/>
          <a:ln>
            <a:noFill/>
          </a:ln>
        </p:spPr>
        <p:txBody>
          <a:bodyPr spcFirstLastPara="1" wrap="square" lIns="0" tIns="78425" rIns="0" bIns="0" anchor="t" anchorCtr="0">
            <a:spAutoFit/>
          </a:bodyPr>
          <a:lstStyle/>
          <a:p>
            <a:pPr marL="11112" marR="0" lvl="0" indent="0" algn="l" rtl="0">
              <a:lnSpc>
                <a:spcPct val="100000"/>
              </a:lnSpc>
              <a:spcBef>
                <a:spcPts val="0"/>
              </a:spcBef>
              <a:spcAft>
                <a:spcPts val="0"/>
              </a:spcAft>
              <a:buClr>
                <a:srgbClr val="006565"/>
              </a:buClr>
              <a:buSzPts val="1500"/>
              <a:buFont typeface="Arial"/>
              <a:buNone/>
            </a:pPr>
            <a:r>
              <a:rPr lang="en-US" sz="1500" b="0" i="0" u="none">
                <a:solidFill>
                  <a:srgbClr val="006565"/>
                </a:solidFill>
                <a:latin typeface="Arial"/>
                <a:ea typeface="Arial"/>
                <a:cs typeface="Arial"/>
                <a:sym typeface="Arial"/>
              </a:rPr>
              <a:t>O	</a:t>
            </a:r>
            <a:r>
              <a:rPr lang="en-US" sz="2200" b="0" i="0" u="none">
                <a:solidFill>
                  <a:schemeClr val="dk1"/>
                </a:solidFill>
                <a:latin typeface="Verdana"/>
                <a:ea typeface="Verdana"/>
                <a:cs typeface="Verdana"/>
                <a:sym typeface="Verdana"/>
              </a:rPr>
              <a:t>If Mean &gt; Mode, the skewness is positive.</a:t>
            </a:r>
            <a:endParaRPr/>
          </a:p>
          <a:p>
            <a:pPr marL="11112" marR="0" lvl="0" indent="0" algn="l" rtl="0">
              <a:lnSpc>
                <a:spcPct val="100000"/>
              </a:lnSpc>
              <a:spcBef>
                <a:spcPts val="500"/>
              </a:spcBef>
              <a:spcAft>
                <a:spcPts val="0"/>
              </a:spcAft>
              <a:buClr>
                <a:srgbClr val="006565"/>
              </a:buClr>
              <a:buSzPts val="1500"/>
              <a:buFont typeface="Arial"/>
              <a:buNone/>
            </a:pPr>
            <a:r>
              <a:rPr lang="en-US" sz="1500" b="0" i="0" u="none">
                <a:solidFill>
                  <a:srgbClr val="006565"/>
                </a:solidFill>
                <a:latin typeface="Arial"/>
                <a:ea typeface="Arial"/>
                <a:cs typeface="Arial"/>
                <a:sym typeface="Arial"/>
              </a:rPr>
              <a:t>O	</a:t>
            </a:r>
            <a:r>
              <a:rPr lang="en-US" sz="2200" b="0" i="0" u="none">
                <a:solidFill>
                  <a:schemeClr val="dk1"/>
                </a:solidFill>
                <a:latin typeface="Verdana"/>
                <a:ea typeface="Verdana"/>
                <a:cs typeface="Verdana"/>
                <a:sym typeface="Verdana"/>
              </a:rPr>
              <a:t>If Mean &lt; Mode, the skewness is  negative.</a:t>
            </a:r>
            <a:endParaRPr/>
          </a:p>
          <a:p>
            <a:pPr marL="11112" marR="0" lvl="0" indent="0" algn="l" rtl="0">
              <a:lnSpc>
                <a:spcPct val="100000"/>
              </a:lnSpc>
              <a:spcBef>
                <a:spcPts val="500"/>
              </a:spcBef>
              <a:spcAft>
                <a:spcPts val="0"/>
              </a:spcAft>
              <a:buClr>
                <a:srgbClr val="006565"/>
              </a:buClr>
              <a:buSzPts val="1500"/>
              <a:buFont typeface="Arial"/>
              <a:buNone/>
            </a:pPr>
            <a:r>
              <a:rPr lang="en-US" sz="1500" b="0" i="0" u="none">
                <a:solidFill>
                  <a:srgbClr val="006565"/>
                </a:solidFill>
                <a:latin typeface="Arial"/>
                <a:ea typeface="Arial"/>
                <a:cs typeface="Arial"/>
                <a:sym typeface="Arial"/>
              </a:rPr>
              <a:t>O	</a:t>
            </a:r>
            <a:r>
              <a:rPr lang="en-US" sz="2200" b="0" i="0" u="none">
                <a:solidFill>
                  <a:schemeClr val="dk1"/>
                </a:solidFill>
                <a:latin typeface="Verdana"/>
                <a:ea typeface="Verdana"/>
                <a:cs typeface="Verdana"/>
                <a:sym typeface="Verdana"/>
              </a:rPr>
              <a:t>If Mean = Mode, the skewness is zero.</a:t>
            </a:r>
            <a:endParaRPr/>
          </a:p>
        </p:txBody>
      </p:sp>
      <p:pic>
        <p:nvPicPr>
          <p:cNvPr id="754" name="Google Shape;754;p73"/>
          <p:cNvPicPr preferRelativeResize="0"/>
          <p:nvPr/>
        </p:nvPicPr>
        <p:blipFill rotWithShape="1">
          <a:blip r:embed="rId3">
            <a:alphaModFix/>
          </a:blip>
          <a:srcRect/>
          <a:stretch/>
        </p:blipFill>
        <p:spPr>
          <a:xfrm>
            <a:off x="1495425" y="4005262"/>
            <a:ext cx="6524625" cy="2476500"/>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74"/>
          <p:cNvSpPr txBox="1">
            <a:spLocks noGrp="1"/>
          </p:cNvSpPr>
          <p:nvPr>
            <p:ph type="title" idx="4294967295"/>
          </p:nvPr>
        </p:nvSpPr>
        <p:spPr>
          <a:xfrm>
            <a:off x="1350962" y="228600"/>
            <a:ext cx="7793037" cy="1143000"/>
          </a:xfrm>
          <a:prstGeom prst="rect">
            <a:avLst/>
          </a:prstGeom>
          <a:noFill/>
          <a:ln>
            <a:noFill/>
          </a:ln>
        </p:spPr>
        <p:txBody>
          <a:bodyPr spcFirstLastPara="1" wrap="square" lIns="85325" tIns="42650" rIns="85325" bIns="42650" anchor="b" anchorCtr="0">
            <a:noAutofit/>
          </a:bodyPr>
          <a:lstStyle/>
          <a:p>
            <a:pPr marL="0" marR="0" lvl="0" indent="0" algn="ctr" rtl="0">
              <a:lnSpc>
                <a:spcPct val="100000"/>
              </a:lnSpc>
              <a:spcBef>
                <a:spcPts val="0"/>
              </a:spcBef>
              <a:spcAft>
                <a:spcPts val="0"/>
              </a:spcAft>
              <a:buClr>
                <a:schemeClr val="dk2"/>
              </a:buClr>
              <a:buSzPts val="4100"/>
              <a:buFont typeface="Tahoma"/>
              <a:buNone/>
            </a:pPr>
            <a:r>
              <a:rPr lang="en-US" sz="4100" b="0" i="0" u="none" strike="noStrike" cap="none">
                <a:solidFill>
                  <a:schemeClr val="dk2"/>
                </a:solidFill>
                <a:latin typeface="Tahoma"/>
                <a:ea typeface="Tahoma"/>
                <a:cs typeface="Tahoma"/>
                <a:sym typeface="Tahoma"/>
              </a:rPr>
              <a:t>Coefficient of skewness</a:t>
            </a:r>
            <a:endParaRPr/>
          </a:p>
        </p:txBody>
      </p:sp>
      <p:pic>
        <p:nvPicPr>
          <p:cNvPr id="760" name="Google Shape;760;p74"/>
          <p:cNvPicPr preferRelativeResize="0"/>
          <p:nvPr/>
        </p:nvPicPr>
        <p:blipFill rotWithShape="1">
          <a:blip r:embed="rId3">
            <a:alphaModFix/>
          </a:blip>
          <a:srcRect/>
          <a:stretch/>
        </p:blipFill>
        <p:spPr>
          <a:xfrm>
            <a:off x="1547812" y="1868487"/>
            <a:ext cx="5534025" cy="391477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30"/>
          <p:cNvPicPr preferRelativeResize="0"/>
          <p:nvPr/>
        </p:nvPicPr>
        <p:blipFill rotWithShape="1">
          <a:blip r:embed="rId3">
            <a:alphaModFix/>
          </a:blip>
          <a:srcRect/>
          <a:stretch/>
        </p:blipFill>
        <p:spPr>
          <a:xfrm>
            <a:off x="1677987" y="2460625"/>
            <a:ext cx="5808662" cy="2835275"/>
          </a:xfrm>
          <a:prstGeom prst="rect">
            <a:avLst/>
          </a:prstGeom>
          <a:noFill/>
          <a:ln>
            <a:noFill/>
          </a:ln>
        </p:spPr>
      </p:pic>
      <p:sp>
        <p:nvSpPr>
          <p:cNvPr id="282" name="Google Shape;282;p30"/>
          <p:cNvSpPr txBox="1">
            <a:spLocks noGrp="1"/>
          </p:cNvSpPr>
          <p:nvPr>
            <p:ph type="title" idx="4294967295"/>
          </p:nvPr>
        </p:nvSpPr>
        <p:spPr>
          <a:xfrm>
            <a:off x="2111375" y="476250"/>
            <a:ext cx="4941887" cy="962025"/>
          </a:xfrm>
          <a:prstGeom prst="rect">
            <a:avLst/>
          </a:prstGeom>
          <a:noFill/>
          <a:ln>
            <a:noFill/>
          </a:ln>
        </p:spPr>
        <p:txBody>
          <a:bodyPr spcFirstLastPara="1" wrap="square" lIns="85325" tIns="42650" rIns="85325" bIns="42650" anchor="b" anchorCtr="0">
            <a:noAutofit/>
          </a:bodyPr>
          <a:lstStyle/>
          <a:p>
            <a:pPr marL="0" marR="0" lvl="0" indent="0" algn="ctr" rtl="0">
              <a:lnSpc>
                <a:spcPct val="100000"/>
              </a:lnSpc>
              <a:spcBef>
                <a:spcPts val="0"/>
              </a:spcBef>
              <a:spcAft>
                <a:spcPts val="0"/>
              </a:spcAft>
              <a:buClr>
                <a:schemeClr val="dk2"/>
              </a:buClr>
              <a:buSzPts val="4100"/>
              <a:buFont typeface="Tahoma"/>
              <a:buNone/>
            </a:pPr>
            <a:r>
              <a:rPr lang="en-US" sz="4100" b="0" i="0" u="none" strike="noStrike" cap="none">
                <a:solidFill>
                  <a:schemeClr val="dk2"/>
                </a:solidFill>
                <a:latin typeface="Tahoma"/>
                <a:ea typeface="Tahoma"/>
                <a:cs typeface="Tahoma"/>
                <a:sym typeface="Tahoma"/>
              </a:rPr>
              <a:t>Identification of variables</a:t>
            </a:r>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75"/>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Kurtosis (Ku)</a:t>
            </a:r>
            <a:endParaRPr/>
          </a:p>
        </p:txBody>
      </p:sp>
      <p:pic>
        <p:nvPicPr>
          <p:cNvPr id="766" name="Google Shape;766;p75"/>
          <p:cNvPicPr preferRelativeResize="0">
            <a:picLocks noGrp="1"/>
          </p:cNvPicPr>
          <p:nvPr>
            <p:ph type="body" idx="1"/>
          </p:nvPr>
        </p:nvPicPr>
        <p:blipFill rotWithShape="1">
          <a:blip r:embed="rId3">
            <a:alphaModFix/>
          </a:blip>
          <a:srcRect/>
          <a:stretch/>
        </p:blipFill>
        <p:spPr>
          <a:xfrm>
            <a:off x="539750" y="2376487"/>
            <a:ext cx="7727950" cy="3524250"/>
          </a:xfrm>
          <a:prstGeom prst="rect">
            <a:avLst/>
          </a:prstGeom>
          <a:noFill/>
          <a:ln>
            <a:noFill/>
          </a:ln>
        </p:spPr>
      </p:pic>
      <p:sp>
        <p:nvSpPr>
          <p:cNvPr id="767" name="Google Shape;767;p75"/>
          <p:cNvSpPr txBox="1"/>
          <p:nvPr/>
        </p:nvSpPr>
        <p:spPr>
          <a:xfrm>
            <a:off x="628650" y="1730375"/>
            <a:ext cx="8569325"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E2E2E"/>
              </a:buClr>
              <a:buSzPts val="1800"/>
              <a:buFont typeface="Arial"/>
              <a:buNone/>
            </a:pPr>
            <a:r>
              <a:rPr lang="en-US" sz="1800" b="1" i="0" u="none">
                <a:solidFill>
                  <a:srgbClr val="2E2E2E"/>
                </a:solidFill>
                <a:latin typeface="Arial"/>
                <a:ea typeface="Arial"/>
                <a:cs typeface="Arial"/>
                <a:sym typeface="Arial"/>
              </a:rPr>
              <a:t>Measure of relative peakedness of a distribution. It is a shape parameter that characterizes the degree of peakedness. </a:t>
            </a:r>
            <a:endParaRPr/>
          </a:p>
        </p:txBody>
      </p:sp>
      <p:pic>
        <p:nvPicPr>
          <p:cNvPr id="768" name="Google Shape;768;p75"/>
          <p:cNvPicPr preferRelativeResize="0"/>
          <p:nvPr/>
        </p:nvPicPr>
        <p:blipFill rotWithShape="1">
          <a:blip r:embed="rId4">
            <a:alphaModFix/>
          </a:blip>
          <a:srcRect/>
          <a:stretch/>
        </p:blipFill>
        <p:spPr>
          <a:xfrm>
            <a:off x="4659312" y="4797425"/>
            <a:ext cx="3873500" cy="2060575"/>
          </a:xfrm>
          <a:prstGeom prst="rect">
            <a:avLst/>
          </a:prstGeom>
          <a:noFill/>
          <a:ln>
            <a:noFill/>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76"/>
          <p:cNvSpPr txBox="1">
            <a:spLocks noGrp="1"/>
          </p:cNvSpPr>
          <p:nvPr>
            <p:ph type="title"/>
          </p:nvPr>
        </p:nvSpPr>
        <p:spPr>
          <a:xfrm>
            <a:off x="533400" y="9525"/>
            <a:ext cx="8229600" cy="13716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Normal distribution</a:t>
            </a:r>
            <a:endParaRPr/>
          </a:p>
        </p:txBody>
      </p:sp>
      <p:sp>
        <p:nvSpPr>
          <p:cNvPr id="775" name="Google Shape;775;p76"/>
          <p:cNvSpPr txBox="1">
            <a:spLocks noGrp="1"/>
          </p:cNvSpPr>
          <p:nvPr>
            <p:ph type="body" idx="1"/>
          </p:nvPr>
        </p:nvSpPr>
        <p:spPr>
          <a:xfrm>
            <a:off x="4652962" y="1981200"/>
            <a:ext cx="4033837" cy="3886200"/>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Skewness = 0</a:t>
            </a:r>
            <a:endParaRPr/>
          </a:p>
          <a:p>
            <a:pPr marL="320675" lvl="0" indent="-320675" algn="l" rtl="0">
              <a:lnSpc>
                <a:spcPct val="100000"/>
              </a:lnSpc>
              <a:spcBef>
                <a:spcPts val="560"/>
              </a:spcBef>
              <a:spcAft>
                <a:spcPts val="0"/>
              </a:spcAft>
              <a:buClr>
                <a:schemeClr val="folHlink"/>
              </a:buClr>
              <a:buSzPts val="1680"/>
              <a:buFont typeface="Noto Sans Symbols"/>
              <a:buChar char="■"/>
            </a:pPr>
            <a:r>
              <a:rPr lang="en-US" sz="2800" b="0" i="0" u="none">
                <a:solidFill>
                  <a:schemeClr val="dk1"/>
                </a:solidFill>
                <a:latin typeface="Tahoma"/>
                <a:ea typeface="Tahoma"/>
                <a:cs typeface="Tahoma"/>
                <a:sym typeface="Tahoma"/>
              </a:rPr>
              <a:t>Kurtosis = 3</a:t>
            </a:r>
            <a:endParaRPr/>
          </a:p>
        </p:txBody>
      </p:sp>
      <p:pic>
        <p:nvPicPr>
          <p:cNvPr id="776" name="Google Shape;776;p76"/>
          <p:cNvPicPr preferRelativeResize="0"/>
          <p:nvPr/>
        </p:nvPicPr>
        <p:blipFill rotWithShape="1">
          <a:blip r:embed="rId4">
            <a:alphaModFix/>
          </a:blip>
          <a:srcRect/>
          <a:stretch/>
        </p:blipFill>
        <p:spPr>
          <a:xfrm>
            <a:off x="304800" y="1905000"/>
            <a:ext cx="4343400" cy="3178175"/>
          </a:xfrm>
          <a:prstGeom prst="rect">
            <a:avLst/>
          </a:prstGeom>
          <a:noFill/>
          <a:ln>
            <a:noFill/>
          </a:ln>
        </p:spPr>
      </p:pic>
      <p:pic>
        <p:nvPicPr>
          <p:cNvPr id="777" name="Google Shape;777;p76"/>
          <p:cNvPicPr preferRelativeResize="0"/>
          <p:nvPr/>
        </p:nvPicPr>
        <p:blipFill rotWithShape="1">
          <a:blip r:embed="rId5">
            <a:alphaModFix/>
          </a:blip>
          <a:srcRect/>
          <a:stretch/>
        </p:blipFill>
        <p:spPr>
          <a:xfrm>
            <a:off x="457200" y="5334000"/>
            <a:ext cx="4572000" cy="1268412"/>
          </a:xfrm>
          <a:prstGeom prst="rect">
            <a:avLst/>
          </a:prstGeom>
          <a:noFill/>
          <a:ln>
            <a:noFill/>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77"/>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The Empirical Rule</a:t>
            </a:r>
            <a:endParaRPr/>
          </a:p>
        </p:txBody>
      </p:sp>
      <p:sp>
        <p:nvSpPr>
          <p:cNvPr id="783" name="Google Shape;783;p77"/>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100000"/>
              </a:lnSpc>
              <a:spcBef>
                <a:spcPts val="0"/>
              </a:spcBef>
              <a:spcAft>
                <a:spcPts val="0"/>
              </a:spcAft>
              <a:buClr>
                <a:schemeClr val="folHlink"/>
              </a:buClr>
              <a:buSzPts val="1740"/>
              <a:buFont typeface="Noto Sans Symbols"/>
              <a:buChar char="■"/>
            </a:pPr>
            <a:r>
              <a:rPr lang="en-US" sz="2900" b="0" i="0" u="none" dirty="0">
                <a:solidFill>
                  <a:schemeClr val="dk1"/>
                </a:solidFill>
                <a:latin typeface="Arial"/>
                <a:ea typeface="Arial"/>
                <a:cs typeface="Arial"/>
                <a:sym typeface="Arial"/>
              </a:rPr>
              <a:t>For Data Sets That Are Approximately Bell-shaped:</a:t>
            </a:r>
            <a:endParaRPr sz="2900" b="0" i="0" u="none">
              <a:solidFill>
                <a:schemeClr val="dk1"/>
              </a:solidFill>
              <a:latin typeface="Tahoma"/>
              <a:ea typeface="Tahoma"/>
              <a:cs typeface="Tahoma"/>
              <a:sym typeface="Tahoma"/>
            </a:endParaRPr>
          </a:p>
          <a:p>
            <a:pPr marL="693737" lvl="1" indent="-268287" algn="l" rtl="0">
              <a:lnSpc>
                <a:spcPct val="100000"/>
              </a:lnSpc>
              <a:spcBef>
                <a:spcPts val="500"/>
              </a:spcBef>
              <a:spcAft>
                <a:spcPts val="0"/>
              </a:spcAft>
              <a:buClr>
                <a:schemeClr val="hlink"/>
              </a:buClr>
              <a:buSzPts val="1375"/>
              <a:buFont typeface="Noto Sans Symbols"/>
              <a:buChar char="■"/>
            </a:pPr>
            <a:r>
              <a:rPr lang="en-US" sz="2500" b="0" i="0" u="none" dirty="0">
                <a:solidFill>
                  <a:schemeClr val="dk1"/>
                </a:solidFill>
                <a:latin typeface="Tahoma"/>
                <a:ea typeface="Tahoma"/>
                <a:cs typeface="Tahoma"/>
                <a:sym typeface="Tahoma"/>
              </a:rPr>
              <a:t>Roughly 68% of the Observations Fall Within 1 Standard Deviation Around the Mean</a:t>
            </a:r>
            <a:endParaRPr/>
          </a:p>
          <a:p>
            <a:pPr marL="693737" lvl="1" indent="-268287" algn="l" rtl="0">
              <a:lnSpc>
                <a:spcPct val="100000"/>
              </a:lnSpc>
              <a:spcBef>
                <a:spcPts val="500"/>
              </a:spcBef>
              <a:spcAft>
                <a:spcPts val="0"/>
              </a:spcAft>
              <a:buClr>
                <a:schemeClr val="hlink"/>
              </a:buClr>
              <a:buSzPts val="1375"/>
              <a:buFont typeface="Noto Sans Symbols"/>
              <a:buChar char="■"/>
            </a:pPr>
            <a:r>
              <a:rPr lang="en-US" sz="2500" b="0" i="0" u="none" dirty="0">
                <a:solidFill>
                  <a:schemeClr val="dk1"/>
                </a:solidFill>
                <a:latin typeface="Tahoma"/>
                <a:ea typeface="Tahoma"/>
                <a:cs typeface="Tahoma"/>
                <a:sym typeface="Tahoma"/>
              </a:rPr>
              <a:t>Roughly 95% of the Observations Fall Within 2 Standard Deviations Around the Mean</a:t>
            </a:r>
            <a:endParaRPr/>
          </a:p>
          <a:p>
            <a:pPr marL="693737" lvl="1" indent="-268287" algn="l" rtl="0">
              <a:lnSpc>
                <a:spcPct val="100000"/>
              </a:lnSpc>
              <a:spcBef>
                <a:spcPts val="500"/>
              </a:spcBef>
              <a:spcAft>
                <a:spcPts val="0"/>
              </a:spcAft>
              <a:buClr>
                <a:schemeClr val="hlink"/>
              </a:buClr>
              <a:buSzPts val="1375"/>
              <a:buFont typeface="Noto Sans Symbols"/>
              <a:buChar char="■"/>
            </a:pPr>
            <a:r>
              <a:rPr lang="en-US" sz="2500" b="0" i="0" u="none" dirty="0">
                <a:solidFill>
                  <a:schemeClr val="dk1"/>
                </a:solidFill>
                <a:latin typeface="Tahoma"/>
                <a:ea typeface="Tahoma"/>
                <a:cs typeface="Tahoma"/>
                <a:sym typeface="Tahoma"/>
              </a:rPr>
              <a:t>Roughly 99.7% of the Observations Fall Within 3 Standard Deviations Around the Mean</a:t>
            </a:r>
            <a:endParaRPr/>
          </a:p>
          <a:p>
            <a:pPr marL="320675" lvl="0" indent="-225425" algn="l" rtl="0">
              <a:spcBef>
                <a:spcPts val="500"/>
              </a:spcBef>
              <a:spcAft>
                <a:spcPts val="0"/>
              </a:spcAft>
              <a:buSzPts val="1500"/>
              <a:buNone/>
            </a:pPr>
            <a:endParaRPr sz="2500" b="0" i="0" u="none">
              <a:solidFill>
                <a:schemeClr val="dk1"/>
              </a:solidFill>
              <a:latin typeface="Tahoma"/>
              <a:ea typeface="Tahoma"/>
              <a:cs typeface="Tahoma"/>
              <a:sym typeface="Tahom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842502" y="2116382"/>
            <a:ext cx="4924425" cy="3609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pic>
        <p:nvPicPr>
          <p:cNvPr id="788" name="Google Shape;788;p78" descr="Day 06B - Statistics: Empirical Rule and Normal Distribution - YouTube"/>
          <p:cNvPicPr preferRelativeResize="0"/>
          <p:nvPr/>
        </p:nvPicPr>
        <p:blipFill rotWithShape="1">
          <a:blip r:embed="rId3">
            <a:alphaModFix/>
          </a:blip>
          <a:srcRect/>
          <a:stretch/>
        </p:blipFill>
        <p:spPr>
          <a:xfrm>
            <a:off x="1042987" y="1844675"/>
            <a:ext cx="7735887" cy="4351337"/>
          </a:xfrm>
          <a:prstGeom prst="rect">
            <a:avLst/>
          </a:prstGeom>
          <a:noFill/>
          <a:ln>
            <a:noFill/>
          </a:ln>
        </p:spPr>
      </p:pic>
      <p:sp>
        <p:nvSpPr>
          <p:cNvPr id="789" name="Google Shape;789;p78"/>
          <p:cNvSpPr txBox="1"/>
          <p:nvPr/>
        </p:nvSpPr>
        <p:spPr>
          <a:xfrm>
            <a:off x="755650" y="404812"/>
            <a:ext cx="7793037" cy="1143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The Empirical Rule</a:t>
            </a:r>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79"/>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Example</a:t>
            </a:r>
            <a:endParaRPr/>
          </a:p>
        </p:txBody>
      </p:sp>
      <p:sp>
        <p:nvSpPr>
          <p:cNvPr id="795" name="Google Shape;795;p79"/>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740"/>
              <a:buFont typeface="Noto Sans Symbols"/>
              <a:buChar char="■"/>
            </a:pPr>
            <a:r>
              <a:rPr lang="en-US" sz="2900" b="0" i="0" u="none" dirty="0">
                <a:solidFill>
                  <a:schemeClr val="dk1"/>
                </a:solidFill>
                <a:latin typeface="Tahoma"/>
                <a:ea typeface="Tahoma"/>
                <a:cs typeface="Tahoma"/>
                <a:sym typeface="Tahoma"/>
              </a:rPr>
              <a:t>The weights of stray dogs at a particular pound average 70 lbs with a standard deviation of 2.5 lbs. Assuming the weights follow a Gaussian distribution:</a:t>
            </a:r>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dirty="0">
                <a:solidFill>
                  <a:schemeClr val="dk1"/>
                </a:solidFill>
                <a:latin typeface="Tahoma"/>
                <a:ea typeface="Tahoma"/>
                <a:cs typeface="Tahoma"/>
                <a:sym typeface="Tahoma"/>
              </a:rPr>
              <a:t>What weight is 2 standard deviations below the mean?</a:t>
            </a:r>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dirty="0">
                <a:solidFill>
                  <a:schemeClr val="dk1"/>
                </a:solidFill>
                <a:latin typeface="Tahoma"/>
                <a:ea typeface="Tahoma"/>
                <a:cs typeface="Tahoma"/>
                <a:sym typeface="Tahoma"/>
              </a:rPr>
              <a:t>What weight is 1 standard deviation above the mean?</a:t>
            </a:r>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dirty="0" smtClean="0">
                <a:solidFill>
                  <a:schemeClr val="dk1"/>
                </a:solidFill>
                <a:latin typeface="Tahoma"/>
                <a:ea typeface="Tahoma"/>
                <a:cs typeface="Tahoma"/>
                <a:sym typeface="Tahoma"/>
              </a:rPr>
              <a:t>The middle 68% of dogs weigh how much?</a:t>
            </a:r>
            <a:endParaRPr/>
          </a:p>
          <a:p>
            <a:pPr marL="320675" marR="0" lvl="0" indent="-210184" algn="l" rtl="0">
              <a:spcBef>
                <a:spcPts val="580"/>
              </a:spcBef>
              <a:spcAft>
                <a:spcPts val="0"/>
              </a:spcAft>
              <a:buClr>
                <a:schemeClr val="folHlink"/>
              </a:buClr>
              <a:buSzPts val="1740"/>
              <a:buFont typeface="Noto Sans Symbols"/>
              <a:buNone/>
            </a:pPr>
            <a:endParaRPr sz="2900" b="0" i="0" u="none">
              <a:solidFill>
                <a:schemeClr val="dk1"/>
              </a:solidFill>
              <a:latin typeface="Tahoma"/>
              <a:ea typeface="Tahoma"/>
              <a:cs typeface="Tahoma"/>
              <a:sym typeface="Tahom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80"/>
          <p:cNvSpPr txBox="1">
            <a:spLocks noGrp="1"/>
          </p:cNvSpPr>
          <p:nvPr>
            <p:ph type="body" idx="1"/>
          </p:nvPr>
        </p:nvSpPr>
        <p:spPr>
          <a:xfrm>
            <a:off x="0" y="476250"/>
            <a:ext cx="9144000" cy="6048375"/>
          </a:xfrm>
          <a:prstGeom prst="rect">
            <a:avLst/>
          </a:prstGeom>
          <a:noFill/>
          <a:ln>
            <a:noFill/>
          </a:ln>
        </p:spPr>
        <p:txBody>
          <a:bodyPr spcFirstLastPara="1" wrap="square" lIns="85325" tIns="42650" rIns="85325" bIns="42650" anchor="t" anchorCtr="0">
            <a:noAutofit/>
          </a:bodyPr>
          <a:lstStyle/>
          <a:p>
            <a:pPr marL="320675" marR="0" lvl="0" indent="-320675" algn="l" rtl="0">
              <a:lnSpc>
                <a:spcPct val="100000"/>
              </a:lnSpc>
              <a:spcBef>
                <a:spcPts val="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2 standard deviations is 2 * 2.5 (5 lbs). So if a dog is 2.5 standard deviations below the mean they weigh 70 lbs – 5 lbs = 65 lbs.</a:t>
            </a:r>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1 standard deviation is 2.5 lbs, so a dog 1 standard deviation above the mean would weigh 70 lbs + 2.5 lbs = 72.5 lbs.</a:t>
            </a:r>
            <a:endParaRPr/>
          </a:p>
          <a:p>
            <a:pPr marL="320675" marR="0" lvl="0" indent="-320675" algn="l" rtl="0">
              <a:lnSpc>
                <a:spcPct val="100000"/>
              </a:lnSpc>
              <a:spcBef>
                <a:spcPts val="58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The 68 95 99.7 Rule tells us that 68% of the weights should be within 1 standard deviation either side of the mean. 1 standard deviation above (given in the answer to question 2) is 72.5 lbs; 1 standard deviation below is 70 lbs – 2.5 lbs is 67.5 lbs. Therefore, 68% of dogs weigh between 67.5 and 72.5 lbs.</a:t>
            </a:r>
            <a:endParaRPr/>
          </a:p>
          <a:p>
            <a:pPr marL="320675" marR="0" lvl="0" indent="-210184" algn="l" rtl="0">
              <a:spcBef>
                <a:spcPts val="580"/>
              </a:spcBef>
              <a:spcAft>
                <a:spcPts val="0"/>
              </a:spcAft>
              <a:buClr>
                <a:schemeClr val="folHlink"/>
              </a:buClr>
              <a:buSzPts val="1740"/>
              <a:buFont typeface="Noto Sans Symbols"/>
              <a:buNone/>
            </a:pPr>
            <a:endParaRPr sz="2900" b="0" i="0" u="none">
              <a:solidFill>
                <a:schemeClr val="dk1"/>
              </a:solidFill>
              <a:latin typeface="Tahoma"/>
              <a:ea typeface="Tahoma"/>
              <a:cs typeface="Tahoma"/>
              <a:sym typeface="Tahom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93914" y="1442773"/>
            <a:ext cx="8850086" cy="41835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1"/>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8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Exploratory Data Analysis</a:t>
            </a:r>
            <a:endParaRPr/>
          </a:p>
        </p:txBody>
      </p:sp>
      <p:sp>
        <p:nvSpPr>
          <p:cNvPr id="806" name="Google Shape;806;p81"/>
          <p:cNvSpPr txBox="1">
            <a:spLocks noGrp="1"/>
          </p:cNvSpPr>
          <p:nvPr>
            <p:ph type="body" idx="1"/>
          </p:nvPr>
        </p:nvSpPr>
        <p:spPr>
          <a:xfrm>
            <a:off x="838200" y="1868487"/>
            <a:ext cx="8077200" cy="4532312"/>
          </a:xfrm>
          <a:prstGeom prst="rect">
            <a:avLst/>
          </a:prstGeom>
          <a:noFill/>
          <a:ln>
            <a:noFill/>
          </a:ln>
        </p:spPr>
        <p:txBody>
          <a:bodyPr spcFirstLastPara="1" wrap="square" lIns="85325" tIns="42650" rIns="85325" bIns="42650" anchor="t" anchorCtr="0">
            <a:noAutofit/>
          </a:bodyPr>
          <a:lstStyle/>
          <a:p>
            <a:pPr marL="320675" lvl="0" indent="-320675" algn="l" rtl="0">
              <a:lnSpc>
                <a:spcPct val="80000"/>
              </a:lnSpc>
              <a:spcBef>
                <a:spcPts val="0"/>
              </a:spcBef>
              <a:spcAft>
                <a:spcPts val="0"/>
              </a:spcAft>
              <a:buClr>
                <a:schemeClr val="folHlink"/>
              </a:buClr>
              <a:buSzPts val="1740"/>
              <a:buFont typeface="Noto Sans Symbols"/>
              <a:buChar char="■"/>
            </a:pPr>
            <a:r>
              <a:rPr lang="en-US" sz="2900" b="0" i="0" u="none">
                <a:solidFill>
                  <a:schemeClr val="dk1"/>
                </a:solidFill>
                <a:latin typeface="Tahoma"/>
                <a:ea typeface="Tahoma"/>
                <a:cs typeface="Tahoma"/>
                <a:sym typeface="Tahoma"/>
              </a:rPr>
              <a:t>Box-and-Whisker Plot</a:t>
            </a:r>
            <a:endParaRPr/>
          </a:p>
          <a:p>
            <a:pPr marL="693737" lvl="1" indent="-268287" algn="l" rtl="0">
              <a:lnSpc>
                <a:spcPct val="80000"/>
              </a:lnSpc>
              <a:spcBef>
                <a:spcPts val="500"/>
              </a:spcBef>
              <a:spcAft>
                <a:spcPts val="0"/>
              </a:spcAft>
              <a:buClr>
                <a:schemeClr val="hlink"/>
              </a:buClr>
              <a:buSzPts val="1375"/>
              <a:buFont typeface="Noto Sans Symbols"/>
              <a:buChar char="■"/>
            </a:pPr>
            <a:r>
              <a:rPr lang="en-US" sz="2500" b="0" i="0" u="none">
                <a:solidFill>
                  <a:schemeClr val="dk1"/>
                </a:solidFill>
                <a:latin typeface="Tahoma"/>
                <a:ea typeface="Tahoma"/>
                <a:cs typeface="Tahoma"/>
                <a:sym typeface="Tahoma"/>
              </a:rPr>
              <a:t>Graphical display of data using 5-number summary</a:t>
            </a:r>
            <a:endParaRPr/>
          </a:p>
        </p:txBody>
      </p:sp>
      <p:sp>
        <p:nvSpPr>
          <p:cNvPr id="807" name="Google Shape;807;p81"/>
          <p:cNvSpPr/>
          <p:nvPr/>
        </p:nvSpPr>
        <p:spPr>
          <a:xfrm>
            <a:off x="2960687" y="4576762"/>
            <a:ext cx="2516187" cy="504825"/>
          </a:xfrm>
          <a:custGeom>
            <a:avLst/>
            <a:gdLst/>
            <a:ahLst/>
            <a:cxnLst/>
            <a:rect l="l" t="t" r="r" b="b"/>
            <a:pathLst>
              <a:path w="1585" h="318" extrusionOk="0">
                <a:moveTo>
                  <a:pt x="0" y="317"/>
                </a:moveTo>
                <a:lnTo>
                  <a:pt x="1584" y="317"/>
                </a:lnTo>
                <a:lnTo>
                  <a:pt x="1584" y="0"/>
                </a:lnTo>
                <a:lnTo>
                  <a:pt x="0" y="0"/>
                </a:lnTo>
                <a:lnTo>
                  <a:pt x="0" y="317"/>
                </a:lnTo>
              </a:path>
            </a:pathLst>
          </a:custGeom>
          <a:noFill/>
          <a:ln w="25400" cap="rnd" cmpd="sng">
            <a:solidFill>
              <a:schemeClr val="hlink"/>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808" name="Google Shape;808;p81"/>
          <p:cNvCxnSpPr/>
          <p:nvPr/>
        </p:nvCxnSpPr>
        <p:spPr>
          <a:xfrm rot="10800000">
            <a:off x="4191000" y="4572000"/>
            <a:ext cx="0" cy="533400"/>
          </a:xfrm>
          <a:prstGeom prst="straightConnector1">
            <a:avLst/>
          </a:prstGeom>
          <a:noFill/>
          <a:ln w="25400" cap="flat" cmpd="sng">
            <a:solidFill>
              <a:schemeClr val="hlink"/>
            </a:solidFill>
            <a:prstDash val="solid"/>
            <a:miter lim="800000"/>
            <a:headEnd type="none" w="med" len="med"/>
            <a:tailEnd type="none" w="med" len="med"/>
          </a:ln>
        </p:spPr>
      </p:cxnSp>
      <p:cxnSp>
        <p:nvCxnSpPr>
          <p:cNvPr id="809" name="Google Shape;809;p81"/>
          <p:cNvCxnSpPr/>
          <p:nvPr/>
        </p:nvCxnSpPr>
        <p:spPr>
          <a:xfrm>
            <a:off x="1524000" y="5621337"/>
            <a:ext cx="5129212" cy="0"/>
          </a:xfrm>
          <a:prstGeom prst="straightConnector1">
            <a:avLst/>
          </a:prstGeom>
          <a:noFill/>
          <a:ln w="25400" cap="flat" cmpd="sng">
            <a:solidFill>
              <a:schemeClr val="folHlink"/>
            </a:solidFill>
            <a:prstDash val="solid"/>
            <a:miter lim="800000"/>
            <a:headEnd type="none" w="med" len="med"/>
            <a:tailEnd type="none" w="med" len="med"/>
          </a:ln>
        </p:spPr>
      </p:cxnSp>
      <p:sp>
        <p:nvSpPr>
          <p:cNvPr id="810" name="Google Shape;810;p81"/>
          <p:cNvSpPr txBox="1"/>
          <p:nvPr/>
        </p:nvSpPr>
        <p:spPr>
          <a:xfrm>
            <a:off x="3124200" y="3598862"/>
            <a:ext cx="2300287" cy="5921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300"/>
              <a:buFont typeface="Arial"/>
              <a:buNone/>
            </a:pPr>
            <a:r>
              <a:rPr lang="en-US" sz="3300" b="0" i="0" u="none">
                <a:solidFill>
                  <a:schemeClr val="dk1"/>
                </a:solidFill>
                <a:latin typeface="Arial"/>
                <a:ea typeface="Arial"/>
                <a:cs typeface="Arial"/>
                <a:sym typeface="Arial"/>
              </a:rPr>
              <a:t>Median(    )</a:t>
            </a:r>
            <a:endParaRPr/>
          </a:p>
        </p:txBody>
      </p:sp>
      <p:cxnSp>
        <p:nvCxnSpPr>
          <p:cNvPr id="811" name="Google Shape;811;p81"/>
          <p:cNvCxnSpPr/>
          <p:nvPr/>
        </p:nvCxnSpPr>
        <p:spPr>
          <a:xfrm>
            <a:off x="5486400" y="4876800"/>
            <a:ext cx="1143000" cy="0"/>
          </a:xfrm>
          <a:prstGeom prst="straightConnector1">
            <a:avLst/>
          </a:prstGeom>
          <a:noFill/>
          <a:ln w="25400" cap="flat" cmpd="sng">
            <a:solidFill>
              <a:schemeClr val="hlink"/>
            </a:solidFill>
            <a:prstDash val="solid"/>
            <a:miter lim="800000"/>
            <a:headEnd type="none" w="med" len="med"/>
            <a:tailEnd type="none" w="med" len="med"/>
          </a:ln>
        </p:spPr>
      </p:cxnSp>
      <p:cxnSp>
        <p:nvCxnSpPr>
          <p:cNvPr id="812" name="Google Shape;812;p81"/>
          <p:cNvCxnSpPr/>
          <p:nvPr/>
        </p:nvCxnSpPr>
        <p:spPr>
          <a:xfrm>
            <a:off x="1524000" y="4876800"/>
            <a:ext cx="1447800" cy="0"/>
          </a:xfrm>
          <a:prstGeom prst="straightConnector1">
            <a:avLst/>
          </a:prstGeom>
          <a:noFill/>
          <a:ln w="25400" cap="flat" cmpd="sng">
            <a:solidFill>
              <a:schemeClr val="hlink"/>
            </a:solidFill>
            <a:prstDash val="solid"/>
            <a:miter lim="800000"/>
            <a:headEnd type="none" w="med" len="med"/>
            <a:tailEnd type="none" w="med" len="med"/>
          </a:ln>
        </p:spPr>
      </p:cxnSp>
      <p:sp>
        <p:nvSpPr>
          <p:cNvPr id="813" name="Google Shape;813;p81"/>
          <p:cNvSpPr txBox="1"/>
          <p:nvPr/>
        </p:nvSpPr>
        <p:spPr>
          <a:xfrm>
            <a:off x="1411287" y="5656262"/>
            <a:ext cx="414337" cy="5921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300"/>
              <a:buFont typeface="Arial"/>
              <a:buNone/>
            </a:pPr>
            <a:r>
              <a:rPr lang="en-US" sz="3300" b="0" i="0" u="none">
                <a:solidFill>
                  <a:schemeClr val="dk1"/>
                </a:solidFill>
                <a:latin typeface="Arial"/>
                <a:ea typeface="Arial"/>
                <a:cs typeface="Arial"/>
                <a:sym typeface="Arial"/>
              </a:rPr>
              <a:t>4</a:t>
            </a:r>
            <a:endParaRPr/>
          </a:p>
        </p:txBody>
      </p:sp>
      <p:sp>
        <p:nvSpPr>
          <p:cNvPr id="814" name="Google Shape;814;p81"/>
          <p:cNvSpPr txBox="1"/>
          <p:nvPr/>
        </p:nvSpPr>
        <p:spPr>
          <a:xfrm>
            <a:off x="2547937" y="5656262"/>
            <a:ext cx="530225" cy="5921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300"/>
              <a:buFont typeface="Arial"/>
              <a:buNone/>
            </a:pPr>
            <a:r>
              <a:rPr lang="en-US" sz="3300" b="0" i="0" u="none">
                <a:solidFill>
                  <a:schemeClr val="dk1"/>
                </a:solidFill>
                <a:latin typeface="Arial"/>
                <a:ea typeface="Arial"/>
                <a:cs typeface="Arial"/>
                <a:sym typeface="Arial"/>
              </a:rPr>
              <a:t> 6</a:t>
            </a:r>
            <a:endParaRPr/>
          </a:p>
        </p:txBody>
      </p:sp>
      <p:sp>
        <p:nvSpPr>
          <p:cNvPr id="815" name="Google Shape;815;p81"/>
          <p:cNvSpPr txBox="1"/>
          <p:nvPr/>
        </p:nvSpPr>
        <p:spPr>
          <a:xfrm>
            <a:off x="3805237" y="5656262"/>
            <a:ext cx="530225" cy="5921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300"/>
              <a:buFont typeface="Arial"/>
              <a:buNone/>
            </a:pPr>
            <a:r>
              <a:rPr lang="en-US" sz="3300" b="0" i="0" u="none">
                <a:solidFill>
                  <a:schemeClr val="dk1"/>
                </a:solidFill>
                <a:latin typeface="Arial"/>
                <a:ea typeface="Arial"/>
                <a:cs typeface="Arial"/>
                <a:sym typeface="Arial"/>
              </a:rPr>
              <a:t> 8</a:t>
            </a:r>
            <a:endParaRPr/>
          </a:p>
        </p:txBody>
      </p:sp>
      <p:sp>
        <p:nvSpPr>
          <p:cNvPr id="816" name="Google Shape;816;p81"/>
          <p:cNvSpPr txBox="1"/>
          <p:nvPr/>
        </p:nvSpPr>
        <p:spPr>
          <a:xfrm>
            <a:off x="4945062" y="5656262"/>
            <a:ext cx="763587" cy="5921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300"/>
              <a:buFont typeface="Arial"/>
              <a:buNone/>
            </a:pPr>
            <a:r>
              <a:rPr lang="en-US" sz="3300" b="0" i="0" u="none">
                <a:solidFill>
                  <a:schemeClr val="dk1"/>
                </a:solidFill>
                <a:latin typeface="Arial"/>
                <a:ea typeface="Arial"/>
                <a:cs typeface="Arial"/>
                <a:sym typeface="Arial"/>
              </a:rPr>
              <a:t> 10</a:t>
            </a:r>
            <a:endParaRPr/>
          </a:p>
        </p:txBody>
      </p:sp>
      <p:sp>
        <p:nvSpPr>
          <p:cNvPr id="817" name="Google Shape;817;p81"/>
          <p:cNvSpPr txBox="1"/>
          <p:nvPr/>
        </p:nvSpPr>
        <p:spPr>
          <a:xfrm>
            <a:off x="6400800" y="5621337"/>
            <a:ext cx="647700" cy="5921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300"/>
              <a:buFont typeface="Arial"/>
              <a:buNone/>
            </a:pPr>
            <a:r>
              <a:rPr lang="en-US" sz="3300" b="0" i="0" u="none">
                <a:solidFill>
                  <a:schemeClr val="dk1"/>
                </a:solidFill>
                <a:latin typeface="Arial"/>
                <a:ea typeface="Arial"/>
                <a:cs typeface="Arial"/>
                <a:sym typeface="Arial"/>
              </a:rPr>
              <a:t>12</a:t>
            </a:r>
            <a:endParaRPr/>
          </a:p>
        </p:txBody>
      </p:sp>
      <p:cxnSp>
        <p:nvCxnSpPr>
          <p:cNvPr id="818" name="Google Shape;818;p81"/>
          <p:cNvCxnSpPr/>
          <p:nvPr/>
        </p:nvCxnSpPr>
        <p:spPr>
          <a:xfrm rot="10800000">
            <a:off x="6629400" y="4495800"/>
            <a:ext cx="0" cy="685800"/>
          </a:xfrm>
          <a:prstGeom prst="straightConnector1">
            <a:avLst/>
          </a:prstGeom>
          <a:noFill/>
          <a:ln w="25400" cap="flat" cmpd="sng">
            <a:solidFill>
              <a:schemeClr val="hlink"/>
            </a:solidFill>
            <a:prstDash val="solid"/>
            <a:miter lim="800000"/>
            <a:headEnd type="none" w="med" len="med"/>
            <a:tailEnd type="none" w="med" len="med"/>
          </a:ln>
        </p:spPr>
      </p:cxnSp>
      <p:cxnSp>
        <p:nvCxnSpPr>
          <p:cNvPr id="819" name="Google Shape;819;p81"/>
          <p:cNvCxnSpPr/>
          <p:nvPr/>
        </p:nvCxnSpPr>
        <p:spPr>
          <a:xfrm rot="10800000">
            <a:off x="1524000" y="4572000"/>
            <a:ext cx="0" cy="609600"/>
          </a:xfrm>
          <a:prstGeom prst="straightConnector1">
            <a:avLst/>
          </a:prstGeom>
          <a:noFill/>
          <a:ln w="25400" cap="flat" cmpd="sng">
            <a:solidFill>
              <a:schemeClr val="hlink"/>
            </a:solidFill>
            <a:prstDash val="solid"/>
            <a:miter lim="800000"/>
            <a:headEnd type="none" w="med" len="med"/>
            <a:tailEnd type="none" w="med" len="med"/>
          </a:ln>
        </p:spPr>
      </p:cxnSp>
      <p:sp>
        <p:nvSpPr>
          <p:cNvPr id="820" name="Google Shape;820;p81"/>
          <p:cNvSpPr txBox="1"/>
          <p:nvPr/>
        </p:nvSpPr>
        <p:spPr>
          <a:xfrm>
            <a:off x="6394450" y="3733800"/>
            <a:ext cx="460375" cy="5921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300"/>
              <a:buFont typeface="Arial"/>
              <a:buNone/>
            </a:pPr>
            <a:r>
              <a:rPr lang="en-US" sz="3300" b="0" i="1" u="none">
                <a:solidFill>
                  <a:schemeClr val="dk1"/>
                </a:solidFill>
                <a:latin typeface="Arial"/>
                <a:ea typeface="Arial"/>
                <a:cs typeface="Arial"/>
                <a:sym typeface="Arial"/>
              </a:rPr>
              <a:t>X</a:t>
            </a:r>
            <a:endParaRPr/>
          </a:p>
        </p:txBody>
      </p:sp>
      <p:sp>
        <p:nvSpPr>
          <p:cNvPr id="821" name="Google Shape;821;p81"/>
          <p:cNvSpPr txBox="1"/>
          <p:nvPr/>
        </p:nvSpPr>
        <p:spPr>
          <a:xfrm>
            <a:off x="6672262" y="4002087"/>
            <a:ext cx="1020762" cy="42386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largest</a:t>
            </a:r>
            <a:endParaRPr/>
          </a:p>
        </p:txBody>
      </p:sp>
      <p:sp>
        <p:nvSpPr>
          <p:cNvPr id="822" name="Google Shape;822;p81"/>
          <p:cNvSpPr txBox="1"/>
          <p:nvPr/>
        </p:nvSpPr>
        <p:spPr>
          <a:xfrm>
            <a:off x="7512050" y="4257675"/>
            <a:ext cx="184150" cy="920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23" name="Google Shape;823;p81"/>
          <p:cNvSpPr txBox="1"/>
          <p:nvPr/>
        </p:nvSpPr>
        <p:spPr>
          <a:xfrm>
            <a:off x="838200" y="3832225"/>
            <a:ext cx="460375" cy="5921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300"/>
              <a:buFont typeface="Arial"/>
              <a:buNone/>
            </a:pPr>
            <a:r>
              <a:rPr lang="en-US" sz="3300" b="0" i="1" u="none">
                <a:solidFill>
                  <a:schemeClr val="dk1"/>
                </a:solidFill>
                <a:latin typeface="Arial"/>
                <a:ea typeface="Arial"/>
                <a:cs typeface="Arial"/>
                <a:sym typeface="Arial"/>
              </a:rPr>
              <a:t>X</a:t>
            </a:r>
            <a:endParaRPr/>
          </a:p>
        </p:txBody>
      </p:sp>
      <p:sp>
        <p:nvSpPr>
          <p:cNvPr id="824" name="Google Shape;824;p81"/>
          <p:cNvSpPr txBox="1"/>
          <p:nvPr/>
        </p:nvSpPr>
        <p:spPr>
          <a:xfrm>
            <a:off x="1143000" y="4114800"/>
            <a:ext cx="1206500" cy="42386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200"/>
              <a:buFont typeface="Arial"/>
              <a:buNone/>
            </a:pPr>
            <a:r>
              <a:rPr lang="en-US" sz="2200" b="0" i="0" u="none">
                <a:solidFill>
                  <a:schemeClr val="dk1"/>
                </a:solidFill>
                <a:latin typeface="Arial"/>
                <a:ea typeface="Arial"/>
                <a:cs typeface="Arial"/>
                <a:sym typeface="Arial"/>
              </a:rPr>
              <a:t>smallest</a:t>
            </a:r>
            <a:endParaRPr/>
          </a:p>
        </p:txBody>
      </p:sp>
      <p:sp>
        <p:nvSpPr>
          <p:cNvPr id="825" name="Google Shape;825;p81"/>
          <p:cNvSpPr txBox="1"/>
          <p:nvPr/>
        </p:nvSpPr>
        <p:spPr>
          <a:xfrm>
            <a:off x="2147887" y="4356100"/>
            <a:ext cx="184150" cy="920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pic>
        <p:nvPicPr>
          <p:cNvPr id="826" name="Google Shape;826;p81"/>
          <p:cNvPicPr preferRelativeResize="0"/>
          <p:nvPr/>
        </p:nvPicPr>
        <p:blipFill rotWithShape="1">
          <a:blip r:embed="rId3">
            <a:alphaModFix/>
          </a:blip>
          <a:srcRect/>
          <a:stretch/>
        </p:blipFill>
        <p:spPr>
          <a:xfrm>
            <a:off x="2514600" y="4038600"/>
            <a:ext cx="503237" cy="609600"/>
          </a:xfrm>
          <a:prstGeom prst="rect">
            <a:avLst/>
          </a:prstGeom>
          <a:noFill/>
          <a:ln>
            <a:noFill/>
          </a:ln>
        </p:spPr>
      </p:pic>
      <p:pic>
        <p:nvPicPr>
          <p:cNvPr id="827" name="Google Shape;827;p81"/>
          <p:cNvPicPr preferRelativeResize="0"/>
          <p:nvPr/>
        </p:nvPicPr>
        <p:blipFill rotWithShape="1">
          <a:blip r:embed="rId4">
            <a:alphaModFix/>
          </a:blip>
          <a:srcRect/>
          <a:stretch/>
        </p:blipFill>
        <p:spPr>
          <a:xfrm>
            <a:off x="5334000" y="4003675"/>
            <a:ext cx="539750" cy="644525"/>
          </a:xfrm>
          <a:prstGeom prst="rect">
            <a:avLst/>
          </a:prstGeom>
          <a:noFill/>
          <a:ln>
            <a:noFill/>
          </a:ln>
        </p:spPr>
      </p:pic>
      <p:pic>
        <p:nvPicPr>
          <p:cNvPr id="828" name="Google Shape;828;p81"/>
          <p:cNvPicPr preferRelativeResize="0"/>
          <p:nvPr/>
        </p:nvPicPr>
        <p:blipFill rotWithShape="1">
          <a:blip r:embed="rId5">
            <a:alphaModFix/>
          </a:blip>
          <a:srcRect/>
          <a:stretch/>
        </p:blipFill>
        <p:spPr>
          <a:xfrm>
            <a:off x="4719637" y="3581400"/>
            <a:ext cx="538162" cy="609600"/>
          </a:xfrm>
          <a:prstGeom prst="rect">
            <a:avLst/>
          </a:prstGeom>
          <a:noFill/>
          <a:ln>
            <a:noFill/>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82"/>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8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Distribution Shape &amp; </a:t>
            </a:r>
            <a:br>
              <a:rPr lang="en-US" sz="4100" b="0" i="0" u="none">
                <a:solidFill>
                  <a:schemeClr val="dk2"/>
                </a:solidFill>
                <a:latin typeface="Tahoma"/>
                <a:ea typeface="Tahoma"/>
                <a:cs typeface="Tahoma"/>
                <a:sym typeface="Tahoma"/>
              </a:rPr>
            </a:br>
            <a:r>
              <a:rPr lang="en-US" sz="4100" b="0" i="0" u="none">
                <a:solidFill>
                  <a:schemeClr val="dk2"/>
                </a:solidFill>
                <a:latin typeface="Tahoma"/>
                <a:ea typeface="Tahoma"/>
                <a:cs typeface="Tahoma"/>
                <a:sym typeface="Tahoma"/>
              </a:rPr>
              <a:t>Box-and-Whisker Plot</a:t>
            </a:r>
            <a:endParaRPr/>
          </a:p>
        </p:txBody>
      </p:sp>
      <p:sp>
        <p:nvSpPr>
          <p:cNvPr id="834" name="Google Shape;834;p82"/>
          <p:cNvSpPr txBox="1"/>
          <p:nvPr/>
        </p:nvSpPr>
        <p:spPr>
          <a:xfrm>
            <a:off x="6188075" y="2354262"/>
            <a:ext cx="2863850" cy="57626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Right-Skewed</a:t>
            </a:r>
            <a:endParaRPr/>
          </a:p>
        </p:txBody>
      </p:sp>
      <p:sp>
        <p:nvSpPr>
          <p:cNvPr id="835" name="Google Shape;835;p82"/>
          <p:cNvSpPr txBox="1"/>
          <p:nvPr/>
        </p:nvSpPr>
        <p:spPr>
          <a:xfrm>
            <a:off x="381000" y="2354262"/>
            <a:ext cx="2570162" cy="57626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Left-Skewed</a:t>
            </a:r>
            <a:endParaRPr/>
          </a:p>
        </p:txBody>
      </p:sp>
      <p:sp>
        <p:nvSpPr>
          <p:cNvPr id="836" name="Google Shape;836;p82"/>
          <p:cNvSpPr txBox="1"/>
          <p:nvPr/>
        </p:nvSpPr>
        <p:spPr>
          <a:xfrm>
            <a:off x="3581400" y="2354262"/>
            <a:ext cx="2259012" cy="57626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Symmetric</a:t>
            </a:r>
            <a:endParaRPr/>
          </a:p>
        </p:txBody>
      </p:sp>
      <p:cxnSp>
        <p:nvCxnSpPr>
          <p:cNvPr id="837" name="Google Shape;837;p82"/>
          <p:cNvCxnSpPr/>
          <p:nvPr/>
        </p:nvCxnSpPr>
        <p:spPr>
          <a:xfrm>
            <a:off x="6705600" y="3867150"/>
            <a:ext cx="0" cy="476250"/>
          </a:xfrm>
          <a:prstGeom prst="straightConnector1">
            <a:avLst/>
          </a:prstGeom>
          <a:noFill/>
          <a:ln w="25400" cap="flat" cmpd="sng">
            <a:solidFill>
              <a:schemeClr val="dk2"/>
            </a:solidFill>
            <a:prstDash val="solid"/>
            <a:miter lim="800000"/>
            <a:headEnd type="none" w="med" len="med"/>
            <a:tailEnd type="none" w="med" len="med"/>
          </a:ln>
        </p:spPr>
      </p:cxnSp>
      <p:cxnSp>
        <p:nvCxnSpPr>
          <p:cNvPr id="838" name="Google Shape;838;p82"/>
          <p:cNvCxnSpPr/>
          <p:nvPr/>
        </p:nvCxnSpPr>
        <p:spPr>
          <a:xfrm>
            <a:off x="7010400" y="3352800"/>
            <a:ext cx="0" cy="990600"/>
          </a:xfrm>
          <a:prstGeom prst="straightConnector1">
            <a:avLst/>
          </a:prstGeom>
          <a:noFill/>
          <a:ln w="25400" cap="flat" cmpd="sng">
            <a:solidFill>
              <a:schemeClr val="hlink"/>
            </a:solidFill>
            <a:prstDash val="solid"/>
            <a:miter lim="800000"/>
            <a:headEnd type="none" w="med" len="med"/>
            <a:tailEnd type="none" w="med" len="med"/>
          </a:ln>
        </p:spPr>
      </p:cxnSp>
      <p:cxnSp>
        <p:nvCxnSpPr>
          <p:cNvPr id="839" name="Google Shape;839;p82"/>
          <p:cNvCxnSpPr/>
          <p:nvPr/>
        </p:nvCxnSpPr>
        <p:spPr>
          <a:xfrm>
            <a:off x="7648575" y="4238625"/>
            <a:ext cx="0" cy="1587"/>
          </a:xfrm>
          <a:prstGeom prst="straightConnector1">
            <a:avLst/>
          </a:prstGeom>
          <a:noFill/>
          <a:ln w="25400" cap="flat" cmpd="sng">
            <a:solidFill>
              <a:schemeClr val="dk2"/>
            </a:solidFill>
            <a:prstDash val="solid"/>
            <a:miter lim="800000"/>
            <a:headEnd type="none" w="med" len="med"/>
            <a:tailEnd type="none" w="med" len="med"/>
          </a:ln>
        </p:spPr>
      </p:cxnSp>
      <p:cxnSp>
        <p:nvCxnSpPr>
          <p:cNvPr id="840" name="Google Shape;840;p82"/>
          <p:cNvCxnSpPr/>
          <p:nvPr/>
        </p:nvCxnSpPr>
        <p:spPr>
          <a:xfrm>
            <a:off x="2209800" y="3581400"/>
            <a:ext cx="0" cy="723900"/>
          </a:xfrm>
          <a:prstGeom prst="straightConnector1">
            <a:avLst/>
          </a:prstGeom>
          <a:noFill/>
          <a:ln w="25400" cap="flat" cmpd="sng">
            <a:solidFill>
              <a:srgbClr val="FF9900"/>
            </a:solidFill>
            <a:prstDash val="solid"/>
            <a:miter lim="800000"/>
            <a:headEnd type="none" w="med" len="med"/>
            <a:tailEnd type="none" w="med" len="med"/>
          </a:ln>
        </p:spPr>
      </p:cxnSp>
      <p:cxnSp>
        <p:nvCxnSpPr>
          <p:cNvPr id="841" name="Google Shape;841;p82"/>
          <p:cNvCxnSpPr/>
          <p:nvPr/>
        </p:nvCxnSpPr>
        <p:spPr>
          <a:xfrm>
            <a:off x="1905000" y="3429000"/>
            <a:ext cx="0" cy="876300"/>
          </a:xfrm>
          <a:prstGeom prst="straightConnector1">
            <a:avLst/>
          </a:prstGeom>
          <a:noFill/>
          <a:ln w="25400" cap="flat" cmpd="sng">
            <a:solidFill>
              <a:schemeClr val="hlink"/>
            </a:solidFill>
            <a:prstDash val="solid"/>
            <a:miter lim="800000"/>
            <a:headEnd type="none" w="med" len="med"/>
            <a:tailEnd type="none" w="med" len="med"/>
          </a:ln>
        </p:spPr>
      </p:cxnSp>
      <p:cxnSp>
        <p:nvCxnSpPr>
          <p:cNvPr id="842" name="Google Shape;842;p82"/>
          <p:cNvCxnSpPr/>
          <p:nvPr/>
        </p:nvCxnSpPr>
        <p:spPr>
          <a:xfrm>
            <a:off x="1219200" y="4191000"/>
            <a:ext cx="0" cy="152400"/>
          </a:xfrm>
          <a:prstGeom prst="straightConnector1">
            <a:avLst/>
          </a:prstGeom>
          <a:noFill/>
          <a:ln w="25400" cap="flat" cmpd="sng">
            <a:solidFill>
              <a:schemeClr val="dk2"/>
            </a:solidFill>
            <a:prstDash val="solid"/>
            <a:miter lim="800000"/>
            <a:headEnd type="none" w="med" len="med"/>
            <a:tailEnd type="none" w="med" len="med"/>
          </a:ln>
        </p:spPr>
      </p:cxnSp>
      <p:cxnSp>
        <p:nvCxnSpPr>
          <p:cNvPr id="843" name="Google Shape;843;p82"/>
          <p:cNvCxnSpPr/>
          <p:nvPr/>
        </p:nvCxnSpPr>
        <p:spPr>
          <a:xfrm>
            <a:off x="4572000" y="3276600"/>
            <a:ext cx="0" cy="990600"/>
          </a:xfrm>
          <a:prstGeom prst="straightConnector1">
            <a:avLst/>
          </a:prstGeom>
          <a:noFill/>
          <a:ln w="25400" cap="flat" cmpd="sng">
            <a:solidFill>
              <a:schemeClr val="hlink"/>
            </a:solidFill>
            <a:prstDash val="solid"/>
            <a:miter lim="800000"/>
            <a:headEnd type="none" w="med" len="med"/>
            <a:tailEnd type="none" w="med" len="med"/>
          </a:ln>
        </p:spPr>
      </p:cxnSp>
      <p:cxnSp>
        <p:nvCxnSpPr>
          <p:cNvPr id="844" name="Google Shape;844;p82"/>
          <p:cNvCxnSpPr/>
          <p:nvPr/>
        </p:nvCxnSpPr>
        <p:spPr>
          <a:xfrm>
            <a:off x="4267200" y="4019550"/>
            <a:ext cx="0" cy="249237"/>
          </a:xfrm>
          <a:prstGeom prst="straightConnector1">
            <a:avLst/>
          </a:prstGeom>
          <a:noFill/>
          <a:ln w="25400" cap="flat" cmpd="sng">
            <a:solidFill>
              <a:schemeClr val="dk2"/>
            </a:solidFill>
            <a:prstDash val="solid"/>
            <a:miter lim="800000"/>
            <a:headEnd type="none" w="med" len="med"/>
            <a:tailEnd type="none" w="med" len="med"/>
          </a:ln>
        </p:spPr>
      </p:cxnSp>
      <p:cxnSp>
        <p:nvCxnSpPr>
          <p:cNvPr id="845" name="Google Shape;845;p82"/>
          <p:cNvCxnSpPr/>
          <p:nvPr/>
        </p:nvCxnSpPr>
        <p:spPr>
          <a:xfrm>
            <a:off x="4800600" y="4019550"/>
            <a:ext cx="0" cy="247650"/>
          </a:xfrm>
          <a:prstGeom prst="straightConnector1">
            <a:avLst/>
          </a:prstGeom>
          <a:noFill/>
          <a:ln w="25400" cap="flat" cmpd="sng">
            <a:solidFill>
              <a:srgbClr val="FF9900"/>
            </a:solidFill>
            <a:prstDash val="solid"/>
            <a:miter lim="800000"/>
            <a:headEnd type="none" w="med" len="med"/>
            <a:tailEnd type="none" w="med" len="med"/>
          </a:ln>
        </p:spPr>
      </p:cxnSp>
      <p:sp>
        <p:nvSpPr>
          <p:cNvPr id="846" name="Google Shape;846;p82"/>
          <p:cNvSpPr/>
          <p:nvPr/>
        </p:nvSpPr>
        <p:spPr>
          <a:xfrm>
            <a:off x="2133600" y="3200400"/>
            <a:ext cx="461962" cy="1098550"/>
          </a:xfrm>
          <a:custGeom>
            <a:avLst/>
            <a:gdLst/>
            <a:ahLst/>
            <a:cxnLst/>
            <a:rect l="l" t="t" r="r" b="b"/>
            <a:pathLst>
              <a:path w="291" h="692" extrusionOk="0">
                <a:moveTo>
                  <a:pt x="290" y="691"/>
                </a:moveTo>
                <a:lnTo>
                  <a:pt x="259" y="684"/>
                </a:lnTo>
                <a:lnTo>
                  <a:pt x="243" y="676"/>
                </a:lnTo>
                <a:lnTo>
                  <a:pt x="230" y="664"/>
                </a:lnTo>
                <a:lnTo>
                  <a:pt x="214" y="649"/>
                </a:lnTo>
                <a:lnTo>
                  <a:pt x="199" y="627"/>
                </a:lnTo>
                <a:lnTo>
                  <a:pt x="183" y="598"/>
                </a:lnTo>
                <a:lnTo>
                  <a:pt x="153" y="519"/>
                </a:lnTo>
                <a:lnTo>
                  <a:pt x="122" y="406"/>
                </a:lnTo>
                <a:lnTo>
                  <a:pt x="93" y="270"/>
                </a:lnTo>
                <a:lnTo>
                  <a:pt x="77" y="202"/>
                </a:lnTo>
                <a:lnTo>
                  <a:pt x="62" y="136"/>
                </a:lnTo>
                <a:lnTo>
                  <a:pt x="46" y="80"/>
                </a:lnTo>
                <a:lnTo>
                  <a:pt x="31" y="37"/>
                </a:lnTo>
                <a:lnTo>
                  <a:pt x="15" y="10"/>
                </a:lnTo>
                <a:lnTo>
                  <a:pt x="0" y="0"/>
                </a:lnTo>
              </a:path>
            </a:pathLst>
          </a:custGeom>
          <a:noFill/>
          <a:ln w="25400" cap="rnd"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47" name="Google Shape;847;p82"/>
          <p:cNvSpPr/>
          <p:nvPr/>
        </p:nvSpPr>
        <p:spPr>
          <a:xfrm>
            <a:off x="762000" y="3200400"/>
            <a:ext cx="1384300" cy="1098550"/>
          </a:xfrm>
          <a:custGeom>
            <a:avLst/>
            <a:gdLst/>
            <a:ahLst/>
            <a:cxnLst/>
            <a:rect l="l" t="t" r="r" b="b"/>
            <a:pathLst>
              <a:path w="872" h="692" extrusionOk="0">
                <a:moveTo>
                  <a:pt x="0" y="691"/>
                </a:moveTo>
                <a:lnTo>
                  <a:pt x="93" y="684"/>
                </a:lnTo>
                <a:lnTo>
                  <a:pt x="138" y="676"/>
                </a:lnTo>
                <a:lnTo>
                  <a:pt x="184" y="664"/>
                </a:lnTo>
                <a:lnTo>
                  <a:pt x="230" y="649"/>
                </a:lnTo>
                <a:lnTo>
                  <a:pt x="275" y="627"/>
                </a:lnTo>
                <a:lnTo>
                  <a:pt x="321" y="598"/>
                </a:lnTo>
                <a:lnTo>
                  <a:pt x="412" y="519"/>
                </a:lnTo>
                <a:lnTo>
                  <a:pt x="505" y="406"/>
                </a:lnTo>
                <a:lnTo>
                  <a:pt x="596" y="270"/>
                </a:lnTo>
                <a:lnTo>
                  <a:pt x="642" y="202"/>
                </a:lnTo>
                <a:lnTo>
                  <a:pt x="689" y="136"/>
                </a:lnTo>
                <a:lnTo>
                  <a:pt x="733" y="80"/>
                </a:lnTo>
                <a:lnTo>
                  <a:pt x="780" y="37"/>
                </a:lnTo>
                <a:lnTo>
                  <a:pt x="826" y="10"/>
                </a:lnTo>
                <a:lnTo>
                  <a:pt x="871" y="0"/>
                </a:lnTo>
              </a:path>
            </a:pathLst>
          </a:custGeom>
          <a:noFill/>
          <a:ln w="25400" cap="rnd"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48" name="Google Shape;848;p82"/>
          <p:cNvSpPr/>
          <p:nvPr/>
        </p:nvSpPr>
        <p:spPr>
          <a:xfrm>
            <a:off x="4540250" y="3227387"/>
            <a:ext cx="633412" cy="1098550"/>
          </a:xfrm>
          <a:custGeom>
            <a:avLst/>
            <a:gdLst/>
            <a:ahLst/>
            <a:cxnLst/>
            <a:rect l="l" t="t" r="r" b="b"/>
            <a:pathLst>
              <a:path w="399" h="692" extrusionOk="0">
                <a:moveTo>
                  <a:pt x="398" y="691"/>
                </a:moveTo>
                <a:lnTo>
                  <a:pt x="356" y="684"/>
                </a:lnTo>
                <a:lnTo>
                  <a:pt x="335" y="676"/>
                </a:lnTo>
                <a:lnTo>
                  <a:pt x="315" y="664"/>
                </a:lnTo>
                <a:lnTo>
                  <a:pt x="294" y="649"/>
                </a:lnTo>
                <a:lnTo>
                  <a:pt x="273" y="627"/>
                </a:lnTo>
                <a:lnTo>
                  <a:pt x="251" y="598"/>
                </a:lnTo>
                <a:lnTo>
                  <a:pt x="209" y="519"/>
                </a:lnTo>
                <a:lnTo>
                  <a:pt x="168" y="406"/>
                </a:lnTo>
                <a:lnTo>
                  <a:pt x="126" y="270"/>
                </a:lnTo>
                <a:lnTo>
                  <a:pt x="104" y="202"/>
                </a:lnTo>
                <a:lnTo>
                  <a:pt x="83" y="136"/>
                </a:lnTo>
                <a:lnTo>
                  <a:pt x="62" y="80"/>
                </a:lnTo>
                <a:lnTo>
                  <a:pt x="41" y="37"/>
                </a:lnTo>
                <a:lnTo>
                  <a:pt x="21" y="10"/>
                </a:lnTo>
                <a:lnTo>
                  <a:pt x="0" y="0"/>
                </a:lnTo>
              </a:path>
            </a:pathLst>
          </a:custGeom>
          <a:noFill/>
          <a:ln w="25400" cap="rnd"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49" name="Google Shape;849;p82"/>
          <p:cNvSpPr/>
          <p:nvPr/>
        </p:nvSpPr>
        <p:spPr>
          <a:xfrm>
            <a:off x="3905250" y="3227387"/>
            <a:ext cx="636587" cy="1098550"/>
          </a:xfrm>
          <a:custGeom>
            <a:avLst/>
            <a:gdLst/>
            <a:ahLst/>
            <a:cxnLst/>
            <a:rect l="l" t="t" r="r" b="b"/>
            <a:pathLst>
              <a:path w="401" h="692" extrusionOk="0">
                <a:moveTo>
                  <a:pt x="0" y="691"/>
                </a:moveTo>
                <a:lnTo>
                  <a:pt x="42" y="684"/>
                </a:lnTo>
                <a:lnTo>
                  <a:pt x="63" y="676"/>
                </a:lnTo>
                <a:lnTo>
                  <a:pt x="85" y="664"/>
                </a:lnTo>
                <a:lnTo>
                  <a:pt x="106" y="649"/>
                </a:lnTo>
                <a:lnTo>
                  <a:pt x="127" y="627"/>
                </a:lnTo>
                <a:lnTo>
                  <a:pt x="147" y="598"/>
                </a:lnTo>
                <a:lnTo>
                  <a:pt x="189" y="519"/>
                </a:lnTo>
                <a:lnTo>
                  <a:pt x="232" y="406"/>
                </a:lnTo>
                <a:lnTo>
                  <a:pt x="274" y="270"/>
                </a:lnTo>
                <a:lnTo>
                  <a:pt x="294" y="202"/>
                </a:lnTo>
                <a:lnTo>
                  <a:pt x="315" y="136"/>
                </a:lnTo>
                <a:lnTo>
                  <a:pt x="336" y="80"/>
                </a:lnTo>
                <a:lnTo>
                  <a:pt x="357" y="37"/>
                </a:lnTo>
                <a:lnTo>
                  <a:pt x="379" y="10"/>
                </a:lnTo>
                <a:lnTo>
                  <a:pt x="400" y="0"/>
                </a:lnTo>
              </a:path>
            </a:pathLst>
          </a:custGeom>
          <a:noFill/>
          <a:ln w="25400" cap="rnd"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850" name="Google Shape;850;p82"/>
          <p:cNvCxnSpPr/>
          <p:nvPr/>
        </p:nvCxnSpPr>
        <p:spPr>
          <a:xfrm>
            <a:off x="938212" y="4419600"/>
            <a:ext cx="1635125" cy="0"/>
          </a:xfrm>
          <a:prstGeom prst="straightConnector1">
            <a:avLst/>
          </a:prstGeom>
          <a:noFill/>
          <a:ln w="28575" cap="flat" cmpd="sng">
            <a:solidFill>
              <a:schemeClr val="dk2"/>
            </a:solidFill>
            <a:prstDash val="solid"/>
            <a:miter lim="800000"/>
            <a:headEnd type="none" w="med" len="med"/>
            <a:tailEnd type="none" w="med" len="med"/>
          </a:ln>
        </p:spPr>
      </p:cxnSp>
      <p:sp>
        <p:nvSpPr>
          <p:cNvPr id="851" name="Google Shape;851;p82"/>
          <p:cNvSpPr/>
          <p:nvPr/>
        </p:nvSpPr>
        <p:spPr>
          <a:xfrm>
            <a:off x="6843712" y="3227387"/>
            <a:ext cx="1382712" cy="1098550"/>
          </a:xfrm>
          <a:custGeom>
            <a:avLst/>
            <a:gdLst/>
            <a:ahLst/>
            <a:cxnLst/>
            <a:rect l="l" t="t" r="r" b="b"/>
            <a:pathLst>
              <a:path w="871" h="692" extrusionOk="0">
                <a:moveTo>
                  <a:pt x="870" y="691"/>
                </a:moveTo>
                <a:lnTo>
                  <a:pt x="777" y="684"/>
                </a:lnTo>
                <a:lnTo>
                  <a:pt x="733" y="676"/>
                </a:lnTo>
                <a:lnTo>
                  <a:pt x="686" y="664"/>
                </a:lnTo>
                <a:lnTo>
                  <a:pt x="640" y="649"/>
                </a:lnTo>
                <a:lnTo>
                  <a:pt x="596" y="627"/>
                </a:lnTo>
                <a:lnTo>
                  <a:pt x="549" y="598"/>
                </a:lnTo>
                <a:lnTo>
                  <a:pt x="456" y="519"/>
                </a:lnTo>
                <a:lnTo>
                  <a:pt x="365" y="406"/>
                </a:lnTo>
                <a:lnTo>
                  <a:pt x="274" y="270"/>
                </a:lnTo>
                <a:lnTo>
                  <a:pt x="228" y="202"/>
                </a:lnTo>
                <a:lnTo>
                  <a:pt x="182" y="136"/>
                </a:lnTo>
                <a:lnTo>
                  <a:pt x="137" y="80"/>
                </a:lnTo>
                <a:lnTo>
                  <a:pt x="91" y="37"/>
                </a:lnTo>
                <a:lnTo>
                  <a:pt x="44" y="10"/>
                </a:lnTo>
                <a:lnTo>
                  <a:pt x="0" y="0"/>
                </a:lnTo>
              </a:path>
            </a:pathLst>
          </a:custGeom>
          <a:noFill/>
          <a:ln w="25400" cap="rnd"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52" name="Google Shape;852;p82"/>
          <p:cNvSpPr/>
          <p:nvPr/>
        </p:nvSpPr>
        <p:spPr>
          <a:xfrm>
            <a:off x="6383337" y="3227387"/>
            <a:ext cx="461962" cy="1098550"/>
          </a:xfrm>
          <a:custGeom>
            <a:avLst/>
            <a:gdLst/>
            <a:ahLst/>
            <a:cxnLst/>
            <a:rect l="l" t="t" r="r" b="b"/>
            <a:pathLst>
              <a:path w="291" h="692" extrusionOk="0">
                <a:moveTo>
                  <a:pt x="0" y="691"/>
                </a:moveTo>
                <a:lnTo>
                  <a:pt x="29" y="684"/>
                </a:lnTo>
                <a:lnTo>
                  <a:pt x="44" y="676"/>
                </a:lnTo>
                <a:lnTo>
                  <a:pt x="60" y="664"/>
                </a:lnTo>
                <a:lnTo>
                  <a:pt x="75" y="649"/>
                </a:lnTo>
                <a:lnTo>
                  <a:pt x="90" y="627"/>
                </a:lnTo>
                <a:lnTo>
                  <a:pt x="106" y="598"/>
                </a:lnTo>
                <a:lnTo>
                  <a:pt x="137" y="519"/>
                </a:lnTo>
                <a:lnTo>
                  <a:pt x="168" y="406"/>
                </a:lnTo>
                <a:lnTo>
                  <a:pt x="197" y="270"/>
                </a:lnTo>
                <a:lnTo>
                  <a:pt x="212" y="202"/>
                </a:lnTo>
                <a:lnTo>
                  <a:pt x="228" y="136"/>
                </a:lnTo>
                <a:lnTo>
                  <a:pt x="243" y="80"/>
                </a:lnTo>
                <a:lnTo>
                  <a:pt x="259" y="37"/>
                </a:lnTo>
                <a:lnTo>
                  <a:pt x="274" y="10"/>
                </a:lnTo>
                <a:lnTo>
                  <a:pt x="290" y="0"/>
                </a:lnTo>
              </a:path>
            </a:pathLst>
          </a:custGeom>
          <a:noFill/>
          <a:ln w="25400" cap="rnd"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53" name="Google Shape;853;p82"/>
          <p:cNvSpPr/>
          <p:nvPr/>
        </p:nvSpPr>
        <p:spPr>
          <a:xfrm>
            <a:off x="1198562" y="5476875"/>
            <a:ext cx="1039812" cy="463550"/>
          </a:xfrm>
          <a:custGeom>
            <a:avLst/>
            <a:gdLst/>
            <a:ahLst/>
            <a:cxnLst/>
            <a:rect l="l" t="t" r="r" b="b"/>
            <a:pathLst>
              <a:path w="655" h="292" extrusionOk="0">
                <a:moveTo>
                  <a:pt x="0" y="291"/>
                </a:moveTo>
                <a:lnTo>
                  <a:pt x="654" y="291"/>
                </a:lnTo>
                <a:lnTo>
                  <a:pt x="654" y="0"/>
                </a:lnTo>
                <a:lnTo>
                  <a:pt x="0" y="0"/>
                </a:lnTo>
                <a:lnTo>
                  <a:pt x="0" y="291"/>
                </a:lnTo>
              </a:path>
            </a:pathLst>
          </a:custGeom>
          <a:noFill/>
          <a:ln w="28575" cap="rnd" cmpd="sng">
            <a:solidFill>
              <a:schemeClr val="hlink"/>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854" name="Google Shape;854;p82"/>
          <p:cNvCxnSpPr/>
          <p:nvPr/>
        </p:nvCxnSpPr>
        <p:spPr>
          <a:xfrm>
            <a:off x="1905000" y="5486400"/>
            <a:ext cx="0" cy="457200"/>
          </a:xfrm>
          <a:prstGeom prst="straightConnector1">
            <a:avLst/>
          </a:prstGeom>
          <a:noFill/>
          <a:ln w="28575" cap="flat" cmpd="sng">
            <a:solidFill>
              <a:schemeClr val="hlink"/>
            </a:solidFill>
            <a:prstDash val="solid"/>
            <a:miter lim="800000"/>
            <a:headEnd type="none" w="med" len="med"/>
            <a:tailEnd type="none" w="med" len="med"/>
          </a:ln>
        </p:spPr>
      </p:cxnSp>
      <p:cxnSp>
        <p:nvCxnSpPr>
          <p:cNvPr id="855" name="Google Shape;855;p82"/>
          <p:cNvCxnSpPr/>
          <p:nvPr/>
        </p:nvCxnSpPr>
        <p:spPr>
          <a:xfrm>
            <a:off x="2286000" y="5715000"/>
            <a:ext cx="228600" cy="0"/>
          </a:xfrm>
          <a:prstGeom prst="straightConnector1">
            <a:avLst/>
          </a:prstGeom>
          <a:noFill/>
          <a:ln w="28575" cap="flat" cmpd="sng">
            <a:solidFill>
              <a:schemeClr val="hlink"/>
            </a:solidFill>
            <a:prstDash val="solid"/>
            <a:miter lim="800000"/>
            <a:headEnd type="none" w="med" len="med"/>
            <a:tailEnd type="none" w="med" len="med"/>
          </a:ln>
        </p:spPr>
      </p:cxnSp>
      <p:sp>
        <p:nvSpPr>
          <p:cNvPr id="856" name="Google Shape;856;p82"/>
          <p:cNvSpPr/>
          <p:nvPr/>
        </p:nvSpPr>
        <p:spPr>
          <a:xfrm>
            <a:off x="4267200" y="5486400"/>
            <a:ext cx="609600" cy="457200"/>
          </a:xfrm>
          <a:custGeom>
            <a:avLst/>
            <a:gdLst/>
            <a:ahLst/>
            <a:cxnLst/>
            <a:rect l="l" t="t" r="r" b="b"/>
            <a:pathLst>
              <a:path w="288" h="292" extrusionOk="0">
                <a:moveTo>
                  <a:pt x="0" y="291"/>
                </a:moveTo>
                <a:lnTo>
                  <a:pt x="287" y="291"/>
                </a:lnTo>
                <a:lnTo>
                  <a:pt x="287" y="0"/>
                </a:lnTo>
                <a:lnTo>
                  <a:pt x="0" y="0"/>
                </a:lnTo>
                <a:lnTo>
                  <a:pt x="0" y="291"/>
                </a:lnTo>
              </a:path>
            </a:pathLst>
          </a:custGeom>
          <a:noFill/>
          <a:ln w="28575" cap="rnd" cmpd="sng">
            <a:solidFill>
              <a:schemeClr val="hlink"/>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sp>
        <p:nvSpPr>
          <p:cNvPr id="857" name="Google Shape;857;p82"/>
          <p:cNvSpPr/>
          <p:nvPr/>
        </p:nvSpPr>
        <p:spPr>
          <a:xfrm>
            <a:off x="6705600" y="5486400"/>
            <a:ext cx="914400" cy="457200"/>
          </a:xfrm>
          <a:custGeom>
            <a:avLst/>
            <a:gdLst/>
            <a:ahLst/>
            <a:cxnLst/>
            <a:rect l="l" t="t" r="r" b="b"/>
            <a:pathLst>
              <a:path w="653" h="292" extrusionOk="0">
                <a:moveTo>
                  <a:pt x="0" y="291"/>
                </a:moveTo>
                <a:lnTo>
                  <a:pt x="652" y="291"/>
                </a:lnTo>
                <a:lnTo>
                  <a:pt x="652" y="0"/>
                </a:lnTo>
                <a:lnTo>
                  <a:pt x="0" y="0"/>
                </a:lnTo>
                <a:lnTo>
                  <a:pt x="0" y="291"/>
                </a:lnTo>
              </a:path>
            </a:pathLst>
          </a:custGeom>
          <a:noFill/>
          <a:ln w="28575" cap="rnd" cmpd="sng">
            <a:solidFill>
              <a:schemeClr val="hlink"/>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ahoma"/>
              <a:ea typeface="Tahoma"/>
              <a:cs typeface="Tahoma"/>
              <a:sym typeface="Tahoma"/>
            </a:endParaRPr>
          </a:p>
        </p:txBody>
      </p:sp>
      <p:cxnSp>
        <p:nvCxnSpPr>
          <p:cNvPr id="858" name="Google Shape;858;p82"/>
          <p:cNvCxnSpPr/>
          <p:nvPr/>
        </p:nvCxnSpPr>
        <p:spPr>
          <a:xfrm>
            <a:off x="7010400" y="5486400"/>
            <a:ext cx="0" cy="457200"/>
          </a:xfrm>
          <a:prstGeom prst="straightConnector1">
            <a:avLst/>
          </a:prstGeom>
          <a:noFill/>
          <a:ln w="28575" cap="flat" cmpd="sng">
            <a:solidFill>
              <a:schemeClr val="hlink"/>
            </a:solidFill>
            <a:prstDash val="solid"/>
            <a:miter lim="800000"/>
            <a:headEnd type="none" w="med" len="med"/>
            <a:tailEnd type="none" w="med" len="med"/>
          </a:ln>
        </p:spPr>
      </p:cxnSp>
      <p:cxnSp>
        <p:nvCxnSpPr>
          <p:cNvPr id="859" name="Google Shape;859;p82"/>
          <p:cNvCxnSpPr/>
          <p:nvPr/>
        </p:nvCxnSpPr>
        <p:spPr>
          <a:xfrm>
            <a:off x="609600" y="5715000"/>
            <a:ext cx="5334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860" name="Google Shape;860;p82"/>
          <p:cNvCxnSpPr/>
          <p:nvPr/>
        </p:nvCxnSpPr>
        <p:spPr>
          <a:xfrm>
            <a:off x="6400800" y="5562600"/>
            <a:ext cx="0" cy="304800"/>
          </a:xfrm>
          <a:prstGeom prst="straightConnector1">
            <a:avLst/>
          </a:prstGeom>
          <a:noFill/>
          <a:ln w="28575" cap="flat" cmpd="sng">
            <a:solidFill>
              <a:schemeClr val="hlink"/>
            </a:solidFill>
            <a:prstDash val="solid"/>
            <a:miter lim="800000"/>
            <a:headEnd type="none" w="med" len="med"/>
            <a:tailEnd type="none" w="med" len="med"/>
          </a:ln>
        </p:spPr>
      </p:cxnSp>
      <p:cxnSp>
        <p:nvCxnSpPr>
          <p:cNvPr id="861" name="Google Shape;861;p82"/>
          <p:cNvCxnSpPr/>
          <p:nvPr/>
        </p:nvCxnSpPr>
        <p:spPr>
          <a:xfrm rot="10800000" flipH="1">
            <a:off x="3657600" y="5708650"/>
            <a:ext cx="615950" cy="6350"/>
          </a:xfrm>
          <a:prstGeom prst="straightConnector1">
            <a:avLst/>
          </a:prstGeom>
          <a:noFill/>
          <a:ln w="28575" cap="flat" cmpd="sng">
            <a:solidFill>
              <a:schemeClr val="hlink"/>
            </a:solidFill>
            <a:prstDash val="solid"/>
            <a:miter lim="800000"/>
            <a:headEnd type="none" w="med" len="med"/>
            <a:tailEnd type="none" w="med" len="med"/>
          </a:ln>
        </p:spPr>
      </p:cxnSp>
      <p:cxnSp>
        <p:nvCxnSpPr>
          <p:cNvPr id="862" name="Google Shape;862;p82"/>
          <p:cNvCxnSpPr/>
          <p:nvPr/>
        </p:nvCxnSpPr>
        <p:spPr>
          <a:xfrm>
            <a:off x="4876800" y="5715000"/>
            <a:ext cx="6096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863" name="Google Shape;863;p82"/>
          <p:cNvCxnSpPr/>
          <p:nvPr/>
        </p:nvCxnSpPr>
        <p:spPr>
          <a:xfrm>
            <a:off x="7620000" y="5715000"/>
            <a:ext cx="5334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864" name="Google Shape;864;p82"/>
          <p:cNvCxnSpPr/>
          <p:nvPr/>
        </p:nvCxnSpPr>
        <p:spPr>
          <a:xfrm>
            <a:off x="6400800" y="5715000"/>
            <a:ext cx="304800" cy="0"/>
          </a:xfrm>
          <a:prstGeom prst="straightConnector1">
            <a:avLst/>
          </a:prstGeom>
          <a:noFill/>
          <a:ln w="28575" cap="flat" cmpd="sng">
            <a:solidFill>
              <a:schemeClr val="hlink"/>
            </a:solidFill>
            <a:prstDash val="solid"/>
            <a:miter lim="800000"/>
            <a:headEnd type="none" w="med" len="med"/>
            <a:tailEnd type="none" w="med" len="med"/>
          </a:ln>
        </p:spPr>
      </p:cxnSp>
      <p:cxnSp>
        <p:nvCxnSpPr>
          <p:cNvPr id="865" name="Google Shape;865;p82"/>
          <p:cNvCxnSpPr/>
          <p:nvPr/>
        </p:nvCxnSpPr>
        <p:spPr>
          <a:xfrm>
            <a:off x="4572000" y="5486400"/>
            <a:ext cx="0" cy="457200"/>
          </a:xfrm>
          <a:prstGeom prst="straightConnector1">
            <a:avLst/>
          </a:prstGeom>
          <a:noFill/>
          <a:ln w="28575" cap="flat" cmpd="sng">
            <a:solidFill>
              <a:schemeClr val="hlink"/>
            </a:solidFill>
            <a:prstDash val="solid"/>
            <a:miter lim="800000"/>
            <a:headEnd type="none" w="med" len="med"/>
            <a:tailEnd type="none" w="med" len="med"/>
          </a:ln>
        </p:spPr>
      </p:cxnSp>
      <p:cxnSp>
        <p:nvCxnSpPr>
          <p:cNvPr id="866" name="Google Shape;866;p82"/>
          <p:cNvCxnSpPr/>
          <p:nvPr/>
        </p:nvCxnSpPr>
        <p:spPr>
          <a:xfrm>
            <a:off x="7543800" y="4089400"/>
            <a:ext cx="0" cy="254000"/>
          </a:xfrm>
          <a:prstGeom prst="straightConnector1">
            <a:avLst/>
          </a:prstGeom>
          <a:noFill/>
          <a:ln w="25400" cap="flat" cmpd="sng">
            <a:solidFill>
              <a:srgbClr val="FF9900"/>
            </a:solidFill>
            <a:prstDash val="solid"/>
            <a:miter lim="800000"/>
            <a:headEnd type="none" w="med" len="med"/>
            <a:tailEnd type="none" w="med" len="med"/>
          </a:ln>
        </p:spPr>
      </p:cxnSp>
      <p:cxnSp>
        <p:nvCxnSpPr>
          <p:cNvPr id="867" name="Google Shape;867;p82"/>
          <p:cNvCxnSpPr/>
          <p:nvPr/>
        </p:nvCxnSpPr>
        <p:spPr>
          <a:xfrm>
            <a:off x="8153400" y="5562600"/>
            <a:ext cx="0" cy="304800"/>
          </a:xfrm>
          <a:prstGeom prst="straightConnector1">
            <a:avLst/>
          </a:prstGeom>
          <a:noFill/>
          <a:ln w="28575" cap="flat" cmpd="sng">
            <a:solidFill>
              <a:schemeClr val="hlink"/>
            </a:solidFill>
            <a:prstDash val="solid"/>
            <a:miter lim="800000"/>
            <a:headEnd type="none" w="med" len="med"/>
            <a:tailEnd type="none" w="med" len="med"/>
          </a:ln>
        </p:spPr>
      </p:cxnSp>
      <p:cxnSp>
        <p:nvCxnSpPr>
          <p:cNvPr id="868" name="Google Shape;868;p82"/>
          <p:cNvCxnSpPr/>
          <p:nvPr/>
        </p:nvCxnSpPr>
        <p:spPr>
          <a:xfrm>
            <a:off x="5486400" y="5562600"/>
            <a:ext cx="0" cy="304800"/>
          </a:xfrm>
          <a:prstGeom prst="straightConnector1">
            <a:avLst/>
          </a:prstGeom>
          <a:noFill/>
          <a:ln w="28575" cap="flat" cmpd="sng">
            <a:solidFill>
              <a:schemeClr val="hlink"/>
            </a:solidFill>
            <a:prstDash val="solid"/>
            <a:miter lim="800000"/>
            <a:headEnd type="none" w="med" len="med"/>
            <a:tailEnd type="none" w="med" len="med"/>
          </a:ln>
        </p:spPr>
      </p:cxnSp>
      <p:cxnSp>
        <p:nvCxnSpPr>
          <p:cNvPr id="869" name="Google Shape;869;p82"/>
          <p:cNvCxnSpPr/>
          <p:nvPr/>
        </p:nvCxnSpPr>
        <p:spPr>
          <a:xfrm>
            <a:off x="3657600" y="5562600"/>
            <a:ext cx="0" cy="304800"/>
          </a:xfrm>
          <a:prstGeom prst="straightConnector1">
            <a:avLst/>
          </a:prstGeom>
          <a:noFill/>
          <a:ln w="28575" cap="flat" cmpd="sng">
            <a:solidFill>
              <a:schemeClr val="hlink"/>
            </a:solidFill>
            <a:prstDash val="solid"/>
            <a:miter lim="800000"/>
            <a:headEnd type="none" w="med" len="med"/>
            <a:tailEnd type="none" w="med" len="med"/>
          </a:ln>
        </p:spPr>
      </p:cxnSp>
      <p:cxnSp>
        <p:nvCxnSpPr>
          <p:cNvPr id="870" name="Google Shape;870;p82"/>
          <p:cNvCxnSpPr/>
          <p:nvPr/>
        </p:nvCxnSpPr>
        <p:spPr>
          <a:xfrm>
            <a:off x="2514600" y="5562600"/>
            <a:ext cx="0" cy="304800"/>
          </a:xfrm>
          <a:prstGeom prst="straightConnector1">
            <a:avLst/>
          </a:prstGeom>
          <a:noFill/>
          <a:ln w="28575" cap="flat" cmpd="sng">
            <a:solidFill>
              <a:schemeClr val="hlink"/>
            </a:solidFill>
            <a:prstDash val="solid"/>
            <a:miter lim="800000"/>
            <a:headEnd type="none" w="med" len="med"/>
            <a:tailEnd type="none" w="med" len="med"/>
          </a:ln>
        </p:spPr>
      </p:cxnSp>
      <p:cxnSp>
        <p:nvCxnSpPr>
          <p:cNvPr id="871" name="Google Shape;871;p82"/>
          <p:cNvCxnSpPr/>
          <p:nvPr/>
        </p:nvCxnSpPr>
        <p:spPr>
          <a:xfrm>
            <a:off x="609600" y="5562600"/>
            <a:ext cx="0" cy="304800"/>
          </a:xfrm>
          <a:prstGeom prst="straightConnector1">
            <a:avLst/>
          </a:prstGeom>
          <a:noFill/>
          <a:ln w="28575" cap="flat" cmpd="sng">
            <a:solidFill>
              <a:schemeClr val="hlink"/>
            </a:solidFill>
            <a:prstDash val="solid"/>
            <a:miter lim="800000"/>
            <a:headEnd type="none" w="med" len="med"/>
            <a:tailEnd type="none" w="med" len="med"/>
          </a:ln>
        </p:spPr>
      </p:cxnSp>
      <p:pic>
        <p:nvPicPr>
          <p:cNvPr id="872" name="Google Shape;872;p82"/>
          <p:cNvPicPr preferRelativeResize="0"/>
          <p:nvPr/>
        </p:nvPicPr>
        <p:blipFill rotWithShape="1">
          <a:blip r:embed="rId3">
            <a:alphaModFix/>
          </a:blip>
          <a:srcRect/>
          <a:stretch/>
        </p:blipFill>
        <p:spPr>
          <a:xfrm>
            <a:off x="990600" y="4724400"/>
            <a:ext cx="377825" cy="457200"/>
          </a:xfrm>
          <a:prstGeom prst="rect">
            <a:avLst/>
          </a:prstGeom>
          <a:noFill/>
          <a:ln>
            <a:noFill/>
          </a:ln>
        </p:spPr>
      </p:pic>
      <p:cxnSp>
        <p:nvCxnSpPr>
          <p:cNvPr id="873" name="Google Shape;873;p82"/>
          <p:cNvCxnSpPr/>
          <p:nvPr/>
        </p:nvCxnSpPr>
        <p:spPr>
          <a:xfrm>
            <a:off x="3810000" y="4419600"/>
            <a:ext cx="1635125" cy="0"/>
          </a:xfrm>
          <a:prstGeom prst="straightConnector1">
            <a:avLst/>
          </a:prstGeom>
          <a:noFill/>
          <a:ln w="28575" cap="flat" cmpd="sng">
            <a:solidFill>
              <a:schemeClr val="dk2"/>
            </a:solidFill>
            <a:prstDash val="solid"/>
            <a:miter lim="800000"/>
            <a:headEnd type="none" w="med" len="med"/>
            <a:tailEnd type="none" w="med" len="med"/>
          </a:ln>
        </p:spPr>
      </p:cxnSp>
      <p:cxnSp>
        <p:nvCxnSpPr>
          <p:cNvPr id="874" name="Google Shape;874;p82"/>
          <p:cNvCxnSpPr/>
          <p:nvPr/>
        </p:nvCxnSpPr>
        <p:spPr>
          <a:xfrm>
            <a:off x="6442075" y="4419600"/>
            <a:ext cx="1635125" cy="0"/>
          </a:xfrm>
          <a:prstGeom prst="straightConnector1">
            <a:avLst/>
          </a:prstGeom>
          <a:noFill/>
          <a:ln w="28575" cap="flat" cmpd="sng">
            <a:solidFill>
              <a:schemeClr val="dk2"/>
            </a:solidFill>
            <a:prstDash val="solid"/>
            <a:miter lim="800000"/>
            <a:headEnd type="none" w="med" len="med"/>
            <a:tailEnd type="none" w="med" len="med"/>
          </a:ln>
        </p:spPr>
      </p:cxnSp>
      <p:pic>
        <p:nvPicPr>
          <p:cNvPr id="875" name="Google Shape;875;p82"/>
          <p:cNvPicPr preferRelativeResize="0"/>
          <p:nvPr/>
        </p:nvPicPr>
        <p:blipFill rotWithShape="1">
          <a:blip r:embed="rId3">
            <a:alphaModFix/>
          </a:blip>
          <a:srcRect/>
          <a:stretch/>
        </p:blipFill>
        <p:spPr>
          <a:xfrm>
            <a:off x="4038600" y="4724400"/>
            <a:ext cx="377825" cy="457200"/>
          </a:xfrm>
          <a:prstGeom prst="rect">
            <a:avLst/>
          </a:prstGeom>
          <a:noFill/>
          <a:ln>
            <a:noFill/>
          </a:ln>
        </p:spPr>
      </p:pic>
      <p:pic>
        <p:nvPicPr>
          <p:cNvPr id="876" name="Google Shape;876;p82"/>
          <p:cNvPicPr preferRelativeResize="0"/>
          <p:nvPr/>
        </p:nvPicPr>
        <p:blipFill rotWithShape="1">
          <a:blip r:embed="rId3">
            <a:alphaModFix/>
          </a:blip>
          <a:srcRect/>
          <a:stretch/>
        </p:blipFill>
        <p:spPr>
          <a:xfrm>
            <a:off x="6480175" y="4724400"/>
            <a:ext cx="377825" cy="457200"/>
          </a:xfrm>
          <a:prstGeom prst="rect">
            <a:avLst/>
          </a:prstGeom>
          <a:noFill/>
          <a:ln>
            <a:noFill/>
          </a:ln>
        </p:spPr>
      </p:pic>
      <p:pic>
        <p:nvPicPr>
          <p:cNvPr id="877" name="Google Shape;877;p82"/>
          <p:cNvPicPr preferRelativeResize="0"/>
          <p:nvPr/>
        </p:nvPicPr>
        <p:blipFill rotWithShape="1">
          <a:blip r:embed="rId4">
            <a:alphaModFix/>
          </a:blip>
          <a:srcRect/>
          <a:stretch/>
        </p:blipFill>
        <p:spPr>
          <a:xfrm>
            <a:off x="1666875" y="4724400"/>
            <a:ext cx="404812" cy="457200"/>
          </a:xfrm>
          <a:prstGeom prst="rect">
            <a:avLst/>
          </a:prstGeom>
          <a:noFill/>
          <a:ln>
            <a:noFill/>
          </a:ln>
        </p:spPr>
      </p:pic>
      <p:pic>
        <p:nvPicPr>
          <p:cNvPr id="878" name="Google Shape;878;p82"/>
          <p:cNvPicPr preferRelativeResize="0"/>
          <p:nvPr/>
        </p:nvPicPr>
        <p:blipFill rotWithShape="1">
          <a:blip r:embed="rId4">
            <a:alphaModFix/>
          </a:blip>
          <a:srcRect/>
          <a:stretch/>
        </p:blipFill>
        <p:spPr>
          <a:xfrm>
            <a:off x="4343400" y="4724400"/>
            <a:ext cx="404812" cy="457200"/>
          </a:xfrm>
          <a:prstGeom prst="rect">
            <a:avLst/>
          </a:prstGeom>
          <a:noFill/>
          <a:ln>
            <a:noFill/>
          </a:ln>
        </p:spPr>
      </p:pic>
      <p:pic>
        <p:nvPicPr>
          <p:cNvPr id="879" name="Google Shape;879;p82"/>
          <p:cNvPicPr preferRelativeResize="0"/>
          <p:nvPr/>
        </p:nvPicPr>
        <p:blipFill rotWithShape="1">
          <a:blip r:embed="rId4">
            <a:alphaModFix/>
          </a:blip>
          <a:srcRect/>
          <a:stretch/>
        </p:blipFill>
        <p:spPr>
          <a:xfrm>
            <a:off x="6834187" y="4724400"/>
            <a:ext cx="404812" cy="457200"/>
          </a:xfrm>
          <a:prstGeom prst="rect">
            <a:avLst/>
          </a:prstGeom>
          <a:noFill/>
          <a:ln>
            <a:noFill/>
          </a:ln>
        </p:spPr>
      </p:pic>
      <p:pic>
        <p:nvPicPr>
          <p:cNvPr id="880" name="Google Shape;880;p82"/>
          <p:cNvPicPr preferRelativeResize="0"/>
          <p:nvPr/>
        </p:nvPicPr>
        <p:blipFill rotWithShape="1">
          <a:blip r:embed="rId5">
            <a:alphaModFix/>
          </a:blip>
          <a:srcRect/>
          <a:stretch/>
        </p:blipFill>
        <p:spPr>
          <a:xfrm>
            <a:off x="4648200" y="4711700"/>
            <a:ext cx="404812" cy="484187"/>
          </a:xfrm>
          <a:prstGeom prst="rect">
            <a:avLst/>
          </a:prstGeom>
          <a:noFill/>
          <a:ln>
            <a:noFill/>
          </a:ln>
        </p:spPr>
      </p:pic>
      <p:pic>
        <p:nvPicPr>
          <p:cNvPr id="881" name="Google Shape;881;p82"/>
          <p:cNvPicPr preferRelativeResize="0"/>
          <p:nvPr/>
        </p:nvPicPr>
        <p:blipFill rotWithShape="1">
          <a:blip r:embed="rId5">
            <a:alphaModFix/>
          </a:blip>
          <a:srcRect/>
          <a:stretch/>
        </p:blipFill>
        <p:spPr>
          <a:xfrm>
            <a:off x="7443787" y="4724400"/>
            <a:ext cx="404812" cy="484187"/>
          </a:xfrm>
          <a:prstGeom prst="rect">
            <a:avLst/>
          </a:prstGeom>
          <a:noFill/>
          <a:ln>
            <a:noFill/>
          </a:ln>
        </p:spPr>
      </p:pic>
      <p:pic>
        <p:nvPicPr>
          <p:cNvPr id="882" name="Google Shape;882;p82"/>
          <p:cNvPicPr preferRelativeResize="0"/>
          <p:nvPr/>
        </p:nvPicPr>
        <p:blipFill rotWithShape="1">
          <a:blip r:embed="rId5">
            <a:alphaModFix/>
          </a:blip>
          <a:srcRect/>
          <a:stretch/>
        </p:blipFill>
        <p:spPr>
          <a:xfrm>
            <a:off x="2057400" y="4724400"/>
            <a:ext cx="404812" cy="484187"/>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p:nvPr/>
        </p:nvSpPr>
        <p:spPr>
          <a:xfrm>
            <a:off x="485775" y="717550"/>
            <a:ext cx="6942137" cy="722312"/>
          </a:xfrm>
          <a:prstGeom prst="rect">
            <a:avLst/>
          </a:prstGeom>
          <a:noFill/>
          <a:ln>
            <a:noFill/>
          </a:ln>
        </p:spPr>
        <p:txBody>
          <a:bodyPr spcFirstLastPara="1" wrap="square" lIns="91425" tIns="45700" rIns="91425" bIns="45700" anchor="t" anchorCtr="0">
            <a:spAutoFit/>
          </a:bodyPr>
          <a:lstStyle/>
          <a:p>
            <a:pPr marL="1828800" marR="0" lvl="4" indent="0" algn="l" rtl="0">
              <a:lnSpc>
                <a:spcPct val="100000"/>
              </a:lnSpc>
              <a:spcBef>
                <a:spcPts val="0"/>
              </a:spcBef>
              <a:spcAft>
                <a:spcPts val="0"/>
              </a:spcAft>
              <a:buClr>
                <a:schemeClr val="folHlink"/>
              </a:buClr>
              <a:buSzPts val="4100"/>
              <a:buFont typeface="Tahoma"/>
              <a:buNone/>
            </a:pPr>
            <a:r>
              <a:rPr lang="en-US" sz="4100" b="0" i="0" u="none" strike="noStrike" cap="none">
                <a:solidFill>
                  <a:schemeClr val="folHlink"/>
                </a:solidFill>
                <a:latin typeface="Tahoma"/>
                <a:ea typeface="Tahoma"/>
                <a:cs typeface="Tahoma"/>
                <a:sym typeface="Tahoma"/>
              </a:rPr>
              <a:t>Measurement Scales </a:t>
            </a:r>
            <a:endParaRPr/>
          </a:p>
        </p:txBody>
      </p:sp>
      <p:cxnSp>
        <p:nvCxnSpPr>
          <p:cNvPr id="288" name="Google Shape;288;p31"/>
          <p:cNvCxnSpPr/>
          <p:nvPr/>
        </p:nvCxnSpPr>
        <p:spPr>
          <a:xfrm>
            <a:off x="1714500" y="1657350"/>
            <a:ext cx="5715000" cy="0"/>
          </a:xfrm>
          <a:prstGeom prst="straightConnector1">
            <a:avLst/>
          </a:prstGeom>
          <a:noFill/>
          <a:ln w="38100" cap="flat" cmpd="sng">
            <a:solidFill>
              <a:srgbClr val="003366"/>
            </a:solidFill>
            <a:prstDash val="solid"/>
            <a:miter lim="800000"/>
            <a:headEnd type="none" w="med" len="med"/>
            <a:tailEnd type="none" w="med" len="med"/>
          </a:ln>
        </p:spPr>
      </p:cxnSp>
      <p:sp>
        <p:nvSpPr>
          <p:cNvPr id="289" name="Google Shape;289;p31"/>
          <p:cNvSpPr txBox="1"/>
          <p:nvPr/>
        </p:nvSpPr>
        <p:spPr>
          <a:xfrm>
            <a:off x="573087" y="1941512"/>
            <a:ext cx="8324850" cy="3773487"/>
          </a:xfrm>
          <a:prstGeom prst="rect">
            <a:avLst/>
          </a:prstGeom>
          <a:noFill/>
          <a:ln>
            <a:noFill/>
          </a:ln>
        </p:spPr>
        <p:txBody>
          <a:bodyPr spcFirstLastPara="1" wrap="square" lIns="91425" tIns="45700" rIns="91425" bIns="45700" anchor="t" anchorCtr="0">
            <a:spAutoFit/>
          </a:bodyPr>
          <a:lstStyle/>
          <a:p>
            <a:pPr marL="457200" marR="0" lvl="1" indent="-133350" algn="l" rtl="0">
              <a:lnSpc>
                <a:spcPct val="100000"/>
              </a:lnSpc>
              <a:spcBef>
                <a:spcPts val="0"/>
              </a:spcBef>
              <a:spcAft>
                <a:spcPts val="0"/>
              </a:spcAft>
              <a:buClr>
                <a:schemeClr val="dk1"/>
              </a:buClr>
              <a:buSzPts val="2100"/>
              <a:buFont typeface="Tahoma"/>
              <a:buChar char="•"/>
            </a:pPr>
            <a:r>
              <a:rPr lang="en-US" sz="2100" b="0" i="0" u="none" strike="noStrike" cap="none">
                <a:solidFill>
                  <a:schemeClr val="dk1"/>
                </a:solidFill>
                <a:latin typeface="Tahoma"/>
                <a:ea typeface="Tahoma"/>
                <a:cs typeface="Tahoma"/>
                <a:sym typeface="Tahoma"/>
              </a:rPr>
              <a:t>Interval Scale</a:t>
            </a:r>
            <a:endParaRPr/>
          </a:p>
          <a:p>
            <a:pPr marL="914400" marR="0" lvl="2" indent="-133350" algn="l" rtl="0">
              <a:lnSpc>
                <a:spcPct val="100000"/>
              </a:lnSpc>
              <a:spcBef>
                <a:spcPts val="0"/>
              </a:spcBef>
              <a:spcAft>
                <a:spcPts val="0"/>
              </a:spcAft>
              <a:buClr>
                <a:schemeClr val="dk1"/>
              </a:buClr>
              <a:buSzPts val="2100"/>
              <a:buFont typeface="Tahoma"/>
              <a:buChar char="•"/>
            </a:pPr>
            <a:r>
              <a:rPr lang="en-US" sz="2100" b="0" i="0" u="none" strike="noStrike" cap="none">
                <a:solidFill>
                  <a:schemeClr val="dk1"/>
                </a:solidFill>
                <a:latin typeface="Tahoma"/>
                <a:ea typeface="Tahoma"/>
                <a:cs typeface="Tahoma"/>
                <a:sym typeface="Tahoma"/>
              </a:rPr>
              <a:t>Data classified by ranking.</a:t>
            </a:r>
            <a:endParaRPr/>
          </a:p>
          <a:p>
            <a:pPr marL="914400" marR="0" lvl="2" indent="-133350" algn="l" rtl="0">
              <a:lnSpc>
                <a:spcPct val="100000"/>
              </a:lnSpc>
              <a:spcBef>
                <a:spcPts val="0"/>
              </a:spcBef>
              <a:spcAft>
                <a:spcPts val="0"/>
              </a:spcAft>
              <a:buClr>
                <a:schemeClr val="dk1"/>
              </a:buClr>
              <a:buSzPts val="2100"/>
              <a:buFont typeface="Tahoma"/>
              <a:buChar char="•"/>
            </a:pPr>
            <a:r>
              <a:rPr lang="en-US" sz="2100" b="0" i="0" u="none" strike="noStrike" cap="none">
                <a:solidFill>
                  <a:schemeClr val="dk1"/>
                </a:solidFill>
                <a:latin typeface="Tahoma"/>
                <a:ea typeface="Tahoma"/>
                <a:cs typeface="Tahoma"/>
                <a:sym typeface="Tahoma"/>
              </a:rPr>
              <a:t>Quantitative classification (time, temperature, etc).</a:t>
            </a:r>
            <a:endParaRPr/>
          </a:p>
          <a:p>
            <a:pPr marL="914400" marR="0" lvl="2" indent="-133350" algn="l" rtl="0">
              <a:lnSpc>
                <a:spcPct val="100000"/>
              </a:lnSpc>
              <a:spcBef>
                <a:spcPts val="0"/>
              </a:spcBef>
              <a:spcAft>
                <a:spcPts val="0"/>
              </a:spcAft>
              <a:buClr>
                <a:schemeClr val="dk1"/>
              </a:buClr>
              <a:buSzPts val="2100"/>
              <a:buFont typeface="Tahoma"/>
              <a:buChar char="•"/>
            </a:pPr>
            <a:r>
              <a:rPr lang="en-US" sz="2100" b="0" i="0" u="none" strike="noStrike" cap="none">
                <a:solidFill>
                  <a:schemeClr val="dk1"/>
                </a:solidFill>
                <a:latin typeface="Tahoma"/>
                <a:ea typeface="Tahoma"/>
                <a:cs typeface="Tahoma"/>
                <a:sym typeface="Tahoma"/>
              </a:rPr>
              <a:t>Zero point of scale is arbitrary (differences are meaningful).</a:t>
            </a:r>
            <a:endParaRPr/>
          </a:p>
          <a:p>
            <a:pPr marL="914400" marR="0" lvl="2" indent="0" algn="l" rtl="0">
              <a:lnSpc>
                <a:spcPct val="100000"/>
              </a:lnSpc>
              <a:spcBef>
                <a:spcPts val="0"/>
              </a:spcBef>
              <a:spcAft>
                <a:spcPts val="0"/>
              </a:spcAft>
              <a:buClr>
                <a:schemeClr val="dk1"/>
              </a:buClr>
              <a:buSzPts val="2100"/>
              <a:buFont typeface="Tahoma"/>
              <a:buNone/>
            </a:pPr>
            <a:endParaRPr sz="2100" b="0" i="0" u="none" strike="noStrike" cap="none">
              <a:solidFill>
                <a:schemeClr val="dk1"/>
              </a:solidFill>
              <a:latin typeface="Tahoma"/>
              <a:ea typeface="Tahoma"/>
              <a:cs typeface="Tahoma"/>
              <a:sym typeface="Tahoma"/>
            </a:endParaRPr>
          </a:p>
          <a:p>
            <a:pPr marL="457200" marR="0" lvl="1" indent="-133350" algn="l" rtl="0">
              <a:lnSpc>
                <a:spcPct val="100000"/>
              </a:lnSpc>
              <a:spcBef>
                <a:spcPts val="0"/>
              </a:spcBef>
              <a:spcAft>
                <a:spcPts val="0"/>
              </a:spcAft>
              <a:buClr>
                <a:schemeClr val="dk1"/>
              </a:buClr>
              <a:buSzPts val="2100"/>
              <a:buFont typeface="Tahoma"/>
              <a:buChar char="•"/>
            </a:pPr>
            <a:r>
              <a:rPr lang="en-US" sz="2100" b="0" i="0" u="none" strike="noStrike" cap="none">
                <a:solidFill>
                  <a:schemeClr val="dk1"/>
                </a:solidFill>
                <a:latin typeface="Tahoma"/>
                <a:ea typeface="Tahoma"/>
                <a:cs typeface="Tahoma"/>
                <a:sym typeface="Tahoma"/>
              </a:rPr>
              <a:t>Ratio Scale </a:t>
            </a:r>
            <a:endParaRPr/>
          </a:p>
          <a:p>
            <a:pPr marL="914400" marR="0" lvl="2" indent="-133350" algn="l" rtl="0">
              <a:lnSpc>
                <a:spcPct val="100000"/>
              </a:lnSpc>
              <a:spcBef>
                <a:spcPts val="0"/>
              </a:spcBef>
              <a:spcAft>
                <a:spcPts val="0"/>
              </a:spcAft>
              <a:buClr>
                <a:schemeClr val="dk1"/>
              </a:buClr>
              <a:buSzPts val="2100"/>
              <a:buFont typeface="Tahoma"/>
              <a:buChar char="•"/>
            </a:pPr>
            <a:r>
              <a:rPr lang="en-US" sz="2100" b="0" i="0" u="none" strike="noStrike" cap="none">
                <a:solidFill>
                  <a:schemeClr val="dk1"/>
                </a:solidFill>
                <a:latin typeface="Tahoma"/>
                <a:ea typeface="Tahoma"/>
                <a:cs typeface="Tahoma"/>
                <a:sym typeface="Tahoma"/>
              </a:rPr>
              <a:t>Data classified as the ratio of two numbers.</a:t>
            </a:r>
            <a:endParaRPr/>
          </a:p>
          <a:p>
            <a:pPr marL="914400" marR="0" lvl="2" indent="-133350" algn="l" rtl="0">
              <a:lnSpc>
                <a:spcPct val="100000"/>
              </a:lnSpc>
              <a:spcBef>
                <a:spcPts val="0"/>
              </a:spcBef>
              <a:spcAft>
                <a:spcPts val="0"/>
              </a:spcAft>
              <a:buClr>
                <a:schemeClr val="dk1"/>
              </a:buClr>
              <a:buSzPts val="2100"/>
              <a:buFont typeface="Tahoma"/>
              <a:buChar char="•"/>
            </a:pPr>
            <a:r>
              <a:rPr lang="en-US" sz="2100" b="0" i="0" u="none" strike="noStrike" cap="none">
                <a:solidFill>
                  <a:schemeClr val="dk1"/>
                </a:solidFill>
                <a:latin typeface="Tahoma"/>
                <a:ea typeface="Tahoma"/>
                <a:cs typeface="Tahoma"/>
                <a:sym typeface="Tahoma"/>
              </a:rPr>
              <a:t>Quantitative classification (height, weight, distance, etc).</a:t>
            </a:r>
            <a:endParaRPr/>
          </a:p>
          <a:p>
            <a:pPr marL="914400" marR="0" lvl="2" indent="-133350" algn="l" rtl="0">
              <a:lnSpc>
                <a:spcPct val="100000"/>
              </a:lnSpc>
              <a:spcBef>
                <a:spcPts val="0"/>
              </a:spcBef>
              <a:spcAft>
                <a:spcPts val="0"/>
              </a:spcAft>
              <a:buClr>
                <a:schemeClr val="dk1"/>
              </a:buClr>
              <a:buSzPts val="2100"/>
              <a:buFont typeface="Tahoma"/>
              <a:buChar char="•"/>
            </a:pPr>
            <a:r>
              <a:rPr lang="en-US" sz="2100" b="0" i="0" u="none" strike="noStrike" cap="none">
                <a:solidFill>
                  <a:schemeClr val="dk1"/>
                </a:solidFill>
                <a:latin typeface="Tahoma"/>
                <a:ea typeface="Tahoma"/>
                <a:cs typeface="Tahoma"/>
                <a:sym typeface="Tahoma"/>
              </a:rPr>
              <a:t>Zero point of scale is real (data can be added, subtracted, multiplied, and divided).</a:t>
            </a:r>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pic>
        <p:nvPicPr>
          <p:cNvPr id="887" name="Google Shape;887;p83"/>
          <p:cNvPicPr preferRelativeResize="0"/>
          <p:nvPr/>
        </p:nvPicPr>
        <p:blipFill rotWithShape="1">
          <a:blip r:embed="rId3">
            <a:alphaModFix/>
          </a:blip>
          <a:srcRect/>
          <a:stretch/>
        </p:blipFill>
        <p:spPr>
          <a:xfrm>
            <a:off x="2627312" y="1879600"/>
            <a:ext cx="3057525" cy="1552575"/>
          </a:xfrm>
          <a:prstGeom prst="rect">
            <a:avLst/>
          </a:prstGeom>
          <a:noFill/>
          <a:ln>
            <a:noFill/>
          </a:ln>
        </p:spPr>
      </p:pic>
      <p:sp>
        <p:nvSpPr>
          <p:cNvPr id="888" name="Google Shape;888;p83"/>
          <p:cNvSpPr txBox="1"/>
          <p:nvPr/>
        </p:nvSpPr>
        <p:spPr>
          <a:xfrm>
            <a:off x="2286000" y="549275"/>
            <a:ext cx="4572000" cy="8302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Identifying outliers with the 1.5xIQR rule</a:t>
            </a:r>
            <a:endParaRPr/>
          </a:p>
        </p:txBody>
      </p:sp>
      <p:pic>
        <p:nvPicPr>
          <p:cNvPr id="889" name="Google Shape;889;p83"/>
          <p:cNvPicPr preferRelativeResize="0"/>
          <p:nvPr/>
        </p:nvPicPr>
        <p:blipFill rotWithShape="1">
          <a:blip r:embed="rId4">
            <a:alphaModFix/>
          </a:blip>
          <a:srcRect/>
          <a:stretch/>
        </p:blipFill>
        <p:spPr>
          <a:xfrm>
            <a:off x="1692275" y="4437062"/>
            <a:ext cx="5334000" cy="504825"/>
          </a:xfrm>
          <a:prstGeom prst="rect">
            <a:avLst/>
          </a:prstGeom>
          <a:noFill/>
          <a:ln>
            <a:noFill/>
          </a:ln>
        </p:spPr>
      </p:pic>
      <p:sp>
        <p:nvSpPr>
          <p:cNvPr id="890" name="Google Shape;890;p83"/>
          <p:cNvSpPr txBox="1"/>
          <p:nvPr/>
        </p:nvSpPr>
        <p:spPr>
          <a:xfrm>
            <a:off x="1331912" y="4979987"/>
            <a:ext cx="4572000" cy="8318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ahoma"/>
              <a:buNone/>
            </a:pPr>
            <a:r>
              <a:rPr lang="en-US" sz="2400" b="1" i="0" u="none">
                <a:solidFill>
                  <a:schemeClr val="dk1"/>
                </a:solidFill>
                <a:latin typeface="Tahoma"/>
                <a:ea typeface="Tahoma"/>
                <a:cs typeface="Tahoma"/>
                <a:sym typeface="Tahoma"/>
              </a:rPr>
              <a:t>Find the median, quartiles, and interquartile range</a:t>
            </a:r>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pic>
        <p:nvPicPr>
          <p:cNvPr id="895" name="Google Shape;895;p84"/>
          <p:cNvPicPr preferRelativeResize="0"/>
          <p:nvPr/>
        </p:nvPicPr>
        <p:blipFill rotWithShape="1">
          <a:blip r:embed="rId3">
            <a:alphaModFix/>
          </a:blip>
          <a:srcRect/>
          <a:stretch/>
        </p:blipFill>
        <p:spPr>
          <a:xfrm>
            <a:off x="1079500" y="1844675"/>
            <a:ext cx="6973887" cy="790575"/>
          </a:xfrm>
          <a:prstGeom prst="rect">
            <a:avLst/>
          </a:prstGeom>
          <a:noFill/>
          <a:ln>
            <a:noFill/>
          </a:ln>
        </p:spPr>
      </p:pic>
      <p:pic>
        <p:nvPicPr>
          <p:cNvPr id="896" name="Google Shape;896;p84"/>
          <p:cNvPicPr preferRelativeResize="0"/>
          <p:nvPr/>
        </p:nvPicPr>
        <p:blipFill rotWithShape="1">
          <a:blip r:embed="rId4">
            <a:alphaModFix/>
          </a:blip>
          <a:srcRect/>
          <a:stretch/>
        </p:blipFill>
        <p:spPr>
          <a:xfrm>
            <a:off x="1079500" y="3273425"/>
            <a:ext cx="5859462" cy="733425"/>
          </a:xfrm>
          <a:prstGeom prst="rect">
            <a:avLst/>
          </a:prstGeom>
          <a:noFill/>
          <a:ln>
            <a:noFill/>
          </a:ln>
        </p:spPr>
      </p:pic>
      <p:pic>
        <p:nvPicPr>
          <p:cNvPr id="897" name="Google Shape;897;p84"/>
          <p:cNvPicPr preferRelativeResize="0"/>
          <p:nvPr/>
        </p:nvPicPr>
        <p:blipFill rotWithShape="1">
          <a:blip r:embed="rId5">
            <a:alphaModFix/>
          </a:blip>
          <a:srcRect/>
          <a:stretch/>
        </p:blipFill>
        <p:spPr>
          <a:xfrm>
            <a:off x="2455862" y="4581525"/>
            <a:ext cx="3105150" cy="923925"/>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32"/>
          <p:cNvPicPr preferRelativeResize="0"/>
          <p:nvPr/>
        </p:nvPicPr>
        <p:blipFill rotWithShape="1">
          <a:blip r:embed="rId3">
            <a:alphaModFix/>
          </a:blip>
          <a:srcRect/>
          <a:stretch/>
        </p:blipFill>
        <p:spPr>
          <a:xfrm>
            <a:off x="2085975" y="1323975"/>
            <a:ext cx="4972050" cy="421005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cxnSp>
        <p:nvCxnSpPr>
          <p:cNvPr id="299" name="Google Shape;299;p33"/>
          <p:cNvCxnSpPr/>
          <p:nvPr/>
        </p:nvCxnSpPr>
        <p:spPr>
          <a:xfrm>
            <a:off x="1524000" y="2590800"/>
            <a:ext cx="0" cy="533400"/>
          </a:xfrm>
          <a:prstGeom prst="straightConnector1">
            <a:avLst/>
          </a:prstGeom>
          <a:noFill/>
          <a:ln w="28575" cap="flat" cmpd="sng">
            <a:solidFill>
              <a:schemeClr val="dk1"/>
            </a:solidFill>
            <a:prstDash val="solid"/>
            <a:miter lim="800000"/>
            <a:headEnd type="none" w="med" len="med"/>
            <a:tailEnd type="none" w="med" len="med"/>
          </a:ln>
        </p:spPr>
      </p:cxnSp>
      <p:cxnSp>
        <p:nvCxnSpPr>
          <p:cNvPr id="300" name="Google Shape;300;p33"/>
          <p:cNvCxnSpPr/>
          <p:nvPr/>
        </p:nvCxnSpPr>
        <p:spPr>
          <a:xfrm>
            <a:off x="6248400" y="3810000"/>
            <a:ext cx="0" cy="1066800"/>
          </a:xfrm>
          <a:prstGeom prst="straightConnector1">
            <a:avLst/>
          </a:prstGeom>
          <a:noFill/>
          <a:ln w="28575" cap="flat" cmpd="sng">
            <a:solidFill>
              <a:schemeClr val="dk1"/>
            </a:solidFill>
            <a:prstDash val="solid"/>
            <a:miter lim="800000"/>
            <a:headEnd type="none" w="med" len="med"/>
            <a:tailEnd type="none" w="med" len="med"/>
          </a:ln>
        </p:spPr>
      </p:cxnSp>
      <p:cxnSp>
        <p:nvCxnSpPr>
          <p:cNvPr id="301" name="Google Shape;301;p33"/>
          <p:cNvCxnSpPr/>
          <p:nvPr/>
        </p:nvCxnSpPr>
        <p:spPr>
          <a:xfrm>
            <a:off x="7467600" y="3492500"/>
            <a:ext cx="0" cy="317500"/>
          </a:xfrm>
          <a:prstGeom prst="straightConnector1">
            <a:avLst/>
          </a:prstGeom>
          <a:noFill/>
          <a:ln w="28575" cap="flat" cmpd="sng">
            <a:solidFill>
              <a:schemeClr val="dk1"/>
            </a:solidFill>
            <a:prstDash val="solid"/>
            <a:miter lim="800000"/>
            <a:headEnd type="none" w="med" len="med"/>
            <a:tailEnd type="none" w="med" len="med"/>
          </a:ln>
        </p:spPr>
      </p:cxnSp>
      <p:cxnSp>
        <p:nvCxnSpPr>
          <p:cNvPr id="302" name="Google Shape;302;p33"/>
          <p:cNvCxnSpPr/>
          <p:nvPr/>
        </p:nvCxnSpPr>
        <p:spPr>
          <a:xfrm>
            <a:off x="3430587" y="3536950"/>
            <a:ext cx="0" cy="273050"/>
          </a:xfrm>
          <a:prstGeom prst="straightConnector1">
            <a:avLst/>
          </a:prstGeom>
          <a:noFill/>
          <a:ln w="28575" cap="flat" cmpd="sng">
            <a:solidFill>
              <a:schemeClr val="dk1"/>
            </a:solidFill>
            <a:prstDash val="solid"/>
            <a:miter lim="800000"/>
            <a:headEnd type="none" w="med" len="med"/>
            <a:tailEnd type="none" w="med" len="med"/>
          </a:ln>
        </p:spPr>
      </p:cxnSp>
      <p:cxnSp>
        <p:nvCxnSpPr>
          <p:cNvPr id="303" name="Google Shape;303;p33"/>
          <p:cNvCxnSpPr/>
          <p:nvPr/>
        </p:nvCxnSpPr>
        <p:spPr>
          <a:xfrm>
            <a:off x="2133600" y="3546475"/>
            <a:ext cx="0" cy="612775"/>
          </a:xfrm>
          <a:prstGeom prst="straightConnector1">
            <a:avLst/>
          </a:prstGeom>
          <a:noFill/>
          <a:ln w="28575" cap="flat" cmpd="sng">
            <a:solidFill>
              <a:schemeClr val="dk1"/>
            </a:solidFill>
            <a:prstDash val="solid"/>
            <a:miter lim="800000"/>
            <a:headEnd type="none" w="med" len="med"/>
            <a:tailEnd type="none" w="med" len="med"/>
          </a:ln>
        </p:spPr>
      </p:cxnSp>
      <p:sp>
        <p:nvSpPr>
          <p:cNvPr id="304" name="Google Shape;304;p33"/>
          <p:cNvSpPr txBox="1">
            <a:spLocks noGrp="1"/>
          </p:cNvSpPr>
          <p:nvPr>
            <p:ph type="title"/>
          </p:nvPr>
        </p:nvSpPr>
        <p:spPr>
          <a:xfrm>
            <a:off x="1150937" y="228600"/>
            <a:ext cx="7793037" cy="1143000"/>
          </a:xfrm>
          <a:prstGeom prst="rect">
            <a:avLst/>
          </a:prstGeom>
          <a:noFill/>
          <a:ln>
            <a:noFill/>
          </a:ln>
        </p:spPr>
        <p:txBody>
          <a:bodyPr spcFirstLastPara="1" wrap="square" lIns="85325" tIns="42650" rIns="85325" bIns="42650" anchor="b" anchorCtr="0">
            <a:noAutofit/>
          </a:bodyPr>
          <a:lstStyle/>
          <a:p>
            <a:pPr marL="0" lvl="0" indent="0" algn="ctr" rtl="0">
              <a:lnSpc>
                <a:spcPct val="110000"/>
              </a:lnSpc>
              <a:spcBef>
                <a:spcPts val="0"/>
              </a:spcBef>
              <a:spcAft>
                <a:spcPts val="0"/>
              </a:spcAft>
              <a:buClr>
                <a:schemeClr val="dk2"/>
              </a:buClr>
              <a:buSzPts val="4100"/>
              <a:buFont typeface="Tahoma"/>
              <a:buNone/>
            </a:pPr>
            <a:r>
              <a:rPr lang="en-US" sz="4100" b="0" i="0" u="none">
                <a:solidFill>
                  <a:schemeClr val="dk2"/>
                </a:solidFill>
                <a:latin typeface="Tahoma"/>
                <a:ea typeface="Tahoma"/>
                <a:cs typeface="Tahoma"/>
                <a:sym typeface="Tahoma"/>
              </a:rPr>
              <a:t>Summary Measures</a:t>
            </a:r>
            <a:endParaRPr/>
          </a:p>
        </p:txBody>
      </p:sp>
      <p:cxnSp>
        <p:nvCxnSpPr>
          <p:cNvPr id="305" name="Google Shape;305;p33"/>
          <p:cNvCxnSpPr/>
          <p:nvPr/>
        </p:nvCxnSpPr>
        <p:spPr>
          <a:xfrm>
            <a:off x="8382000" y="3810000"/>
            <a:ext cx="0" cy="263525"/>
          </a:xfrm>
          <a:prstGeom prst="straightConnector1">
            <a:avLst/>
          </a:prstGeom>
          <a:noFill/>
          <a:ln w="28575" cap="flat" cmpd="sng">
            <a:solidFill>
              <a:schemeClr val="dk1"/>
            </a:solidFill>
            <a:prstDash val="solid"/>
            <a:miter lim="800000"/>
            <a:headEnd type="none" w="med" len="med"/>
            <a:tailEnd type="none" w="med" len="med"/>
          </a:ln>
        </p:spPr>
      </p:cxnSp>
      <p:cxnSp>
        <p:nvCxnSpPr>
          <p:cNvPr id="306" name="Google Shape;306;p33"/>
          <p:cNvCxnSpPr/>
          <p:nvPr/>
        </p:nvCxnSpPr>
        <p:spPr>
          <a:xfrm>
            <a:off x="1295400" y="3505200"/>
            <a:ext cx="0" cy="349250"/>
          </a:xfrm>
          <a:prstGeom prst="straightConnector1">
            <a:avLst/>
          </a:prstGeom>
          <a:noFill/>
          <a:ln w="28575" cap="flat" cmpd="sng">
            <a:solidFill>
              <a:schemeClr val="dk1"/>
            </a:solidFill>
            <a:prstDash val="solid"/>
            <a:miter lim="800000"/>
            <a:headEnd type="none" w="med" len="med"/>
            <a:tailEnd type="none" w="med" len="med"/>
          </a:ln>
        </p:spPr>
      </p:cxnSp>
      <p:cxnSp>
        <p:nvCxnSpPr>
          <p:cNvPr id="307" name="Google Shape;307;p33"/>
          <p:cNvCxnSpPr/>
          <p:nvPr/>
        </p:nvCxnSpPr>
        <p:spPr>
          <a:xfrm>
            <a:off x="4495800" y="2209800"/>
            <a:ext cx="0" cy="381000"/>
          </a:xfrm>
          <a:prstGeom prst="straightConnector1">
            <a:avLst/>
          </a:prstGeom>
          <a:noFill/>
          <a:ln w="28575" cap="flat" cmpd="sng">
            <a:solidFill>
              <a:schemeClr val="dk1"/>
            </a:solidFill>
            <a:prstDash val="solid"/>
            <a:miter lim="800000"/>
            <a:headEnd type="none" w="med" len="med"/>
            <a:tailEnd type="none" w="med" len="med"/>
          </a:ln>
        </p:spPr>
      </p:cxnSp>
      <p:cxnSp>
        <p:nvCxnSpPr>
          <p:cNvPr id="308" name="Google Shape;308;p33"/>
          <p:cNvCxnSpPr/>
          <p:nvPr/>
        </p:nvCxnSpPr>
        <p:spPr>
          <a:xfrm>
            <a:off x="4267200" y="3581400"/>
            <a:ext cx="0" cy="2590800"/>
          </a:xfrm>
          <a:prstGeom prst="straightConnector1">
            <a:avLst/>
          </a:prstGeom>
          <a:noFill/>
          <a:ln w="28575" cap="flat" cmpd="sng">
            <a:solidFill>
              <a:schemeClr val="dk1"/>
            </a:solidFill>
            <a:prstDash val="solid"/>
            <a:miter lim="800000"/>
            <a:headEnd type="none" w="med" len="med"/>
            <a:tailEnd type="none" w="med" len="med"/>
          </a:ln>
        </p:spPr>
      </p:cxnSp>
      <p:cxnSp>
        <p:nvCxnSpPr>
          <p:cNvPr id="309" name="Google Shape;309;p33"/>
          <p:cNvCxnSpPr/>
          <p:nvPr/>
        </p:nvCxnSpPr>
        <p:spPr>
          <a:xfrm>
            <a:off x="5334000" y="2590800"/>
            <a:ext cx="0" cy="577850"/>
          </a:xfrm>
          <a:prstGeom prst="straightConnector1">
            <a:avLst/>
          </a:prstGeom>
          <a:noFill/>
          <a:ln w="28575" cap="flat" cmpd="sng">
            <a:solidFill>
              <a:schemeClr val="dk1"/>
            </a:solidFill>
            <a:prstDash val="solid"/>
            <a:miter lim="800000"/>
            <a:headEnd type="none" w="med" len="med"/>
            <a:tailEnd type="none" w="med" len="med"/>
          </a:ln>
        </p:spPr>
      </p:cxnSp>
      <p:sp>
        <p:nvSpPr>
          <p:cNvPr id="310" name="Google Shape;310;p33"/>
          <p:cNvSpPr txBox="1"/>
          <p:nvPr/>
        </p:nvSpPr>
        <p:spPr>
          <a:xfrm>
            <a:off x="1220787" y="3049587"/>
            <a:ext cx="3121025" cy="528637"/>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a:buNone/>
            </a:pPr>
            <a:r>
              <a:rPr lang="en-US" sz="2800" b="1" i="0" u="none">
                <a:solidFill>
                  <a:srgbClr val="000066"/>
                </a:solidFill>
                <a:latin typeface="Times New Roman"/>
                <a:ea typeface="Times New Roman"/>
                <a:cs typeface="Times New Roman"/>
                <a:sym typeface="Times New Roman"/>
              </a:rPr>
              <a:t>Central Tendency</a:t>
            </a:r>
            <a:endParaRPr/>
          </a:p>
        </p:txBody>
      </p:sp>
      <p:cxnSp>
        <p:nvCxnSpPr>
          <p:cNvPr id="311" name="Google Shape;311;p33"/>
          <p:cNvCxnSpPr/>
          <p:nvPr/>
        </p:nvCxnSpPr>
        <p:spPr>
          <a:xfrm>
            <a:off x="1524000" y="2590800"/>
            <a:ext cx="5943600" cy="0"/>
          </a:xfrm>
          <a:prstGeom prst="straightConnector1">
            <a:avLst/>
          </a:prstGeom>
          <a:noFill/>
          <a:ln w="28575" cap="flat" cmpd="sng">
            <a:solidFill>
              <a:schemeClr val="dk1"/>
            </a:solidFill>
            <a:prstDash val="solid"/>
            <a:miter lim="800000"/>
            <a:headEnd type="none" w="med" len="med"/>
            <a:tailEnd type="none" w="med" len="med"/>
          </a:ln>
        </p:spPr>
      </p:cxnSp>
      <p:sp>
        <p:nvSpPr>
          <p:cNvPr id="312" name="Google Shape;312;p33"/>
          <p:cNvSpPr txBox="1"/>
          <p:nvPr/>
        </p:nvSpPr>
        <p:spPr>
          <a:xfrm>
            <a:off x="381000" y="3811587"/>
            <a:ext cx="990600" cy="466725"/>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Mean</a:t>
            </a:r>
            <a:endParaRPr/>
          </a:p>
        </p:txBody>
      </p:sp>
      <p:sp>
        <p:nvSpPr>
          <p:cNvPr id="313" name="Google Shape;313;p33"/>
          <p:cNvSpPr txBox="1"/>
          <p:nvPr/>
        </p:nvSpPr>
        <p:spPr>
          <a:xfrm>
            <a:off x="1449387" y="4116387"/>
            <a:ext cx="1292225" cy="466725"/>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Median</a:t>
            </a:r>
            <a:endParaRPr/>
          </a:p>
        </p:txBody>
      </p:sp>
      <p:sp>
        <p:nvSpPr>
          <p:cNvPr id="314" name="Google Shape;314;p33"/>
          <p:cNvSpPr txBox="1"/>
          <p:nvPr/>
        </p:nvSpPr>
        <p:spPr>
          <a:xfrm>
            <a:off x="2898775" y="3811587"/>
            <a:ext cx="987425" cy="466725"/>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Mode</a:t>
            </a:r>
            <a:endParaRPr/>
          </a:p>
        </p:txBody>
      </p:sp>
      <p:sp>
        <p:nvSpPr>
          <p:cNvPr id="315" name="Google Shape;315;p33"/>
          <p:cNvSpPr txBox="1"/>
          <p:nvPr/>
        </p:nvSpPr>
        <p:spPr>
          <a:xfrm>
            <a:off x="4495800" y="3124200"/>
            <a:ext cx="1752600" cy="528637"/>
          </a:xfrm>
          <a:prstGeom prst="rect">
            <a:avLst/>
          </a:prstGeom>
          <a:solidFill>
            <a:srgbClr val="CCFFCC"/>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a:buNone/>
            </a:pPr>
            <a:r>
              <a:rPr lang="en-US" sz="2800" b="1" i="0" u="none">
                <a:solidFill>
                  <a:srgbClr val="000066"/>
                </a:solidFill>
                <a:latin typeface="Times New Roman"/>
                <a:ea typeface="Times New Roman"/>
                <a:cs typeface="Times New Roman"/>
                <a:sym typeface="Times New Roman"/>
              </a:rPr>
              <a:t>Quartiles</a:t>
            </a:r>
            <a:endParaRPr/>
          </a:p>
        </p:txBody>
      </p:sp>
      <p:sp>
        <p:nvSpPr>
          <p:cNvPr id="316" name="Google Shape;316;p33"/>
          <p:cNvSpPr txBox="1"/>
          <p:nvPr/>
        </p:nvSpPr>
        <p:spPr>
          <a:xfrm>
            <a:off x="2286000" y="6096000"/>
            <a:ext cx="2435225" cy="466725"/>
          </a:xfrm>
          <a:prstGeom prst="rect">
            <a:avLst/>
          </a:prstGeom>
          <a:solidFill>
            <a:srgbClr val="FFFF66"/>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400"/>
              <a:buFont typeface="Times New Roman"/>
              <a:buNone/>
            </a:pPr>
            <a:r>
              <a:rPr lang="en-US" sz="2400" b="1" i="0" u="none">
                <a:solidFill>
                  <a:srgbClr val="000066"/>
                </a:solidFill>
                <a:latin typeface="Times New Roman"/>
                <a:ea typeface="Times New Roman"/>
                <a:cs typeface="Times New Roman"/>
                <a:sym typeface="Times New Roman"/>
              </a:rPr>
              <a:t>Geometric Mean</a:t>
            </a:r>
            <a:endParaRPr/>
          </a:p>
        </p:txBody>
      </p:sp>
      <p:sp>
        <p:nvSpPr>
          <p:cNvPr id="317" name="Google Shape;317;p33"/>
          <p:cNvSpPr txBox="1"/>
          <p:nvPr/>
        </p:nvSpPr>
        <p:spPr>
          <a:xfrm>
            <a:off x="2820987" y="1754187"/>
            <a:ext cx="3349625" cy="528637"/>
          </a:xfrm>
          <a:prstGeom prst="rect">
            <a:avLst/>
          </a:prstGeom>
          <a:solidFill>
            <a:srgbClr val="F983C1"/>
          </a:solidFill>
          <a:ln w="12700" cap="flat" cmpd="sng">
            <a:solidFill>
              <a:srgbClr val="000066"/>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a:buNone/>
            </a:pPr>
            <a:r>
              <a:rPr lang="en-US" sz="2800" b="1" i="0" u="none">
                <a:solidFill>
                  <a:srgbClr val="000066"/>
                </a:solidFill>
                <a:latin typeface="Times New Roman"/>
                <a:ea typeface="Times New Roman"/>
                <a:cs typeface="Times New Roman"/>
                <a:sym typeface="Times New Roman"/>
              </a:rPr>
              <a:t>Summary Measures</a:t>
            </a:r>
            <a:endParaRPr/>
          </a:p>
        </p:txBody>
      </p:sp>
      <p:cxnSp>
        <p:nvCxnSpPr>
          <p:cNvPr id="318" name="Google Shape;318;p33"/>
          <p:cNvCxnSpPr/>
          <p:nvPr/>
        </p:nvCxnSpPr>
        <p:spPr>
          <a:xfrm>
            <a:off x="7467600" y="2590800"/>
            <a:ext cx="0" cy="469900"/>
          </a:xfrm>
          <a:prstGeom prst="straightConnector1">
            <a:avLst/>
          </a:prstGeom>
          <a:noFill/>
          <a:ln w="28575" cap="flat" cmpd="sng">
            <a:solidFill>
              <a:schemeClr val="dk1"/>
            </a:solidFill>
            <a:prstDash val="solid"/>
            <a:miter lim="800000"/>
            <a:headEnd type="none" w="med" len="med"/>
            <a:tailEnd type="none" w="med" len="med"/>
          </a:ln>
        </p:spPr>
      </p:cxnSp>
      <p:sp>
        <p:nvSpPr>
          <p:cNvPr id="319" name="Google Shape;319;p33"/>
          <p:cNvSpPr txBox="1"/>
          <p:nvPr/>
        </p:nvSpPr>
        <p:spPr>
          <a:xfrm>
            <a:off x="6611937" y="3030537"/>
            <a:ext cx="1789112" cy="528637"/>
          </a:xfrm>
          <a:prstGeom prst="rect">
            <a:avLst/>
          </a:prstGeom>
          <a:solidFill>
            <a:schemeClr val="hlink"/>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a:buNone/>
            </a:pPr>
            <a:r>
              <a:rPr lang="en-US" sz="2800" b="1" i="0" u="none">
                <a:solidFill>
                  <a:srgbClr val="000066"/>
                </a:solidFill>
                <a:latin typeface="Times New Roman"/>
                <a:ea typeface="Times New Roman"/>
                <a:cs typeface="Times New Roman"/>
                <a:sym typeface="Times New Roman"/>
              </a:rPr>
              <a:t>Variation</a:t>
            </a:r>
            <a:endParaRPr/>
          </a:p>
        </p:txBody>
      </p:sp>
      <p:cxnSp>
        <p:nvCxnSpPr>
          <p:cNvPr id="320" name="Google Shape;320;p33"/>
          <p:cNvCxnSpPr/>
          <p:nvPr/>
        </p:nvCxnSpPr>
        <p:spPr>
          <a:xfrm>
            <a:off x="6705600" y="3810000"/>
            <a:ext cx="0" cy="2057400"/>
          </a:xfrm>
          <a:prstGeom prst="straightConnector1">
            <a:avLst/>
          </a:prstGeom>
          <a:noFill/>
          <a:ln w="28575" cap="flat" cmpd="sng">
            <a:solidFill>
              <a:schemeClr val="dk1"/>
            </a:solidFill>
            <a:prstDash val="solid"/>
            <a:miter lim="800000"/>
            <a:headEnd type="none" w="med" len="med"/>
            <a:tailEnd type="none" w="med" len="med"/>
          </a:ln>
        </p:spPr>
      </p:cxnSp>
      <p:sp>
        <p:nvSpPr>
          <p:cNvPr id="321" name="Google Shape;321;p33"/>
          <p:cNvSpPr txBox="1"/>
          <p:nvPr/>
        </p:nvSpPr>
        <p:spPr>
          <a:xfrm>
            <a:off x="4878387" y="4802187"/>
            <a:ext cx="1673225" cy="528637"/>
          </a:xfrm>
          <a:prstGeom prst="rect">
            <a:avLst/>
          </a:prstGeom>
          <a:solidFill>
            <a:schemeClr val="hlink"/>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a:buNone/>
            </a:pPr>
            <a:r>
              <a:rPr lang="en-US" sz="2800" b="1" i="0" u="none">
                <a:solidFill>
                  <a:srgbClr val="000066"/>
                </a:solidFill>
                <a:latin typeface="Times New Roman"/>
                <a:ea typeface="Times New Roman"/>
                <a:cs typeface="Times New Roman"/>
                <a:sym typeface="Times New Roman"/>
              </a:rPr>
              <a:t>Variance</a:t>
            </a:r>
            <a:endParaRPr/>
          </a:p>
        </p:txBody>
      </p:sp>
      <p:sp>
        <p:nvSpPr>
          <p:cNvPr id="322" name="Google Shape;322;p33"/>
          <p:cNvSpPr txBox="1"/>
          <p:nvPr/>
        </p:nvSpPr>
        <p:spPr>
          <a:xfrm>
            <a:off x="5562600" y="5791200"/>
            <a:ext cx="3197225" cy="528637"/>
          </a:xfrm>
          <a:prstGeom prst="rect">
            <a:avLst/>
          </a:prstGeom>
          <a:solidFill>
            <a:schemeClr val="hlink"/>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a:buNone/>
            </a:pPr>
            <a:r>
              <a:rPr lang="en-US" sz="2800" b="1" i="0" u="none">
                <a:solidFill>
                  <a:srgbClr val="000066"/>
                </a:solidFill>
                <a:latin typeface="Times New Roman"/>
                <a:ea typeface="Times New Roman"/>
                <a:cs typeface="Times New Roman"/>
                <a:sym typeface="Times New Roman"/>
              </a:rPr>
              <a:t>Standard Deviation</a:t>
            </a:r>
            <a:endParaRPr/>
          </a:p>
        </p:txBody>
      </p:sp>
      <p:sp>
        <p:nvSpPr>
          <p:cNvPr id="323" name="Google Shape;323;p33"/>
          <p:cNvSpPr txBox="1"/>
          <p:nvPr/>
        </p:nvSpPr>
        <p:spPr>
          <a:xfrm>
            <a:off x="6859587" y="4040187"/>
            <a:ext cx="2282825" cy="955675"/>
          </a:xfrm>
          <a:prstGeom prst="rect">
            <a:avLst/>
          </a:prstGeom>
          <a:solidFill>
            <a:schemeClr val="hlink"/>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66"/>
              </a:buClr>
              <a:buSzPts val="2800"/>
              <a:buFont typeface="Times New Roman"/>
              <a:buNone/>
            </a:pPr>
            <a:r>
              <a:rPr lang="en-US" sz="2800" b="1" i="0" u="none">
                <a:solidFill>
                  <a:srgbClr val="000066"/>
                </a:solidFill>
                <a:latin typeface="Times New Roman"/>
                <a:ea typeface="Times New Roman"/>
                <a:cs typeface="Times New Roman"/>
                <a:sym typeface="Times New Roman"/>
              </a:rPr>
              <a:t>Coefficient of Variation</a:t>
            </a:r>
            <a:endParaRPr/>
          </a:p>
        </p:txBody>
      </p:sp>
      <p:cxnSp>
        <p:nvCxnSpPr>
          <p:cNvPr id="324" name="Google Shape;324;p33"/>
          <p:cNvCxnSpPr/>
          <p:nvPr/>
        </p:nvCxnSpPr>
        <p:spPr>
          <a:xfrm>
            <a:off x="5257800" y="3810000"/>
            <a:ext cx="3124200" cy="0"/>
          </a:xfrm>
          <a:prstGeom prst="straightConnector1">
            <a:avLst/>
          </a:prstGeom>
          <a:noFill/>
          <a:ln w="28575" cap="flat" cmpd="sng">
            <a:solidFill>
              <a:schemeClr val="dk1"/>
            </a:solidFill>
            <a:prstDash val="solid"/>
            <a:miter lim="800000"/>
            <a:headEnd type="none" w="med" len="med"/>
            <a:tailEnd type="none" w="med" len="med"/>
          </a:ln>
        </p:spPr>
      </p:cxnSp>
      <p:cxnSp>
        <p:nvCxnSpPr>
          <p:cNvPr id="325" name="Google Shape;325;p33"/>
          <p:cNvCxnSpPr/>
          <p:nvPr/>
        </p:nvCxnSpPr>
        <p:spPr>
          <a:xfrm>
            <a:off x="5257800" y="3810000"/>
            <a:ext cx="0" cy="339725"/>
          </a:xfrm>
          <a:prstGeom prst="straightConnector1">
            <a:avLst/>
          </a:prstGeom>
          <a:noFill/>
          <a:ln w="28575" cap="flat" cmpd="sng">
            <a:solidFill>
              <a:schemeClr val="dk1"/>
            </a:solidFill>
            <a:prstDash val="solid"/>
            <a:miter lim="800000"/>
            <a:headEnd type="none" w="med" len="med"/>
            <a:tailEnd type="none" w="med" len="med"/>
          </a:ln>
        </p:spPr>
      </p:cxnSp>
      <p:sp>
        <p:nvSpPr>
          <p:cNvPr id="326" name="Google Shape;326;p33"/>
          <p:cNvSpPr txBox="1"/>
          <p:nvPr/>
        </p:nvSpPr>
        <p:spPr>
          <a:xfrm>
            <a:off x="4649787" y="4116387"/>
            <a:ext cx="1216025" cy="528637"/>
          </a:xfrm>
          <a:prstGeom prst="rect">
            <a:avLst/>
          </a:prstGeom>
          <a:solidFill>
            <a:schemeClr val="hlink"/>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66"/>
              </a:buClr>
              <a:buSzPts val="2800"/>
              <a:buFont typeface="Times New Roman"/>
              <a:buNone/>
            </a:pPr>
            <a:r>
              <a:rPr lang="en-US" sz="2800" b="1" i="0" u="none">
                <a:solidFill>
                  <a:srgbClr val="000066"/>
                </a:solidFill>
                <a:latin typeface="Times New Roman"/>
                <a:ea typeface="Times New Roman"/>
                <a:cs typeface="Times New Roman"/>
                <a:sym typeface="Times New Roman"/>
              </a:rPr>
              <a:t>Range</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4"/>
          <p:cNvSpPr txBox="1">
            <a:spLocks noGrp="1"/>
          </p:cNvSpPr>
          <p:nvPr>
            <p:ph type="ctrTitle"/>
          </p:nvPr>
        </p:nvSpPr>
        <p:spPr>
          <a:xfrm>
            <a:off x="990600" y="1833562"/>
            <a:ext cx="7772400" cy="1143000"/>
          </a:xfrm>
          <a:prstGeom prst="rect">
            <a:avLst/>
          </a:prstGeom>
          <a:noFill/>
          <a:ln>
            <a:noFill/>
          </a:ln>
        </p:spPr>
        <p:txBody>
          <a:bodyPr spcFirstLastPara="1" wrap="square" lIns="85325" tIns="42650" rIns="85325" bIns="42650" anchor="b" anchorCtr="0">
            <a:noAutofit/>
          </a:bodyPr>
          <a:lstStyle/>
          <a:p>
            <a:pPr marL="0" lvl="0" indent="0" algn="ctr" rtl="0">
              <a:lnSpc>
                <a:spcPct val="100000"/>
              </a:lnSpc>
              <a:spcBef>
                <a:spcPts val="0"/>
              </a:spcBef>
              <a:spcAft>
                <a:spcPts val="0"/>
              </a:spcAft>
              <a:buClr>
                <a:schemeClr val="folHlink"/>
              </a:buClr>
              <a:buSzPts val="4100"/>
              <a:buFont typeface="Tahoma"/>
              <a:buNone/>
            </a:pPr>
            <a:r>
              <a:rPr lang="en-US" sz="4100" b="0" i="0" u="none">
                <a:solidFill>
                  <a:schemeClr val="folHlink"/>
                </a:solidFill>
                <a:latin typeface="Tahoma"/>
                <a:ea typeface="Tahoma"/>
                <a:cs typeface="Tahoma"/>
                <a:sym typeface="Tahoma"/>
              </a:rPr>
              <a:t>Central Tendency and Measures of dispersion</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8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9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0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1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7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2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5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6_PrenHall3">
  <a:themeElements>
    <a:clrScheme name="PrenHall3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A46AB967003B43802A4329B536E1AF" ma:contentTypeVersion="11" ma:contentTypeDescription="Create a new document." ma:contentTypeScope="" ma:versionID="86249f2cd03effc5888cdcc92637a567">
  <xsd:schema xmlns:xsd="http://www.w3.org/2001/XMLSchema" xmlns:xs="http://www.w3.org/2001/XMLSchema" xmlns:p="http://schemas.microsoft.com/office/2006/metadata/properties" xmlns:ns2="cc4b4784-77fb-44fb-906f-937dd93939ac" targetNamespace="http://schemas.microsoft.com/office/2006/metadata/properties" ma:root="true" ma:fieldsID="a943f5cf8a2303c97d66df554572c483" ns2:_="">
    <xsd:import namespace="cc4b4784-77fb-44fb-906f-937dd93939a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b4784-77fb-44fb-906f-937dd93939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990934-198D-4240-8910-B7B3BA544DA8}"/>
</file>

<file path=customXml/itemProps2.xml><?xml version="1.0" encoding="utf-8"?>
<ds:datastoreItem xmlns:ds="http://schemas.openxmlformats.org/officeDocument/2006/customXml" ds:itemID="{A7667450-3AE8-4F93-9AF5-B56A2F65E106}"/>
</file>

<file path=customXml/itemProps3.xml><?xml version="1.0" encoding="utf-8"?>
<ds:datastoreItem xmlns:ds="http://schemas.openxmlformats.org/officeDocument/2006/customXml" ds:itemID="{24A75322-41B9-4863-9931-77C0DFA5A832}"/>
</file>

<file path=docProps/app.xml><?xml version="1.0" encoding="utf-8"?>
<Properties xmlns="http://schemas.openxmlformats.org/officeDocument/2006/extended-properties" xmlns:vt="http://schemas.openxmlformats.org/officeDocument/2006/docPropsVTypes">
  <TotalTime>425</TotalTime>
  <Words>1743</Words>
  <Application>Microsoft Office PowerPoint</Application>
  <PresentationFormat>On-screen Show (4:3)</PresentationFormat>
  <Paragraphs>286</Paragraphs>
  <Slides>61</Slides>
  <Notes>59</Notes>
  <HiddenSlides>0</HiddenSlides>
  <MMClips>0</MMClips>
  <ScaleCrop>false</ScaleCrop>
  <HeadingPairs>
    <vt:vector size="6" baseType="variant">
      <vt:variant>
        <vt:lpstr>Fonts Used</vt:lpstr>
      </vt:variant>
      <vt:variant>
        <vt:i4>5</vt:i4>
      </vt:variant>
      <vt:variant>
        <vt:lpstr>Theme</vt:lpstr>
      </vt:variant>
      <vt:variant>
        <vt:i4>13</vt:i4>
      </vt:variant>
      <vt:variant>
        <vt:lpstr>Slide Titles</vt:lpstr>
      </vt:variant>
      <vt:variant>
        <vt:i4>61</vt:i4>
      </vt:variant>
    </vt:vector>
  </HeadingPairs>
  <TitlesOfParts>
    <vt:vector size="79" baseType="lpstr">
      <vt:lpstr>Arial</vt:lpstr>
      <vt:lpstr>Tahoma</vt:lpstr>
      <vt:lpstr>Noto Sans Symbols</vt:lpstr>
      <vt:lpstr>Times New Roman</vt:lpstr>
      <vt:lpstr>Verdana</vt:lpstr>
      <vt:lpstr>1_PrenHall3</vt:lpstr>
      <vt:lpstr>7_PrenHall3</vt:lpstr>
      <vt:lpstr>2_PrenHall3</vt:lpstr>
      <vt:lpstr>12_PrenHall3</vt:lpstr>
      <vt:lpstr>PrenHall3</vt:lpstr>
      <vt:lpstr>3_PrenHall3</vt:lpstr>
      <vt:lpstr>4_PrenHall3</vt:lpstr>
      <vt:lpstr>5_PrenHall3</vt:lpstr>
      <vt:lpstr>6_PrenHall3</vt:lpstr>
      <vt:lpstr>8_PrenHall3</vt:lpstr>
      <vt:lpstr>9_PrenHall3</vt:lpstr>
      <vt:lpstr>10_PrenHall3</vt:lpstr>
      <vt:lpstr>11_PrenHall3</vt:lpstr>
      <vt:lpstr>DATA ANALYTICS</vt:lpstr>
      <vt:lpstr>Slide 2</vt:lpstr>
      <vt:lpstr>Data Science and Data Analytics.</vt:lpstr>
      <vt:lpstr>Slide 4</vt:lpstr>
      <vt:lpstr>Identification of variables</vt:lpstr>
      <vt:lpstr>Slide 6</vt:lpstr>
      <vt:lpstr>Slide 7</vt:lpstr>
      <vt:lpstr>Summary Measures</vt:lpstr>
      <vt:lpstr>Central Tendency and Measures of dispersion</vt:lpstr>
      <vt:lpstr>Measures of central tendency</vt:lpstr>
      <vt:lpstr>Measures of Central Tendency</vt:lpstr>
      <vt:lpstr>Arithmetic mean</vt:lpstr>
      <vt:lpstr>Mean (Arithmetic Mean)</vt:lpstr>
      <vt:lpstr>Mean (Arithmetic Mean)</vt:lpstr>
      <vt:lpstr>Mean (Arithmetic Mean) From a Frequency Distribution</vt:lpstr>
      <vt:lpstr>Weighted average</vt:lpstr>
      <vt:lpstr>Median</vt:lpstr>
      <vt:lpstr>Median</vt:lpstr>
      <vt:lpstr>Median of grouped data</vt:lpstr>
      <vt:lpstr>Mode</vt:lpstr>
      <vt:lpstr>Mode</vt:lpstr>
      <vt:lpstr>Slide 22</vt:lpstr>
      <vt:lpstr>Geometric Mean</vt:lpstr>
      <vt:lpstr>Example</vt:lpstr>
      <vt:lpstr>Percentiles</vt:lpstr>
      <vt:lpstr>Slide 26</vt:lpstr>
      <vt:lpstr>Dispersion</vt:lpstr>
      <vt:lpstr>Measures of Variation</vt:lpstr>
      <vt:lpstr>Range</vt:lpstr>
      <vt:lpstr>Quartiles</vt:lpstr>
      <vt:lpstr>Slide 31</vt:lpstr>
      <vt:lpstr>Variance</vt:lpstr>
      <vt:lpstr>Standard Deviation</vt:lpstr>
      <vt:lpstr>Standard Deviation From a Frequency Distribution</vt:lpstr>
      <vt:lpstr>Variance and standard deviation of the grouped data</vt:lpstr>
      <vt:lpstr>Measures of Dispersion: Summary Characteristics</vt:lpstr>
      <vt:lpstr>Mean absolute deviation (MAD) </vt:lpstr>
      <vt:lpstr>Coefficient of Variation</vt:lpstr>
      <vt:lpstr>Comparing Coefficient of Variation</vt:lpstr>
      <vt:lpstr>Covariance</vt:lpstr>
      <vt:lpstr>Slide 41</vt:lpstr>
      <vt:lpstr>Slide 42</vt:lpstr>
      <vt:lpstr>Slide 43</vt:lpstr>
      <vt:lpstr>Correlation</vt:lpstr>
      <vt:lpstr>Slide 45</vt:lpstr>
      <vt:lpstr>Measures of shape</vt:lpstr>
      <vt:lpstr>Skewness</vt:lpstr>
      <vt:lpstr>Measures of Skewness</vt:lpstr>
      <vt:lpstr>Coefficient of skewness</vt:lpstr>
      <vt:lpstr>Kurtosis (Ku)</vt:lpstr>
      <vt:lpstr>Normal distribution</vt:lpstr>
      <vt:lpstr>The Empirical Rule</vt:lpstr>
      <vt:lpstr>Slide 53</vt:lpstr>
      <vt:lpstr>Slide 54</vt:lpstr>
      <vt:lpstr>Example</vt:lpstr>
      <vt:lpstr>Slide 56</vt:lpstr>
      <vt:lpstr>Slide 57</vt:lpstr>
      <vt:lpstr>Exploratory Data Analysis</vt:lpstr>
      <vt:lpstr>Distribution Shape &amp;  Box-and-Whisker Plot</vt:lpstr>
      <vt:lpstr>Slide 60</vt:lpstr>
      <vt:lpstr>Slide 61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sarutigupta</dc:creator>
  <cp:lastModifiedBy>CDAC</cp:lastModifiedBy>
  <cp:revision>17</cp:revision>
  <dcterms:modified xsi:type="dcterms:W3CDTF">2022-01-20T11:31:12Z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0x0101006BA46AB967003B43802A4329B536E1AF</vt:lpwstr>
  </property>
</Properties>
</file>