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58" r:id="rId7"/>
    <p:sldId id="259" r:id="rId8"/>
    <p:sldId id="267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17700"/>
            <a:ext cx="10058400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362075"/>
            <a:ext cx="7315200" cy="4133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0155" y="504825"/>
            <a:ext cx="3799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u="sng">
                <a:latin typeface="Times New Roman" panose="02020603050405020304" charset="0"/>
                <a:cs typeface="Times New Roman" panose="02020603050405020304" charset="0"/>
              </a:rPr>
              <a:t>Machine Learning Process</a:t>
            </a:r>
            <a:endParaRPr lang="en-US" sz="24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44955" y="1335405"/>
            <a:ext cx="951611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Machine Learning Types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machine can learn to solve a problem by following any one of the following three approaches. These are the ways in which a machine can learn: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Supervised Learning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Unsupervised Learning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Reinforcement Learning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31670"/>
            <a:ext cx="10058400" cy="39141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16050" y="533400"/>
            <a:ext cx="4487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Supervised Learning</a:t>
            </a:r>
            <a:endParaRPr lang="en-US" sz="2400" b="1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1860550"/>
            <a:ext cx="10058400" cy="39090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42085" y="661670"/>
            <a:ext cx="3773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   </a:t>
            </a:r>
            <a:r>
              <a:rPr 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Unsupervised Learning</a:t>
            </a:r>
            <a:endParaRPr lang="en-US" sz="2400" b="1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382905"/>
            <a:ext cx="8434705" cy="6025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54910" y="751205"/>
            <a:ext cx="63912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u="sng">
                <a:latin typeface="Times New Roman" panose="02020603050405020304" charset="0"/>
                <a:cs typeface="Times New Roman" panose="02020603050405020304" charset="0"/>
              </a:rPr>
              <a:t>Type Of Problems In Machine Learning</a:t>
            </a:r>
            <a:endParaRPr lang="en-US" sz="24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m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2004695"/>
            <a:ext cx="8341995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61440"/>
            <a:ext cx="10058400" cy="4135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46AB967003B43802A4329B536E1AF" ma:contentTypeVersion="11" ma:contentTypeDescription="Create a new document." ma:contentTypeScope="" ma:versionID="86249f2cd03effc5888cdcc92637a567">
  <xsd:schema xmlns:xsd="http://www.w3.org/2001/XMLSchema" xmlns:xs="http://www.w3.org/2001/XMLSchema" xmlns:p="http://schemas.microsoft.com/office/2006/metadata/properties" xmlns:ns2="cc4b4784-77fb-44fb-906f-937dd93939ac" targetNamespace="http://schemas.microsoft.com/office/2006/metadata/properties" ma:root="true" ma:fieldsID="a943f5cf8a2303c97d66df554572c483" ns2:_="">
    <xsd:import namespace="cc4b4784-77fb-44fb-906f-937dd9393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b4784-77fb-44fb-906f-937dd93939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291CD-41FF-4D69-A534-8281E16EB689}"/>
</file>

<file path=customXml/itemProps2.xml><?xml version="1.0" encoding="utf-8"?>
<ds:datastoreItem xmlns:ds="http://schemas.openxmlformats.org/officeDocument/2006/customXml" ds:itemID="{AB01B95F-300B-4578-B8A7-58C600954B53}"/>
</file>

<file path=customXml/itemProps3.xml><?xml version="1.0" encoding="utf-8"?>
<ds:datastoreItem xmlns:ds="http://schemas.openxmlformats.org/officeDocument/2006/customXml" ds:itemID="{D90D80DF-8F99-4C36-B368-27E934914D8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Presentation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91920</cp:lastModifiedBy>
  <cp:revision>5</cp:revision>
  <dcterms:created xsi:type="dcterms:W3CDTF">2021-04-26T05:45:00Z</dcterms:created>
  <dcterms:modified xsi:type="dcterms:W3CDTF">2021-06-25T18:50:46Z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  <property fmtid="{D5CDD505-2E9C-101B-9397-08002B2CF9AE}" pid="3" name="ContentTypeId">
    <vt:lpwstr>0x0101006BA46AB967003B43802A4329B536E1AF</vt:lpwstr>
  </property>
</Properties>
</file>