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6410-8E09-4CBD-9BF4-F543853CD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algorithm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517DC-CD04-42BF-B679-B27392CD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17290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</a:t>
            </a:r>
            <a:r>
              <a:rPr lang="en-US" dirty="0" err="1">
                <a:solidFill>
                  <a:schemeClr val="tx1"/>
                </a:solidFill>
              </a:rPr>
              <a:t>Chengzhi</a:t>
            </a:r>
            <a:r>
              <a:rPr lang="en-US" dirty="0">
                <a:solidFill>
                  <a:schemeClr val="tx1"/>
                </a:solidFill>
              </a:rPr>
              <a:t> Huang, Shirley Liu, Jason </a:t>
            </a:r>
            <a:r>
              <a:rPr lang="en-US" dirty="0" err="1">
                <a:solidFill>
                  <a:schemeClr val="tx1"/>
                </a:solidFill>
              </a:rPr>
              <a:t>Xue</a:t>
            </a:r>
            <a:r>
              <a:rPr lang="en-US" dirty="0">
                <a:solidFill>
                  <a:schemeClr val="tx1"/>
                </a:solidFill>
              </a:rPr>
              <a:t>, Venkatesh </a:t>
            </a:r>
            <a:r>
              <a:rPr lang="en-US" dirty="0" err="1">
                <a:solidFill>
                  <a:schemeClr val="tx1"/>
                </a:solidFill>
              </a:rPr>
              <a:t>Mandavilli</a:t>
            </a:r>
            <a:r>
              <a:rPr lang="en-US" dirty="0">
                <a:solidFill>
                  <a:schemeClr val="tx1"/>
                </a:solidFill>
              </a:rPr>
              <a:t>, Vignesh </a:t>
            </a:r>
            <a:r>
              <a:rPr lang="en-US" dirty="0" err="1">
                <a:solidFill>
                  <a:schemeClr val="tx1"/>
                </a:solidFill>
              </a:rPr>
              <a:t>Manthivanan</a:t>
            </a:r>
            <a:r>
              <a:rPr lang="en-US" dirty="0">
                <a:solidFill>
                  <a:schemeClr val="tx1"/>
                </a:solidFill>
              </a:rPr>
              <a:t>, Ran You, Jessica Zhang</a:t>
            </a:r>
          </a:p>
        </p:txBody>
      </p:sp>
    </p:spTree>
    <p:extLst>
      <p:ext uri="{BB962C8B-B14F-4D97-AF65-F5344CB8AC3E}">
        <p14:creationId xmlns:p14="http://schemas.microsoft.com/office/powerpoint/2010/main" val="27366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8A32-12E2-458D-946F-DBA4D74D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CC66-F075-4767-841A-7A6232D1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51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Machine Learning algorithm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 comparison</dc:title>
  <dc:creator>Jessica Zhang</dc:creator>
  <cp:lastModifiedBy>Jessica Zhang</cp:lastModifiedBy>
  <cp:revision>1</cp:revision>
  <dcterms:created xsi:type="dcterms:W3CDTF">2018-03-15T21:28:27Z</dcterms:created>
  <dcterms:modified xsi:type="dcterms:W3CDTF">2018-03-15T21:34:15Z</dcterms:modified>
</cp:coreProperties>
</file>