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0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68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3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8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93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4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1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5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5B6546-71F3-47E8-8746-9E3F375E60A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BA04-38F6-4A7C-B773-058F7994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24" y="131885"/>
            <a:ext cx="7746023" cy="677008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 smtClean="0">
                <a:solidFill>
                  <a:srgbClr val="00B0F0"/>
                </a:solidFill>
              </a:rPr>
              <a:t>Project Insights – Week 53(31st Dec)</a:t>
            </a: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22" y="1160585"/>
            <a:ext cx="11951677" cy="5292969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 smtClean="0">
                <a:solidFill>
                  <a:srgbClr val="FFFF00"/>
                </a:solidFill>
              </a:rPr>
              <a:t>Overview YTD: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1.The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amounts to $57 million.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2.Interest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accrued stands at $8 million.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3.Transaction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volumes reach $46 million.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4.Male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clientele contributes to 93% of total transactions.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5.Blue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Silver credit cards collectively represent 93% of 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6.Transactions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key states, namely TX, NY, and CA, contribute to 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the total.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7.The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activation rate of our services is 57.5%.</a:t>
            </a:r>
          </a:p>
          <a:p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8.The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delinquency rate is recorded at 6.06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IN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800" b="1" dirty="0" err="1" smtClean="0">
                <a:solidFill>
                  <a:srgbClr val="FFFF00"/>
                </a:solidFill>
              </a:rPr>
              <a:t>WoW</a:t>
            </a:r>
            <a:r>
              <a:rPr lang="en-IN" sz="1800" b="1" dirty="0" smtClean="0">
                <a:solidFill>
                  <a:srgbClr val="FFFF00"/>
                </a:solidFill>
              </a:rPr>
              <a:t> Change:</a:t>
            </a:r>
          </a:p>
          <a:p>
            <a:pPr algn="l"/>
            <a:r>
              <a:rPr lang="en-IN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1.Revenue increased by 28.8%</a:t>
            </a:r>
            <a:endParaRPr lang="en-IN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105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Project Insights – Week 53(31st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Insights – Week 53(31st Dec)</dc:title>
  <dc:creator>91892</dc:creator>
  <cp:lastModifiedBy>91892</cp:lastModifiedBy>
  <cp:revision>6</cp:revision>
  <dcterms:created xsi:type="dcterms:W3CDTF">2024-05-16T09:43:26Z</dcterms:created>
  <dcterms:modified xsi:type="dcterms:W3CDTF">2024-05-16T11:04:35Z</dcterms:modified>
</cp:coreProperties>
</file>