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5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5B8C4-8315-4E81-9A61-726ADD04148E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952C-04AA-4656-8257-B1B541D7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467" y="1866054"/>
            <a:ext cx="2073933" cy="4008774"/>
            <a:chOff x="110467" y="1866054"/>
            <a:chExt cx="2073933" cy="4008774"/>
          </a:xfrm>
        </p:grpSpPr>
        <p:pic>
          <p:nvPicPr>
            <p:cNvPr id="1026" name="Picture 2" descr="OneTuffCookie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27" y="1866054"/>
              <a:ext cx="1824614" cy="2435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10467" y="4256832"/>
              <a:ext cx="20739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600" b="1" i="0" dirty="0" smtClean="0">
                  <a:solidFill>
                    <a:srgbClr val="DD0000"/>
                  </a:solidFill>
                  <a:effectLst/>
                  <a:latin typeface="Lucida Grande"/>
                </a:rPr>
                <a:t>OneTuffCookie13</a:t>
              </a:r>
              <a:endParaRPr lang="en-US" sz="1600" b="1" i="0" dirty="0">
                <a:solidFill>
                  <a:srgbClr val="DD0000"/>
                </a:solidFill>
                <a:effectLst/>
                <a:latin typeface="Lucida Grande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3223" y="4681109"/>
              <a:ext cx="1248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sz="1400" b="1" i="0" dirty="0" smtClean="0">
                  <a:effectLst/>
                  <a:latin typeface="inherit"/>
                </a:rPr>
                <a:t>26, F, Switch</a:t>
              </a:r>
            </a:p>
            <a:p>
              <a:pPr algn="ctr" fontAlgn="base"/>
              <a:r>
                <a:rPr lang="en-US" sz="1400" b="1" dirty="0" smtClean="0">
                  <a:latin typeface="inherit"/>
                </a:rPr>
                <a:t>Straight</a:t>
              </a:r>
              <a:endParaRPr lang="en-US" sz="1400" b="1" i="0" dirty="0">
                <a:effectLst/>
                <a:latin typeface="Lucida Grande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260" y="5136164"/>
              <a:ext cx="176834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San Diego,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California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Active: 01/01/2016</a:t>
              </a:r>
              <a:endParaRPr lang="en-US" sz="1400" b="1" dirty="0">
                <a:solidFill>
                  <a:srgbClr val="777777"/>
                </a:solidFill>
                <a:latin typeface="inheri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260" y="4441497"/>
              <a:ext cx="17683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FF0000"/>
                  </a:solidFill>
                  <a:latin typeface="inherit"/>
                </a:rPr>
                <a:t>Contacted</a:t>
              </a:r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, </a:t>
              </a:r>
              <a:r>
                <a:rPr lang="en-US" sz="1400" b="1" dirty="0" smtClean="0">
                  <a:solidFill>
                    <a:srgbClr val="00B0F0"/>
                  </a:solidFill>
                  <a:latin typeface="inherit"/>
                </a:rPr>
                <a:t>Friend</a:t>
              </a:r>
              <a:endParaRPr lang="en-US" sz="1400" b="1" dirty="0">
                <a:solidFill>
                  <a:srgbClr val="00B0F0"/>
                </a:solidFill>
                <a:latin typeface="inherit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18912" y="1866054"/>
            <a:ext cx="2073933" cy="4008774"/>
            <a:chOff x="110467" y="1866054"/>
            <a:chExt cx="2073933" cy="4008774"/>
          </a:xfrm>
        </p:grpSpPr>
        <p:pic>
          <p:nvPicPr>
            <p:cNvPr id="68" name="Picture 2" descr="OneTuffCookie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27" y="1866054"/>
              <a:ext cx="1824614" cy="2435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ectangle 68"/>
            <p:cNvSpPr/>
            <p:nvPr/>
          </p:nvSpPr>
          <p:spPr>
            <a:xfrm>
              <a:off x="110467" y="4256832"/>
              <a:ext cx="20739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600" b="1" i="0" dirty="0" smtClean="0">
                  <a:solidFill>
                    <a:srgbClr val="DD0000"/>
                  </a:solidFill>
                  <a:effectLst/>
                  <a:latin typeface="Lucida Grande"/>
                </a:rPr>
                <a:t>OneTuffCookie13</a:t>
              </a:r>
              <a:endParaRPr lang="en-US" sz="1600" b="1" i="0" dirty="0">
                <a:solidFill>
                  <a:srgbClr val="DD0000"/>
                </a:solidFill>
                <a:effectLst/>
                <a:latin typeface="Lucida Grande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3223" y="4681109"/>
              <a:ext cx="1248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sz="1400" b="1" i="0" dirty="0" smtClean="0">
                  <a:effectLst/>
                  <a:latin typeface="inherit"/>
                </a:rPr>
                <a:t>26, F, Switch</a:t>
              </a:r>
            </a:p>
            <a:p>
              <a:pPr algn="ctr" fontAlgn="base"/>
              <a:r>
                <a:rPr lang="en-US" sz="1400" b="1" dirty="0" smtClean="0">
                  <a:latin typeface="inherit"/>
                </a:rPr>
                <a:t>Straight</a:t>
              </a:r>
              <a:endParaRPr lang="en-US" sz="1400" b="1" i="0" dirty="0">
                <a:effectLst/>
                <a:latin typeface="Lucida Grande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3260" y="5136164"/>
              <a:ext cx="176834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San Diego,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California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Active: 01/01/2016</a:t>
              </a:r>
              <a:endParaRPr lang="en-US" sz="1400" b="1" dirty="0">
                <a:solidFill>
                  <a:srgbClr val="777777"/>
                </a:solidFill>
                <a:latin typeface="inheri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3260" y="4441497"/>
              <a:ext cx="17683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FF0000"/>
                  </a:solidFill>
                  <a:latin typeface="inherit"/>
                </a:rPr>
                <a:t>Contacted</a:t>
              </a:r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, </a:t>
              </a:r>
              <a:r>
                <a:rPr lang="en-US" sz="1400" b="1" dirty="0" smtClean="0">
                  <a:solidFill>
                    <a:srgbClr val="00B0F0"/>
                  </a:solidFill>
                  <a:latin typeface="inherit"/>
                </a:rPr>
                <a:t>Friend</a:t>
              </a:r>
              <a:endParaRPr lang="en-US" sz="1400" b="1" dirty="0">
                <a:solidFill>
                  <a:srgbClr val="00B0F0"/>
                </a:solidFill>
                <a:latin typeface="inherit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27357" y="1866054"/>
            <a:ext cx="2073933" cy="4008774"/>
            <a:chOff x="110467" y="1866054"/>
            <a:chExt cx="2073933" cy="4008774"/>
          </a:xfrm>
        </p:grpSpPr>
        <p:pic>
          <p:nvPicPr>
            <p:cNvPr id="74" name="Picture 2" descr="OneTuffCookie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27" y="1866054"/>
              <a:ext cx="1824614" cy="2435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74"/>
            <p:cNvSpPr/>
            <p:nvPr/>
          </p:nvSpPr>
          <p:spPr>
            <a:xfrm>
              <a:off x="110467" y="4256832"/>
              <a:ext cx="20739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600" b="1" i="0" dirty="0" smtClean="0">
                  <a:solidFill>
                    <a:srgbClr val="DD0000"/>
                  </a:solidFill>
                  <a:effectLst/>
                  <a:latin typeface="Lucida Grande"/>
                </a:rPr>
                <a:t>OneTuffCookie13</a:t>
              </a:r>
              <a:endParaRPr lang="en-US" sz="1600" b="1" i="0" dirty="0">
                <a:solidFill>
                  <a:srgbClr val="DD0000"/>
                </a:solidFill>
                <a:effectLst/>
                <a:latin typeface="Lucida Grande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3223" y="4681109"/>
              <a:ext cx="1248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sz="1400" b="1" i="0" dirty="0" smtClean="0">
                  <a:effectLst/>
                  <a:latin typeface="inherit"/>
                </a:rPr>
                <a:t>26, F, Switch</a:t>
              </a:r>
            </a:p>
            <a:p>
              <a:pPr algn="ctr" fontAlgn="base"/>
              <a:r>
                <a:rPr lang="en-US" sz="1400" b="1" dirty="0" smtClean="0">
                  <a:latin typeface="inherit"/>
                </a:rPr>
                <a:t>Straight</a:t>
              </a:r>
              <a:endParaRPr lang="en-US" sz="1400" b="1" i="0" dirty="0">
                <a:effectLst/>
                <a:latin typeface="Lucida Grande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3260" y="5136164"/>
              <a:ext cx="176834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San Diego,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California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Active: 01/01/2016</a:t>
              </a:r>
              <a:endParaRPr lang="en-US" sz="1400" b="1" dirty="0">
                <a:solidFill>
                  <a:srgbClr val="777777"/>
                </a:solidFill>
                <a:latin typeface="inheri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3260" y="4441497"/>
              <a:ext cx="17683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FF0000"/>
                  </a:solidFill>
                  <a:latin typeface="inherit"/>
                </a:rPr>
                <a:t>Contacted</a:t>
              </a:r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, </a:t>
              </a:r>
              <a:r>
                <a:rPr lang="en-US" sz="1400" b="1" dirty="0" smtClean="0">
                  <a:solidFill>
                    <a:srgbClr val="00B0F0"/>
                  </a:solidFill>
                  <a:latin typeface="inherit"/>
                </a:rPr>
                <a:t>Friend</a:t>
              </a:r>
              <a:endParaRPr lang="en-US" sz="1400" b="1" dirty="0">
                <a:solidFill>
                  <a:srgbClr val="00B0F0"/>
                </a:solidFill>
                <a:latin typeface="inherit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10467" y="6107375"/>
            <a:ext cx="2073933" cy="4008774"/>
            <a:chOff x="110467" y="1866054"/>
            <a:chExt cx="2073933" cy="4008774"/>
          </a:xfrm>
        </p:grpSpPr>
        <p:pic>
          <p:nvPicPr>
            <p:cNvPr id="80" name="Picture 2" descr="OneTuffCookie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27" y="1866054"/>
              <a:ext cx="1824614" cy="2435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Rectangle 80"/>
            <p:cNvSpPr/>
            <p:nvPr/>
          </p:nvSpPr>
          <p:spPr>
            <a:xfrm>
              <a:off x="110467" y="4256832"/>
              <a:ext cx="20739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600" b="1" i="0" dirty="0" smtClean="0">
                  <a:solidFill>
                    <a:srgbClr val="DD0000"/>
                  </a:solidFill>
                  <a:effectLst/>
                  <a:latin typeface="Lucida Grande"/>
                </a:rPr>
                <a:t>OneTuffCookie13</a:t>
              </a:r>
              <a:endParaRPr lang="en-US" sz="1600" b="1" i="0" dirty="0">
                <a:solidFill>
                  <a:srgbClr val="DD0000"/>
                </a:solidFill>
                <a:effectLst/>
                <a:latin typeface="Lucida Grande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223" y="4681109"/>
              <a:ext cx="1248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sz="1400" b="1" i="0" dirty="0" smtClean="0">
                  <a:effectLst/>
                  <a:latin typeface="inherit"/>
                </a:rPr>
                <a:t>26, F, Switch</a:t>
              </a:r>
            </a:p>
            <a:p>
              <a:pPr algn="ctr" fontAlgn="base"/>
              <a:r>
                <a:rPr lang="en-US" sz="1400" b="1" dirty="0" smtClean="0">
                  <a:latin typeface="inherit"/>
                </a:rPr>
                <a:t>Straight</a:t>
              </a:r>
              <a:endParaRPr lang="en-US" sz="1400" b="1" i="0" dirty="0">
                <a:effectLst/>
                <a:latin typeface="Lucida Grande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63260" y="5136164"/>
              <a:ext cx="176834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San Diego,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California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Active: 01/01/2016</a:t>
              </a:r>
              <a:endParaRPr lang="en-US" sz="1400" b="1" dirty="0">
                <a:solidFill>
                  <a:srgbClr val="777777"/>
                </a:solidFill>
                <a:latin typeface="inherit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63260" y="4441497"/>
              <a:ext cx="17683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FF0000"/>
                  </a:solidFill>
                  <a:latin typeface="inherit"/>
                </a:rPr>
                <a:t>Contacted</a:t>
              </a:r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, </a:t>
              </a:r>
              <a:r>
                <a:rPr lang="en-US" sz="1400" b="1" dirty="0" smtClean="0">
                  <a:solidFill>
                    <a:srgbClr val="00B0F0"/>
                  </a:solidFill>
                  <a:latin typeface="inherit"/>
                </a:rPr>
                <a:t>Friend</a:t>
              </a:r>
              <a:endParaRPr lang="en-US" sz="1400" b="1" dirty="0">
                <a:solidFill>
                  <a:srgbClr val="00B0F0"/>
                </a:solidFill>
                <a:latin typeface="inherit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418912" y="6107375"/>
            <a:ext cx="2073933" cy="4008774"/>
            <a:chOff x="110467" y="1866054"/>
            <a:chExt cx="2073933" cy="4008774"/>
          </a:xfrm>
        </p:grpSpPr>
        <p:pic>
          <p:nvPicPr>
            <p:cNvPr id="86" name="Picture 2" descr="OneTuffCookie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27" y="1866054"/>
              <a:ext cx="1824614" cy="2435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Rectangle 86"/>
            <p:cNvSpPr/>
            <p:nvPr/>
          </p:nvSpPr>
          <p:spPr>
            <a:xfrm>
              <a:off x="110467" y="4256832"/>
              <a:ext cx="20739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600" b="1" i="0" dirty="0" smtClean="0">
                  <a:solidFill>
                    <a:srgbClr val="DD0000"/>
                  </a:solidFill>
                  <a:effectLst/>
                  <a:latin typeface="Lucida Grande"/>
                </a:rPr>
                <a:t>OneTuffCookie13</a:t>
              </a:r>
              <a:endParaRPr lang="en-US" sz="1600" b="1" i="0" dirty="0">
                <a:solidFill>
                  <a:srgbClr val="DD0000"/>
                </a:solidFill>
                <a:effectLst/>
                <a:latin typeface="Lucida Grande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23223" y="4681109"/>
              <a:ext cx="1248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sz="1400" b="1" i="0" dirty="0" smtClean="0">
                  <a:effectLst/>
                  <a:latin typeface="inherit"/>
                </a:rPr>
                <a:t>26, F, Switch</a:t>
              </a:r>
            </a:p>
            <a:p>
              <a:pPr algn="ctr" fontAlgn="base"/>
              <a:r>
                <a:rPr lang="en-US" sz="1400" b="1" dirty="0" smtClean="0">
                  <a:latin typeface="inherit"/>
                </a:rPr>
                <a:t>Straight</a:t>
              </a:r>
              <a:endParaRPr lang="en-US" sz="1400" b="1" i="0" dirty="0">
                <a:effectLst/>
                <a:latin typeface="Lucida Grande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3260" y="5136164"/>
              <a:ext cx="176834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San Diego,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California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Active: 01/01/2016</a:t>
              </a:r>
              <a:endParaRPr lang="en-US" sz="1400" b="1" dirty="0">
                <a:solidFill>
                  <a:srgbClr val="777777"/>
                </a:solidFill>
                <a:latin typeface="inherit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3260" y="4441497"/>
              <a:ext cx="17683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FF0000"/>
                  </a:solidFill>
                  <a:latin typeface="inherit"/>
                </a:rPr>
                <a:t>Contacted</a:t>
              </a:r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, </a:t>
              </a:r>
              <a:r>
                <a:rPr lang="en-US" sz="1400" b="1" dirty="0" smtClean="0">
                  <a:solidFill>
                    <a:srgbClr val="00B0F0"/>
                  </a:solidFill>
                  <a:latin typeface="inherit"/>
                </a:rPr>
                <a:t>Friend</a:t>
              </a:r>
              <a:endParaRPr lang="en-US" sz="1400" b="1" dirty="0">
                <a:solidFill>
                  <a:srgbClr val="00B0F0"/>
                </a:solidFill>
                <a:latin typeface="inherit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27357" y="6107375"/>
            <a:ext cx="2073933" cy="4008774"/>
            <a:chOff x="110467" y="1866054"/>
            <a:chExt cx="2073933" cy="4008774"/>
          </a:xfrm>
        </p:grpSpPr>
        <p:pic>
          <p:nvPicPr>
            <p:cNvPr id="92" name="Picture 2" descr="OneTuffCookie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27" y="1866054"/>
              <a:ext cx="1824614" cy="2435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Rectangle 92"/>
            <p:cNvSpPr/>
            <p:nvPr/>
          </p:nvSpPr>
          <p:spPr>
            <a:xfrm>
              <a:off x="110467" y="4256832"/>
              <a:ext cx="20739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600" b="1" i="0" dirty="0" smtClean="0">
                  <a:solidFill>
                    <a:srgbClr val="DD0000"/>
                  </a:solidFill>
                  <a:effectLst/>
                  <a:latin typeface="Lucida Grande"/>
                </a:rPr>
                <a:t>OneTuffCookie13</a:t>
              </a:r>
              <a:endParaRPr lang="en-US" sz="1600" b="1" i="0" dirty="0">
                <a:solidFill>
                  <a:srgbClr val="DD0000"/>
                </a:solidFill>
                <a:effectLst/>
                <a:latin typeface="Lucida Grande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223" y="4681109"/>
              <a:ext cx="1248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sz="1400" b="1" i="0" dirty="0" smtClean="0">
                  <a:effectLst/>
                  <a:latin typeface="inherit"/>
                </a:rPr>
                <a:t>26, F, Switch</a:t>
              </a:r>
            </a:p>
            <a:p>
              <a:pPr algn="ctr" fontAlgn="base"/>
              <a:r>
                <a:rPr lang="en-US" sz="1400" b="1" dirty="0" smtClean="0">
                  <a:latin typeface="inherit"/>
                </a:rPr>
                <a:t>Straight</a:t>
              </a:r>
              <a:endParaRPr lang="en-US" sz="1400" b="1" i="0" dirty="0">
                <a:effectLst/>
                <a:latin typeface="Lucida Grande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3260" y="5136164"/>
              <a:ext cx="176834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San Diego,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California</a:t>
              </a:r>
            </a:p>
            <a:p>
              <a:pPr algn="ctr" fontAlgn="base"/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Active: 01/01/2016</a:t>
              </a:r>
              <a:endParaRPr lang="en-US" sz="1400" b="1" dirty="0">
                <a:solidFill>
                  <a:srgbClr val="777777"/>
                </a:solidFill>
                <a:latin typeface="inheri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3260" y="4441497"/>
              <a:ext cx="17683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FF0000"/>
                  </a:solidFill>
                  <a:latin typeface="inherit"/>
                </a:rPr>
                <a:t>Contacted</a:t>
              </a:r>
              <a:r>
                <a:rPr lang="en-US" sz="1400" b="1" dirty="0" smtClean="0">
                  <a:solidFill>
                    <a:srgbClr val="777777"/>
                  </a:solidFill>
                  <a:latin typeface="inherit"/>
                </a:rPr>
                <a:t>, </a:t>
              </a:r>
              <a:r>
                <a:rPr lang="en-US" sz="1400" b="1" dirty="0" smtClean="0">
                  <a:solidFill>
                    <a:srgbClr val="00B0F0"/>
                  </a:solidFill>
                  <a:latin typeface="inherit"/>
                </a:rPr>
                <a:t>Friend</a:t>
              </a:r>
              <a:endParaRPr lang="en-US" sz="1400" b="1" dirty="0">
                <a:solidFill>
                  <a:srgbClr val="00B0F0"/>
                </a:solidFill>
                <a:latin typeface="inher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102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Account</dc:creator>
  <cp:lastModifiedBy>User Account</cp:lastModifiedBy>
  <cp:revision>5</cp:revision>
  <dcterms:created xsi:type="dcterms:W3CDTF">2016-07-02T19:07:18Z</dcterms:created>
  <dcterms:modified xsi:type="dcterms:W3CDTF">2016-07-02T19:47:11Z</dcterms:modified>
</cp:coreProperties>
</file>