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37"/>
  </p:normalViewPr>
  <p:slideViewPr>
    <p:cSldViewPr snapToGrid="0" snapToObjects="1">
      <p:cViewPr varScale="1">
        <p:scale>
          <a:sx n="90" d="100"/>
          <a:sy n="90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D34F-F7A0-A244-A7DE-01F6D30D8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23359-CE6D-6E40-B701-08B9B0EBF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3152-2588-CE40-8B42-FBC2DF26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10B4-AD77-5C41-B4B4-CAE28C50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08BA-F68B-8446-935F-E30E6E8C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2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0540-632B-7443-BA5E-87761B7E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FDBCF-B43E-7043-9DCB-03627715A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6485-1F96-DD4B-B02A-BBF05D35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1F4E-A2A4-264A-BF53-E69C23BD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09D6-CAA5-014B-AF12-F0ADFE53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7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D77F0-E6E6-1746-9940-0D3B88CE8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7BC7D-7ACB-8043-BED8-B28D2933E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E55B-6130-814E-82CF-C897F295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1B5C-2B47-1A45-9CCB-46955D78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D8B32-5B57-CA41-B672-A853CDBC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0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85D9-4EC1-5644-A91A-1F7D5668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A907-285A-F841-B6A5-07848D23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A554-458B-F44A-AC3C-3048238B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289F-9253-2D4C-80BE-70223CF2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BD3F-30A8-B548-9472-D605626F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08CC-A184-F346-854C-5682FF6A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97A9-B584-5C49-BC8D-784B3B84F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FF8B-B09F-DA4B-B8F6-DEBA18B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7BD7-F1EB-9744-BFED-3CFF6268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577A-E17B-D342-B160-F2216A2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CF43-AFBD-274D-8C5C-EE08EE74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5859-DFAE-3F41-95C3-90EE54112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5F4A5-679E-B641-AD91-FE5E50711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8E9E0-B91D-EB4F-B16D-B8EAAA32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C76EC-BA5C-C346-931B-AFFA5FE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91A09-A45E-9C46-8A73-BF35440D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9E05-F25D-094C-9DFE-F0A3A00D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1254C-E73F-B543-B6E2-CFC1A7C3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E829B-4B04-E94F-87F1-8E6357247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95DD5-26D0-8B4E-BC89-50B78D32C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B2A68-2C06-374A-A336-FBD47795C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9472A-0B63-144F-8168-1A312E88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FA853-E20C-194C-BBA3-42E4653E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C9D1F-1D79-EB4D-AB78-AB937E8D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3051-E4D9-C04D-9EC2-C31C474F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E252E-E0BB-C445-B2CF-B7563008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D5EA1-7781-2640-ACDB-FBD7C40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7B399-722F-B94B-9FA7-AF4EBE02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9CF41-9952-9C44-AEEC-51EDAC91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4AE96-F02D-964A-BB6B-F31B8904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E76B-C418-6C4D-94F0-A096A01F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8441-B494-C243-B45F-6EE9D4EA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4266-8387-C746-93EC-4D73E1E1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D7B27-34C4-DE4A-985C-F9685871D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7C3B-E463-C148-AB9B-01FF7D61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641C-4C1D-4549-AC69-E31EBAFE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DF245-7D26-0841-B667-15698801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2899-C35D-864A-99AD-1FB7137D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5C07B-5E56-474E-A50E-01C097BFF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8EA5B-5193-D74D-A6B8-58D90394A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2A17-4A27-B748-9CAF-59F8463C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372C8-4BE8-7E4F-9C7D-0F292451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79E9-B755-5446-B0C4-BE6E33EA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A34FC-544A-F849-BB46-94DB7DEC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53116-C479-B541-9414-540DEC78B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F5DA-0DDC-0B46-9C45-F0401469A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607E-1C19-4741-A348-FD962E6D5265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D88-E861-724B-8146-70CD33CA9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DA33-41FC-4244-BF48-07C88596B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C759-49E1-CB4C-988E-18B74502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aws.amazon.com/thread.jspa?messageID=894100&amp;tstart=0" TargetMode="External"/><Relationship Id="rId2" Type="http://schemas.openxmlformats.org/officeDocument/2006/relationships/hyperlink" Target="https://forums.aws.amazon.com/thread.jspa?messageID=894270&amp;tstart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55261273/aws-ec2-instance-losing-gpu-support-after-reboot" TargetMode="External"/><Relationship Id="rId4" Type="http://schemas.openxmlformats.org/officeDocument/2006/relationships/hyperlink" Target="https://forums.aws.amazon.com/thread.jspa?messageID=90448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ongbhin/ad9aac8369751dbd84ca6a266a507bc7" TargetMode="External"/><Relationship Id="rId2" Type="http://schemas.openxmlformats.org/officeDocument/2006/relationships/hyperlink" Target="https://www.tensorflow.org/install/source#tested_build_configur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1097066/how-to-fix-unmet-dependencies-for-udevamd64-error-on-ubuntu-18-04" TargetMode="External"/><Relationship Id="rId2" Type="http://schemas.openxmlformats.org/officeDocument/2006/relationships/hyperlink" Target="https://yangcha.github.io/CUDA9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ontinuumIO/anaconda-issues/issues/974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C67A-A1BE-B04A-8218-D4C20727C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2038"/>
            <a:ext cx="9144000" cy="14652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EC2 p2.xlarge instance losing GPU support after reboot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0B8-267B-004B-B4EC-1299BBD24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NVIDIA-SMI has failed because it couldn't communicate with the NVIDIA drive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Deep Learning AMI (Ubuntu) Version 21.2 doesn't have </a:t>
            </a:r>
            <a:r>
              <a:rPr lang="en-US" dirty="0" err="1"/>
              <a:t>tensorflow-gpu</a:t>
            </a:r>
            <a:r>
              <a:rPr lang="en-US" dirty="0"/>
              <a:t> install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5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09B7-0E60-E04F-B2D4-7578E108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639"/>
            <a:ext cx="10515600" cy="571332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u="sng" dirty="0">
                <a:hlinkClick r:id="rId2"/>
              </a:rPr>
              <a:t>Potential links for related Issues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https://forums.aws.amazon.com/thread.jspa?messageID=894270&amp;tstart=0</a:t>
            </a:r>
            <a:endParaRPr lang="en-US" dirty="0"/>
          </a:p>
          <a:p>
            <a:r>
              <a:rPr lang="en-US" dirty="0">
                <a:hlinkClick r:id="rId3"/>
              </a:rPr>
              <a:t>https://forums.aws.amazon.com/thread.jspa?messageID=894100&amp;tstart=0</a:t>
            </a:r>
            <a:endParaRPr lang="en-US" dirty="0"/>
          </a:p>
          <a:p>
            <a:r>
              <a:rPr lang="en-US" dirty="0">
                <a:hlinkClick r:id="rId4"/>
              </a:rPr>
              <a:t>https://forums.aws.amazon.com/thread.jspa?messageID=904486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https://stackoverflow.com/questions/55261273/aws-ec2-instance-losing-gpu-support-after-reboot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1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38A82-DDF8-B648-B040-7682B781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823"/>
            <a:ext cx="10515600" cy="55201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Possible Reason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in Kernel</a:t>
            </a:r>
          </a:p>
          <a:p>
            <a:r>
              <a:rPr lang="en-US" dirty="0"/>
              <a:t>Possible mismatch between </a:t>
            </a:r>
            <a:r>
              <a:rPr lang="en-US" dirty="0" err="1"/>
              <a:t>conda</a:t>
            </a:r>
            <a:r>
              <a:rPr lang="en-US" dirty="0"/>
              <a:t>/ pip versions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</a:t>
            </a:r>
          </a:p>
          <a:p>
            <a:r>
              <a:rPr lang="en-US" dirty="0"/>
              <a:t>Check if CUDA/ CUDNN/ TF-GPU are matching as per </a:t>
            </a:r>
            <a:r>
              <a:rPr lang="en-US" dirty="0">
                <a:hlinkClick r:id="rId2"/>
              </a:rPr>
              <a:t>https://www.tensorflow.org/install/source#tested_build_configurations</a:t>
            </a:r>
            <a:endParaRPr lang="en-US" dirty="0"/>
          </a:p>
          <a:p>
            <a:r>
              <a:rPr lang="en-US" dirty="0"/>
              <a:t>CUDA - </a:t>
            </a:r>
            <a:r>
              <a:rPr lang="en-US" dirty="0" err="1"/>
              <a:t>nvcc</a:t>
            </a:r>
            <a:r>
              <a:rPr lang="en-US" dirty="0"/>
              <a:t> –version</a:t>
            </a:r>
          </a:p>
          <a:p>
            <a:r>
              <a:rPr lang="en-US" dirty="0"/>
              <a:t>CUDNN - cat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cuda</a:t>
            </a:r>
            <a:r>
              <a:rPr lang="en-US" dirty="0"/>
              <a:t>/include/</a:t>
            </a:r>
            <a:r>
              <a:rPr lang="en-US" dirty="0" err="1"/>
              <a:t>cudnn.h</a:t>
            </a:r>
            <a:r>
              <a:rPr lang="en-US" dirty="0"/>
              <a:t> | grep CUDNN_MAJOR -A 2 </a:t>
            </a:r>
            <a:br>
              <a:rPr lang="en-US" dirty="0"/>
            </a:br>
            <a:r>
              <a:rPr lang="en-US" dirty="0">
                <a:hlinkClick r:id="rId3"/>
              </a:rPr>
              <a:t>https://gist.github.com/Jongbhin/ad9aac8369751dbd84ca6a266a507bc7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0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A78070-FF14-204D-86B2-B2BBF893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338"/>
            <a:ext cx="10515600" cy="6078403"/>
          </a:xfrm>
        </p:spPr>
        <p:txBody>
          <a:bodyPr>
            <a:normAutofit/>
          </a:bodyPr>
          <a:lstStyle/>
          <a:p>
            <a:r>
              <a:rPr lang="en-US" dirty="0" err="1"/>
              <a:t>nvidia-smi</a:t>
            </a:r>
            <a:r>
              <a:rPr lang="en-US" dirty="0"/>
              <a:t>  to check GPU card information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>
                <a:hlinkClick r:id="rId2"/>
              </a:rPr>
              <a:t>https://yangcha.github.io/CUDA90/</a:t>
            </a:r>
            <a:endParaRPr lang="en-US" dirty="0"/>
          </a:p>
          <a:p>
            <a:r>
              <a:rPr lang="en-US" dirty="0">
                <a:hlinkClick r:id="rId3"/>
              </a:rPr>
              <a:t>https://askubuntu.com/questions/1097066/how-to-fix-unmet-dependencies-for-udevamd64-error-on-ubuntu-18-04</a:t>
            </a:r>
            <a:endParaRPr lang="en-US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7668E-DCB2-044D-8427-2E42FBCD5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62" y="1092199"/>
            <a:ext cx="9776138" cy="39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36B4-7F11-8546-9BBD-FF25E509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610"/>
            <a:ext cx="10515600" cy="6072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Uninstall all </a:t>
            </a:r>
            <a:r>
              <a:rPr lang="en-US" dirty="0" err="1"/>
              <a:t>tensorflow</a:t>
            </a:r>
            <a:r>
              <a:rPr lang="en-US" dirty="0"/>
              <a:t> versions</a:t>
            </a:r>
          </a:p>
          <a:p>
            <a:r>
              <a:rPr lang="en-US" dirty="0"/>
              <a:t>Uninstall all </a:t>
            </a:r>
            <a:r>
              <a:rPr lang="en-US" dirty="0" err="1"/>
              <a:t>tensorflow</a:t>
            </a:r>
            <a:r>
              <a:rPr lang="en-US" dirty="0"/>
              <a:t> dependencies that have pip</a:t>
            </a:r>
          </a:p>
          <a:p>
            <a:r>
              <a:rPr lang="en-US" dirty="0">
                <a:hlinkClick r:id="rId2"/>
              </a:rPr>
              <a:t>https://github.com/ContinuumIO/anaconda-issues/issues/9747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tensorflow-gpu</a:t>
            </a:r>
            <a:endParaRPr lang="en-US" dirty="0"/>
          </a:p>
          <a:p>
            <a:r>
              <a:rPr lang="en-US" dirty="0"/>
              <a:t>Restart the machine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A6F0B-6DEF-AE4F-B65A-8EA4AD02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997" y="2246358"/>
            <a:ext cx="5378741" cy="35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211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EC2 p2.xlarge instance losing GPU support after reboot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EC2 p2.xlarge instance losing GPU support after reboot  </dc:title>
  <dc:creator>Shankar, Ravi</dc:creator>
  <cp:lastModifiedBy>Shankar, Ravi</cp:lastModifiedBy>
  <cp:revision>6</cp:revision>
  <dcterms:created xsi:type="dcterms:W3CDTF">2020-04-09T04:45:41Z</dcterms:created>
  <dcterms:modified xsi:type="dcterms:W3CDTF">2020-04-10T07:12:03Z</dcterms:modified>
</cp:coreProperties>
</file>