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2066C9A-D282-4167-B0A9-00CCFF1D406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4/11/20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652DB5D-52E3-4042-9909-58453163B67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k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it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y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F2E553A-C937-4C03-8FEA-555B7EF0976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4/11/20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4D3F988-288F-44F7-83FC-97C6D8FAF37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hyperlink" Target="https://www.machinelearningplus.com/nlp/topic-modeling-gensim-python/" TargetMode="External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75560" y="0"/>
            <a:ext cx="10909800" cy="68576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b3838"/>
              </a:gs>
            </a:gsLst>
            <a:lin ang="42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3" name="Picture 15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84" name="TextShape 2"/>
          <p:cNvSpPr txBox="1"/>
          <p:nvPr/>
        </p:nvSpPr>
        <p:spPr>
          <a:xfrm>
            <a:off x="2837880" y="1345320"/>
            <a:ext cx="6312240" cy="4151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7200" spc="-1" strike="noStrike">
                <a:solidFill>
                  <a:srgbClr val="ffffff"/>
                </a:solidFill>
                <a:latin typeface="Calibri Light"/>
              </a:rPr>
              <a:t>Latent Dirichlet Allocation</a:t>
            </a:r>
            <a:endParaRPr b="0" lang="en-US" sz="7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5" descr=""/>
          <p:cNvPicPr/>
          <p:nvPr/>
        </p:nvPicPr>
        <p:blipFill>
          <a:blip r:embed="rId1"/>
          <a:stretch/>
        </p:blipFill>
        <p:spPr>
          <a:xfrm>
            <a:off x="11287080" y="3654000"/>
            <a:ext cx="253800" cy="30456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0" y="0"/>
            <a:ext cx="12191760" cy="114516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Calibri"/>
              </a:rPr>
              <a:t>Contents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2"/>
          <a:srcRect l="21818" t="0" r="15091" b="0"/>
          <a:stretch/>
        </p:blipFill>
        <p:spPr>
          <a:xfrm>
            <a:off x="823320" y="1728720"/>
            <a:ext cx="4205880" cy="3666240"/>
          </a:xfrm>
          <a:prstGeom prst="rect">
            <a:avLst/>
          </a:prstGeom>
          <a:ln>
            <a:noFill/>
          </a:ln>
        </p:spPr>
      </p:pic>
      <p:sp>
        <p:nvSpPr>
          <p:cNvPr id="88" name="TextShape 2"/>
          <p:cNvSpPr txBox="1"/>
          <p:nvPr/>
        </p:nvSpPr>
        <p:spPr>
          <a:xfrm>
            <a:off x="5029200" y="1645920"/>
            <a:ext cx="5486400" cy="392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1. What is Topic Modeling?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2. What is LDA?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3. Understanding LDA in detail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'https://www.quora.com/What-is-a-good-explanation-of-Latent-Dirichlet-Allocation'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4. Running through an example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"</a:t>
            </a:r>
            <a:r>
              <a:rPr b="0" lang="en-US" sz="1800" spc="-1" strike="noStrike">
                <a:latin typeface="Arial"/>
                <a:hlinkClick r:id="rId3"/>
              </a:rPr>
              <a:t>https://www.machinelearningplus.com/nlp/topic-modeling-gensim-python/</a:t>
            </a:r>
            <a:r>
              <a:rPr b="0" lang="en-US" sz="1800" spc="-1" strike="noStrike">
                <a:latin typeface="Arial"/>
              </a:rPr>
              <a:t>"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https://colab.research.google.com/drive/1JAQYMb_a0HSUNj1CVT8U9urieDLg7v3n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2019-03-17T04:01:09Z</dcterms:created>
  <dc:creator>Ravi Shankar</dc:creator>
  <dc:description/>
  <dc:language>en-US</dc:language>
  <cp:lastModifiedBy/>
  <dcterms:modified xsi:type="dcterms:W3CDTF">2020-04-11T23:31:46Z</dcterms:modified>
  <cp:revision>16</cp:revision>
  <dc:subject/>
  <dc:title>Digits Prediction  using Dense  Neural Network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