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6" r:id="rId13"/>
    <p:sldId id="271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DEF9C-1326-4930-B91A-7DEBE1C0DEAC}" v="1" dt="2024-08-09T16:42:3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jani" userId="02ea1bd79ac75d97" providerId="LiveId" clId="{288DEF9C-1326-4930-B91A-7DEBE1C0DEAC}"/>
    <pc:docChg chg="undo custSel addSld modSld sldOrd">
      <pc:chgData name="dhruv jani" userId="02ea1bd79ac75d97" providerId="LiveId" clId="{288DEF9C-1326-4930-B91A-7DEBE1C0DEAC}" dt="2024-08-09T16:48:10.985" v="218" actId="20577"/>
      <pc:docMkLst>
        <pc:docMk/>
      </pc:docMkLst>
      <pc:sldChg chg="addSp delSp modSp mod setBg">
        <pc:chgData name="dhruv jani" userId="02ea1bd79ac75d97" providerId="LiveId" clId="{288DEF9C-1326-4930-B91A-7DEBE1C0DEAC}" dt="2024-08-09T16:35:08.017" v="3" actId="26606"/>
        <pc:sldMkLst>
          <pc:docMk/>
          <pc:sldMk cId="0" sldId="256"/>
        </pc:sldMkLst>
        <pc:spChg chg="mod">
          <ac:chgData name="dhruv jani" userId="02ea1bd79ac75d97" providerId="LiveId" clId="{288DEF9C-1326-4930-B91A-7DEBE1C0DEAC}" dt="2024-08-09T16:35:08.017" v="3" actId="2660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dhruv jani" userId="02ea1bd79ac75d97" providerId="LiveId" clId="{288DEF9C-1326-4930-B91A-7DEBE1C0DEAC}" dt="2024-08-09T16:35:08.017" v="3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5:08.017" v="3" actId="26606"/>
          <ac:spMkLst>
            <pc:docMk/>
            <pc:sldMk cId="0" sldId="256"/>
            <ac:spMk id="9" creationId="{53B021B3-DE93-4AB7-8A18-CF5F1CED88B8}"/>
          </ac:spMkLst>
        </pc:spChg>
        <pc:spChg chg="add">
          <ac:chgData name="dhruv jani" userId="02ea1bd79ac75d97" providerId="LiveId" clId="{288DEF9C-1326-4930-B91A-7DEBE1C0DEAC}" dt="2024-08-09T16:35:08.017" v="3" actId="26606"/>
          <ac:spMkLst>
            <pc:docMk/>
            <pc:sldMk cId="0" sldId="256"/>
            <ac:spMk id="11" creationId="{52D502E5-F6B4-4D58-B4AE-FC466FF15EE8}"/>
          </ac:spMkLst>
        </pc:spChg>
        <pc:spChg chg="add">
          <ac:chgData name="dhruv jani" userId="02ea1bd79ac75d97" providerId="LiveId" clId="{288DEF9C-1326-4930-B91A-7DEBE1C0DEAC}" dt="2024-08-09T16:35:08.017" v="3" actId="26606"/>
          <ac:spMkLst>
            <pc:docMk/>
            <pc:sldMk cId="0" sldId="256"/>
            <ac:spMk id="13" creationId="{9DECDBF4-02B6-4BB4-B65B-B8107AD6A9E8}"/>
          </ac:spMkLst>
        </pc:spChg>
        <pc:graphicFrameChg chg="add">
          <ac:chgData name="dhruv jani" userId="02ea1bd79ac75d97" providerId="LiveId" clId="{288DEF9C-1326-4930-B91A-7DEBE1C0DEAC}" dt="2024-08-09T16:35:08.017" v="3" actId="26606"/>
          <ac:graphicFrameMkLst>
            <pc:docMk/>
            <pc:sldMk cId="0" sldId="256"/>
            <ac:graphicFrameMk id="5" creationId="{3D6E79CA-A45C-A553-CF7A-C105455F05B1}"/>
          </ac:graphicFrameMkLst>
        </pc:graphicFrameChg>
      </pc:sldChg>
      <pc:sldChg chg="addSp delSp modSp mod setBg">
        <pc:chgData name="dhruv jani" userId="02ea1bd79ac75d97" providerId="LiveId" clId="{288DEF9C-1326-4930-B91A-7DEBE1C0DEAC}" dt="2024-08-09T16:35:43.083" v="13" actId="26606"/>
        <pc:sldMkLst>
          <pc:docMk/>
          <pc:sldMk cId="0" sldId="257"/>
        </pc:sldMkLst>
        <pc:spChg chg="mod">
          <ac:chgData name="dhruv jani" userId="02ea1bd79ac75d97" providerId="LiveId" clId="{288DEF9C-1326-4930-B91A-7DEBE1C0DEAC}" dt="2024-08-09T16:35:43.083" v="13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dhruv jani" userId="02ea1bd79ac75d97" providerId="LiveId" clId="{288DEF9C-1326-4930-B91A-7DEBE1C0DEAC}" dt="2024-08-09T16:35:43.083" v="13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5:43.083" v="13" actId="26606"/>
          <ac:spMkLst>
            <pc:docMk/>
            <pc:sldMk cId="0" sldId="257"/>
            <ac:spMk id="9" creationId="{53B021B3-DE93-4AB7-8A18-CF5F1CED88B8}"/>
          </ac:spMkLst>
        </pc:spChg>
        <pc:spChg chg="add">
          <ac:chgData name="dhruv jani" userId="02ea1bd79ac75d97" providerId="LiveId" clId="{288DEF9C-1326-4930-B91A-7DEBE1C0DEAC}" dt="2024-08-09T16:35:43.083" v="13" actId="26606"/>
          <ac:spMkLst>
            <pc:docMk/>
            <pc:sldMk cId="0" sldId="257"/>
            <ac:spMk id="11" creationId="{52D502E5-F6B4-4D58-B4AE-FC466FF15EE8}"/>
          </ac:spMkLst>
        </pc:spChg>
        <pc:spChg chg="add">
          <ac:chgData name="dhruv jani" userId="02ea1bd79ac75d97" providerId="LiveId" clId="{288DEF9C-1326-4930-B91A-7DEBE1C0DEAC}" dt="2024-08-09T16:35:43.083" v="13" actId="26606"/>
          <ac:spMkLst>
            <pc:docMk/>
            <pc:sldMk cId="0" sldId="257"/>
            <ac:spMk id="13" creationId="{9DECDBF4-02B6-4BB4-B65B-B8107AD6A9E8}"/>
          </ac:spMkLst>
        </pc:spChg>
        <pc:graphicFrameChg chg="add">
          <ac:chgData name="dhruv jani" userId="02ea1bd79ac75d97" providerId="LiveId" clId="{288DEF9C-1326-4930-B91A-7DEBE1C0DEAC}" dt="2024-08-09T16:35:43.083" v="13" actId="26606"/>
          <ac:graphicFrameMkLst>
            <pc:docMk/>
            <pc:sldMk cId="0" sldId="257"/>
            <ac:graphicFrameMk id="5" creationId="{8DC14D66-2716-F276-45AC-B6EB78D8A7D9}"/>
          </ac:graphicFrameMkLst>
        </pc:graphicFrameChg>
      </pc:sldChg>
      <pc:sldChg chg="addSp delSp modSp mod setBg">
        <pc:chgData name="dhruv jani" userId="02ea1bd79ac75d97" providerId="LiveId" clId="{288DEF9C-1326-4930-B91A-7DEBE1C0DEAC}" dt="2024-08-09T16:35:53.007" v="16" actId="26606"/>
        <pc:sldMkLst>
          <pc:docMk/>
          <pc:sldMk cId="0" sldId="258"/>
        </pc:sldMkLst>
        <pc:spChg chg="mod">
          <ac:chgData name="dhruv jani" userId="02ea1bd79ac75d97" providerId="LiveId" clId="{288DEF9C-1326-4930-B91A-7DEBE1C0DEAC}" dt="2024-08-09T16:35:53.007" v="16" actId="2660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dhruv jani" userId="02ea1bd79ac75d97" providerId="LiveId" clId="{288DEF9C-1326-4930-B91A-7DEBE1C0DEAC}" dt="2024-08-09T16:35:53.007" v="16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5:53.007" v="16" actId="26606"/>
          <ac:spMkLst>
            <pc:docMk/>
            <pc:sldMk cId="0" sldId="258"/>
            <ac:spMk id="9" creationId="{53B021B3-DE93-4AB7-8A18-CF5F1CED88B8}"/>
          </ac:spMkLst>
        </pc:spChg>
        <pc:spChg chg="add del">
          <ac:chgData name="dhruv jani" userId="02ea1bd79ac75d97" providerId="LiveId" clId="{288DEF9C-1326-4930-B91A-7DEBE1C0DEAC}" dt="2024-08-09T16:35:52.977" v="15" actId="26606"/>
          <ac:spMkLst>
            <pc:docMk/>
            <pc:sldMk cId="0" sldId="258"/>
            <ac:spMk id="10" creationId="{B50AB553-2A96-4A92-96F2-93548E096954}"/>
          </ac:spMkLst>
        </pc:spChg>
        <pc:spChg chg="add">
          <ac:chgData name="dhruv jani" userId="02ea1bd79ac75d97" providerId="LiveId" clId="{288DEF9C-1326-4930-B91A-7DEBE1C0DEAC}" dt="2024-08-09T16:35:53.007" v="16" actId="26606"/>
          <ac:spMkLst>
            <pc:docMk/>
            <pc:sldMk cId="0" sldId="258"/>
            <ac:spMk id="11" creationId="{52D502E5-F6B4-4D58-B4AE-FC466FF15EE8}"/>
          </ac:spMkLst>
        </pc:spChg>
        <pc:spChg chg="add">
          <ac:chgData name="dhruv jani" userId="02ea1bd79ac75d97" providerId="LiveId" clId="{288DEF9C-1326-4930-B91A-7DEBE1C0DEAC}" dt="2024-08-09T16:35:53.007" v="16" actId="26606"/>
          <ac:spMkLst>
            <pc:docMk/>
            <pc:sldMk cId="0" sldId="258"/>
            <ac:spMk id="13" creationId="{9DECDBF4-02B6-4BB4-B65B-B8107AD6A9E8}"/>
          </ac:spMkLst>
        </pc:spChg>
        <pc:graphicFrameChg chg="add del">
          <ac:chgData name="dhruv jani" userId="02ea1bd79ac75d97" providerId="LiveId" clId="{288DEF9C-1326-4930-B91A-7DEBE1C0DEAC}" dt="2024-08-09T16:35:52.977" v="15" actId="26606"/>
          <ac:graphicFrameMkLst>
            <pc:docMk/>
            <pc:sldMk cId="0" sldId="258"/>
            <ac:graphicFrameMk id="5" creationId="{721C8DF9-6BA5-1245-852F-EA5CE840449C}"/>
          </ac:graphicFrameMkLst>
        </pc:graphicFrameChg>
        <pc:graphicFrameChg chg="add">
          <ac:chgData name="dhruv jani" userId="02ea1bd79ac75d97" providerId="LiveId" clId="{288DEF9C-1326-4930-B91A-7DEBE1C0DEAC}" dt="2024-08-09T16:35:53.007" v="16" actId="26606"/>
          <ac:graphicFrameMkLst>
            <pc:docMk/>
            <pc:sldMk cId="0" sldId="258"/>
            <ac:graphicFrameMk id="12" creationId="{17BD1F22-0019-8E99-D4C1-CA25CAB48F75}"/>
          </ac:graphicFrameMkLst>
        </pc:graphicFrameChg>
        <pc:picChg chg="add del">
          <ac:chgData name="dhruv jani" userId="02ea1bd79ac75d97" providerId="LiveId" clId="{288DEF9C-1326-4930-B91A-7DEBE1C0DEAC}" dt="2024-08-09T16:35:52.977" v="15" actId="26606"/>
          <ac:picMkLst>
            <pc:docMk/>
            <pc:sldMk cId="0" sldId="258"/>
            <ac:picMk id="6" creationId="{17982EE4-CBF3-71A9-4375-198EA5B64BCC}"/>
          </ac:picMkLst>
        </pc:picChg>
      </pc:sldChg>
      <pc:sldChg chg="addSp modSp mod setBg">
        <pc:chgData name="dhruv jani" userId="02ea1bd79ac75d97" providerId="LiveId" clId="{288DEF9C-1326-4930-B91A-7DEBE1C0DEAC}" dt="2024-08-09T16:36:32.717" v="21" actId="26606"/>
        <pc:sldMkLst>
          <pc:docMk/>
          <pc:sldMk cId="0" sldId="259"/>
        </pc:sldMkLst>
        <pc:spChg chg="mod">
          <ac:chgData name="dhruv jani" userId="02ea1bd79ac75d97" providerId="LiveId" clId="{288DEF9C-1326-4930-B91A-7DEBE1C0DEAC}" dt="2024-08-09T16:36:32.717" v="21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dhruv jani" userId="02ea1bd79ac75d97" providerId="LiveId" clId="{288DEF9C-1326-4930-B91A-7DEBE1C0DEAC}" dt="2024-08-09T16:36:32.717" v="21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6:32.717" v="21" actId="26606"/>
          <ac:spMkLst>
            <pc:docMk/>
            <pc:sldMk cId="0" sldId="259"/>
            <ac:spMk id="9" creationId="{C0763A76-9F1C-4FC5-82B7-DD475DA461B2}"/>
          </ac:spMkLst>
        </pc:spChg>
        <pc:spChg chg="add">
          <ac:chgData name="dhruv jani" userId="02ea1bd79ac75d97" providerId="LiveId" clId="{288DEF9C-1326-4930-B91A-7DEBE1C0DEAC}" dt="2024-08-09T16:36:32.717" v="21" actId="26606"/>
          <ac:spMkLst>
            <pc:docMk/>
            <pc:sldMk cId="0" sldId="259"/>
            <ac:spMk id="11" creationId="{E81BF4F6-F2CF-4984-9D14-D6966D92F99F}"/>
          </ac:spMkLst>
        </pc:spChg>
        <pc:picChg chg="add">
          <ac:chgData name="dhruv jani" userId="02ea1bd79ac75d97" providerId="LiveId" clId="{288DEF9C-1326-4930-B91A-7DEBE1C0DEAC}" dt="2024-08-09T16:36:32.717" v="21" actId="26606"/>
          <ac:picMkLst>
            <pc:docMk/>
            <pc:sldMk cId="0" sldId="259"/>
            <ac:picMk id="5" creationId="{03A6E59C-7D5A-1169-6A54-D00CDCE74AD7}"/>
          </ac:picMkLst>
        </pc:picChg>
      </pc:sldChg>
      <pc:sldChg chg="addSp delSp modSp mod setBg">
        <pc:chgData name="dhruv jani" userId="02ea1bd79ac75d97" providerId="LiveId" clId="{288DEF9C-1326-4930-B91A-7DEBE1C0DEAC}" dt="2024-08-09T16:37:32.566" v="25" actId="26606"/>
        <pc:sldMkLst>
          <pc:docMk/>
          <pc:sldMk cId="0" sldId="260"/>
        </pc:sldMkLst>
        <pc:spChg chg="mod">
          <ac:chgData name="dhruv jani" userId="02ea1bd79ac75d97" providerId="LiveId" clId="{288DEF9C-1326-4930-B91A-7DEBE1C0DEAC}" dt="2024-08-09T16:37:32.566" v="25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dhruv jani" userId="02ea1bd79ac75d97" providerId="LiveId" clId="{288DEF9C-1326-4930-B91A-7DEBE1C0DEAC}" dt="2024-08-09T16:37:32.566" v="2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7:32.566" v="25" actId="26606"/>
          <ac:spMkLst>
            <pc:docMk/>
            <pc:sldMk cId="0" sldId="260"/>
            <ac:spMk id="9" creationId="{AFF8D2E5-2C4E-47B1-930B-6C82B7C31331}"/>
          </ac:spMkLst>
        </pc:spChg>
        <pc:spChg chg="add">
          <ac:chgData name="dhruv jani" userId="02ea1bd79ac75d97" providerId="LiveId" clId="{288DEF9C-1326-4930-B91A-7DEBE1C0DEAC}" dt="2024-08-09T16:37:32.566" v="25" actId="26606"/>
          <ac:spMkLst>
            <pc:docMk/>
            <pc:sldMk cId="0" sldId="260"/>
            <ac:spMk id="11" creationId="{801E4ADA-0EA9-4930-846E-3C11E8BED6DD}"/>
          </ac:spMkLst>
        </pc:spChg>
        <pc:spChg chg="add">
          <ac:chgData name="dhruv jani" userId="02ea1bd79ac75d97" providerId="LiveId" clId="{288DEF9C-1326-4930-B91A-7DEBE1C0DEAC}" dt="2024-08-09T16:37:32.566" v="25" actId="26606"/>
          <ac:spMkLst>
            <pc:docMk/>
            <pc:sldMk cId="0" sldId="260"/>
            <ac:spMk id="13" creationId="{FB92FFCE-0C90-454E-AA25-D4EE9A6C39C5}"/>
          </ac:spMkLst>
        </pc:spChg>
        <pc:graphicFrameChg chg="add">
          <ac:chgData name="dhruv jani" userId="02ea1bd79ac75d97" providerId="LiveId" clId="{288DEF9C-1326-4930-B91A-7DEBE1C0DEAC}" dt="2024-08-09T16:37:32.566" v="25" actId="26606"/>
          <ac:graphicFrameMkLst>
            <pc:docMk/>
            <pc:sldMk cId="0" sldId="260"/>
            <ac:graphicFrameMk id="5" creationId="{D393F1B1-936B-022C-0352-4BD721CE53B6}"/>
          </ac:graphicFrameMkLst>
        </pc:graphicFrameChg>
      </pc:sldChg>
      <pc:sldChg chg="addSp delSp modSp mod setBg">
        <pc:chgData name="dhruv jani" userId="02ea1bd79ac75d97" providerId="LiveId" clId="{288DEF9C-1326-4930-B91A-7DEBE1C0DEAC}" dt="2024-08-09T16:38:35.663" v="29" actId="26606"/>
        <pc:sldMkLst>
          <pc:docMk/>
          <pc:sldMk cId="0" sldId="261"/>
        </pc:sldMkLst>
        <pc:spChg chg="mod">
          <ac:chgData name="dhruv jani" userId="02ea1bd79ac75d97" providerId="LiveId" clId="{288DEF9C-1326-4930-B91A-7DEBE1C0DEAC}" dt="2024-08-09T16:38:35.663" v="29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dhruv jani" userId="02ea1bd79ac75d97" providerId="LiveId" clId="{288DEF9C-1326-4930-B91A-7DEBE1C0DEAC}" dt="2024-08-09T16:38:35.663" v="29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8:35.663" v="29" actId="26606"/>
          <ac:spMkLst>
            <pc:docMk/>
            <pc:sldMk cId="0" sldId="261"/>
            <ac:spMk id="9" creationId="{6D1A2CED-DA9B-4CCF-8215-CFC65FE71603}"/>
          </ac:spMkLst>
        </pc:spChg>
        <pc:spChg chg="add">
          <ac:chgData name="dhruv jani" userId="02ea1bd79ac75d97" providerId="LiveId" clId="{288DEF9C-1326-4930-B91A-7DEBE1C0DEAC}" dt="2024-08-09T16:38:35.663" v="29" actId="26606"/>
          <ac:spMkLst>
            <pc:docMk/>
            <pc:sldMk cId="0" sldId="261"/>
            <ac:spMk id="11" creationId="{562DFC44-A40C-4573-9230-B3EDB3EC8EEB}"/>
          </ac:spMkLst>
        </pc:spChg>
        <pc:spChg chg="add">
          <ac:chgData name="dhruv jani" userId="02ea1bd79ac75d97" providerId="LiveId" clId="{288DEF9C-1326-4930-B91A-7DEBE1C0DEAC}" dt="2024-08-09T16:38:35.663" v="29" actId="26606"/>
          <ac:spMkLst>
            <pc:docMk/>
            <pc:sldMk cId="0" sldId="261"/>
            <ac:spMk id="13" creationId="{15589D35-CF9F-4DE9-A792-8571A09E9BC9}"/>
          </ac:spMkLst>
        </pc:spChg>
        <pc:graphicFrameChg chg="add">
          <ac:chgData name="dhruv jani" userId="02ea1bd79ac75d97" providerId="LiveId" clId="{288DEF9C-1326-4930-B91A-7DEBE1C0DEAC}" dt="2024-08-09T16:38:35.663" v="29" actId="26606"/>
          <ac:graphicFrameMkLst>
            <pc:docMk/>
            <pc:sldMk cId="0" sldId="261"/>
            <ac:graphicFrameMk id="5" creationId="{1CD1A09D-6AE7-5C8C-A3CF-9070294276CE}"/>
          </ac:graphicFrameMkLst>
        </pc:graphicFrameChg>
      </pc:sldChg>
      <pc:sldChg chg="addSp delSp modSp mod setBg">
        <pc:chgData name="dhruv jani" userId="02ea1bd79ac75d97" providerId="LiveId" clId="{288DEF9C-1326-4930-B91A-7DEBE1C0DEAC}" dt="2024-08-09T16:39:00.230" v="34" actId="26606"/>
        <pc:sldMkLst>
          <pc:docMk/>
          <pc:sldMk cId="0" sldId="262"/>
        </pc:sldMkLst>
        <pc:spChg chg="mod">
          <ac:chgData name="dhruv jani" userId="02ea1bd79ac75d97" providerId="LiveId" clId="{288DEF9C-1326-4930-B91A-7DEBE1C0DEAC}" dt="2024-08-09T16:39:00.230" v="34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dhruv jani" userId="02ea1bd79ac75d97" providerId="LiveId" clId="{288DEF9C-1326-4930-B91A-7DEBE1C0DEAC}" dt="2024-08-09T16:38:52.052" v="31" actId="26606"/>
          <ac:spMkLst>
            <pc:docMk/>
            <pc:sldMk cId="0" sldId="262"/>
            <ac:spMk id="8" creationId="{47942995-B07F-4636-9A06-C6A104B260A8}"/>
          </ac:spMkLst>
        </pc:spChg>
        <pc:spChg chg="add del">
          <ac:chgData name="dhruv jani" userId="02ea1bd79ac75d97" providerId="LiveId" clId="{288DEF9C-1326-4930-B91A-7DEBE1C0DEAC}" dt="2024-08-09T16:39:00.214" v="33" actId="26606"/>
          <ac:spMkLst>
            <pc:docMk/>
            <pc:sldMk cId="0" sldId="262"/>
            <ac:spMk id="14" creationId="{AF2F604E-43BE-4DC3-B983-E071523364F8}"/>
          </ac:spMkLst>
        </pc:spChg>
        <pc:spChg chg="add del">
          <ac:chgData name="dhruv jani" userId="02ea1bd79ac75d97" providerId="LiveId" clId="{288DEF9C-1326-4930-B91A-7DEBE1C0DEAC}" dt="2024-08-09T16:38:52.052" v="31" actId="26606"/>
          <ac:spMkLst>
            <pc:docMk/>
            <pc:sldMk cId="0" sldId="262"/>
            <ac:spMk id="15" creationId="{B81933D1-5615-42C7-9C0B-4EB7105CCE2D}"/>
          </ac:spMkLst>
        </pc:spChg>
        <pc:spChg chg="add del">
          <ac:chgData name="dhruv jani" userId="02ea1bd79ac75d97" providerId="LiveId" clId="{288DEF9C-1326-4930-B91A-7DEBE1C0DEAC}" dt="2024-08-09T16:39:00.214" v="33" actId="26606"/>
          <ac:spMkLst>
            <pc:docMk/>
            <pc:sldMk cId="0" sldId="262"/>
            <ac:spMk id="16" creationId="{08C9B587-E65E-4B52-B37C-ABEBB6E87928}"/>
          </ac:spMkLst>
        </pc:spChg>
        <pc:spChg chg="add del">
          <ac:chgData name="dhruv jani" userId="02ea1bd79ac75d97" providerId="LiveId" clId="{288DEF9C-1326-4930-B91A-7DEBE1C0DEAC}" dt="2024-08-09T16:38:52.052" v="31" actId="26606"/>
          <ac:spMkLst>
            <pc:docMk/>
            <pc:sldMk cId="0" sldId="262"/>
            <ac:spMk id="17" creationId="{19C9EAEA-39D0-4B0E-A0EB-51E7B26740B1}"/>
          </ac:spMkLst>
        </pc:spChg>
        <pc:spChg chg="add del">
          <ac:chgData name="dhruv jani" userId="02ea1bd79ac75d97" providerId="LiveId" clId="{288DEF9C-1326-4930-B91A-7DEBE1C0DEAC}" dt="2024-08-09T16:39:00.214" v="33" actId="26606"/>
          <ac:spMkLst>
            <pc:docMk/>
            <pc:sldMk cId="0" sldId="262"/>
            <ac:spMk id="19" creationId="{5DCB5928-DC7D-4612-9922-441966E15627}"/>
          </ac:spMkLst>
        </pc:spChg>
        <pc:spChg chg="add del">
          <ac:chgData name="dhruv jani" userId="02ea1bd79ac75d97" providerId="LiveId" clId="{288DEF9C-1326-4930-B91A-7DEBE1C0DEAC}" dt="2024-08-09T16:39:00.214" v="33" actId="26606"/>
          <ac:spMkLst>
            <pc:docMk/>
            <pc:sldMk cId="0" sldId="262"/>
            <ac:spMk id="20" creationId="{682C1161-1736-45EC-99B7-33F3CAE9D517}"/>
          </ac:spMkLst>
        </pc:spChg>
        <pc:spChg chg="add del">
          <ac:chgData name="dhruv jani" userId="02ea1bd79ac75d97" providerId="LiveId" clId="{288DEF9C-1326-4930-B91A-7DEBE1C0DEAC}" dt="2024-08-09T16:39:00.214" v="33" actId="26606"/>
          <ac:spMkLst>
            <pc:docMk/>
            <pc:sldMk cId="0" sldId="262"/>
            <ac:spMk id="21" creationId="{84D4DDB8-B68F-45B0-9F62-C4279996F672}"/>
          </ac:spMkLst>
        </pc:spChg>
        <pc:spChg chg="add">
          <ac:chgData name="dhruv jani" userId="02ea1bd79ac75d97" providerId="LiveId" clId="{288DEF9C-1326-4930-B91A-7DEBE1C0DEAC}" dt="2024-08-09T16:39:00.230" v="34" actId="26606"/>
          <ac:spMkLst>
            <pc:docMk/>
            <pc:sldMk cId="0" sldId="262"/>
            <ac:spMk id="23" creationId="{BCED4D40-4B67-4331-AC48-79B82B4A47D8}"/>
          </ac:spMkLst>
        </pc:spChg>
        <pc:spChg chg="add">
          <ac:chgData name="dhruv jani" userId="02ea1bd79ac75d97" providerId="LiveId" clId="{288DEF9C-1326-4930-B91A-7DEBE1C0DEAC}" dt="2024-08-09T16:39:00.230" v="34" actId="26606"/>
          <ac:spMkLst>
            <pc:docMk/>
            <pc:sldMk cId="0" sldId="262"/>
            <ac:spMk id="24" creationId="{670CEDEF-4F34-412E-84EE-329C1E936AF5}"/>
          </ac:spMkLst>
        </pc:spChg>
        <pc:grpChg chg="add del">
          <ac:chgData name="dhruv jani" userId="02ea1bd79ac75d97" providerId="LiveId" clId="{288DEF9C-1326-4930-B91A-7DEBE1C0DEAC}" dt="2024-08-09T16:38:52.052" v="31" actId="26606"/>
          <ac:grpSpMkLst>
            <pc:docMk/>
            <pc:sldMk cId="0" sldId="262"/>
            <ac:grpSpMk id="10" creationId="{032D8612-31EB-44CF-A1D0-14FD4C705424}"/>
          </ac:grpSpMkLst>
        </pc:grpChg>
        <pc:picChg chg="mod">
          <ac:chgData name="dhruv jani" userId="02ea1bd79ac75d97" providerId="LiveId" clId="{288DEF9C-1326-4930-B91A-7DEBE1C0DEAC}" dt="2024-08-09T16:39:00.230" v="34" actId="26606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 mod setBg">
        <pc:chgData name="dhruv jani" userId="02ea1bd79ac75d97" providerId="LiveId" clId="{288DEF9C-1326-4930-B91A-7DEBE1C0DEAC}" dt="2024-08-09T16:39:09.724" v="37" actId="26606"/>
        <pc:sldMkLst>
          <pc:docMk/>
          <pc:sldMk cId="0" sldId="263"/>
        </pc:sldMkLst>
        <pc:spChg chg="mod">
          <ac:chgData name="dhruv jani" userId="02ea1bd79ac75d97" providerId="LiveId" clId="{288DEF9C-1326-4930-B91A-7DEBE1C0DEAC}" dt="2024-08-09T16:39:09.724" v="37" actId="26606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dhruv jani" userId="02ea1bd79ac75d97" providerId="LiveId" clId="{288DEF9C-1326-4930-B91A-7DEBE1C0DEAC}" dt="2024-08-09T16:39:09.708" v="36" actId="26606"/>
          <ac:spMkLst>
            <pc:docMk/>
            <pc:sldMk cId="0" sldId="263"/>
            <ac:spMk id="8" creationId="{C59AB4C8-9178-4F7A-8404-6890510B5917}"/>
          </ac:spMkLst>
        </pc:spChg>
        <pc:spChg chg="add del">
          <ac:chgData name="dhruv jani" userId="02ea1bd79ac75d97" providerId="LiveId" clId="{288DEF9C-1326-4930-B91A-7DEBE1C0DEAC}" dt="2024-08-09T16:39:09.708" v="36" actId="26606"/>
          <ac:spMkLst>
            <pc:docMk/>
            <pc:sldMk cId="0" sldId="263"/>
            <ac:spMk id="10" creationId="{4CFDFB37-4BC7-42C6-915D-A6609139BFE7}"/>
          </ac:spMkLst>
        </pc:spChg>
        <pc:spChg chg="add">
          <ac:chgData name="dhruv jani" userId="02ea1bd79ac75d97" providerId="LiveId" clId="{288DEF9C-1326-4930-B91A-7DEBE1C0DEAC}" dt="2024-08-09T16:39:09.724" v="37" actId="26606"/>
          <ac:spMkLst>
            <pc:docMk/>
            <pc:sldMk cId="0" sldId="263"/>
            <ac:spMk id="12" creationId="{BCED4D40-4B67-4331-AC48-79B82B4A47D8}"/>
          </ac:spMkLst>
        </pc:spChg>
        <pc:spChg chg="add">
          <ac:chgData name="dhruv jani" userId="02ea1bd79ac75d97" providerId="LiveId" clId="{288DEF9C-1326-4930-B91A-7DEBE1C0DEAC}" dt="2024-08-09T16:39:09.724" v="37" actId="26606"/>
          <ac:spMkLst>
            <pc:docMk/>
            <pc:sldMk cId="0" sldId="263"/>
            <ac:spMk id="13" creationId="{670CEDEF-4F34-412E-84EE-329C1E936AF5}"/>
          </ac:spMkLst>
        </pc:spChg>
        <pc:picChg chg="mod">
          <ac:chgData name="dhruv jani" userId="02ea1bd79ac75d97" providerId="LiveId" clId="{288DEF9C-1326-4930-B91A-7DEBE1C0DEAC}" dt="2024-08-09T16:39:09.724" v="37" actId="26606"/>
          <ac:picMkLst>
            <pc:docMk/>
            <pc:sldMk cId="0" sldId="263"/>
            <ac:picMk id="3" creationId="{00000000-0000-0000-0000-000000000000}"/>
          </ac:picMkLst>
        </pc:picChg>
      </pc:sldChg>
      <pc:sldChg chg="addSp delSp modSp mod setBg">
        <pc:chgData name="dhruv jani" userId="02ea1bd79ac75d97" providerId="LiveId" clId="{288DEF9C-1326-4930-B91A-7DEBE1C0DEAC}" dt="2024-08-09T16:39:16.969" v="40" actId="26606"/>
        <pc:sldMkLst>
          <pc:docMk/>
          <pc:sldMk cId="0" sldId="264"/>
        </pc:sldMkLst>
        <pc:spChg chg="mod">
          <ac:chgData name="dhruv jani" userId="02ea1bd79ac75d97" providerId="LiveId" clId="{288DEF9C-1326-4930-B91A-7DEBE1C0DEAC}" dt="2024-08-09T16:39:16.969" v="40" actId="26606"/>
          <ac:spMkLst>
            <pc:docMk/>
            <pc:sldMk cId="0" sldId="264"/>
            <ac:spMk id="2" creationId="{00000000-0000-0000-0000-000000000000}"/>
          </ac:spMkLst>
        </pc:spChg>
        <pc:spChg chg="add del">
          <ac:chgData name="dhruv jani" userId="02ea1bd79ac75d97" providerId="LiveId" clId="{288DEF9C-1326-4930-B91A-7DEBE1C0DEAC}" dt="2024-08-09T16:39:16.968" v="39" actId="26606"/>
          <ac:spMkLst>
            <pc:docMk/>
            <pc:sldMk cId="0" sldId="264"/>
            <ac:spMk id="8" creationId="{C59AB4C8-9178-4F7A-8404-6890510B5917}"/>
          </ac:spMkLst>
        </pc:spChg>
        <pc:spChg chg="add del">
          <ac:chgData name="dhruv jani" userId="02ea1bd79ac75d97" providerId="LiveId" clId="{288DEF9C-1326-4930-B91A-7DEBE1C0DEAC}" dt="2024-08-09T16:39:16.968" v="39" actId="26606"/>
          <ac:spMkLst>
            <pc:docMk/>
            <pc:sldMk cId="0" sldId="264"/>
            <ac:spMk id="10" creationId="{4CFDFB37-4BC7-42C6-915D-A6609139BFE7}"/>
          </ac:spMkLst>
        </pc:spChg>
        <pc:spChg chg="add">
          <ac:chgData name="dhruv jani" userId="02ea1bd79ac75d97" providerId="LiveId" clId="{288DEF9C-1326-4930-B91A-7DEBE1C0DEAC}" dt="2024-08-09T16:39:16.969" v="40" actId="26606"/>
          <ac:spMkLst>
            <pc:docMk/>
            <pc:sldMk cId="0" sldId="264"/>
            <ac:spMk id="12" creationId="{BCED4D40-4B67-4331-AC48-79B82B4A47D8}"/>
          </ac:spMkLst>
        </pc:spChg>
        <pc:spChg chg="add">
          <ac:chgData name="dhruv jani" userId="02ea1bd79ac75d97" providerId="LiveId" clId="{288DEF9C-1326-4930-B91A-7DEBE1C0DEAC}" dt="2024-08-09T16:39:16.969" v="40" actId="26606"/>
          <ac:spMkLst>
            <pc:docMk/>
            <pc:sldMk cId="0" sldId="264"/>
            <ac:spMk id="13" creationId="{670CEDEF-4F34-412E-84EE-329C1E936AF5}"/>
          </ac:spMkLst>
        </pc:spChg>
        <pc:picChg chg="mod">
          <ac:chgData name="dhruv jani" userId="02ea1bd79ac75d97" providerId="LiveId" clId="{288DEF9C-1326-4930-B91A-7DEBE1C0DEAC}" dt="2024-08-09T16:39:16.969" v="40" actId="26606"/>
          <ac:picMkLst>
            <pc:docMk/>
            <pc:sldMk cId="0" sldId="264"/>
            <ac:picMk id="3" creationId="{00000000-0000-0000-0000-000000000000}"/>
          </ac:picMkLst>
        </pc:picChg>
      </pc:sldChg>
      <pc:sldChg chg="addSp modSp mod setBg">
        <pc:chgData name="dhruv jani" userId="02ea1bd79ac75d97" providerId="LiveId" clId="{288DEF9C-1326-4930-B91A-7DEBE1C0DEAC}" dt="2024-08-09T16:39:23.091" v="41" actId="26606"/>
        <pc:sldMkLst>
          <pc:docMk/>
          <pc:sldMk cId="0" sldId="265"/>
        </pc:sldMkLst>
        <pc:spChg chg="mod">
          <ac:chgData name="dhruv jani" userId="02ea1bd79ac75d97" providerId="LiveId" clId="{288DEF9C-1326-4930-B91A-7DEBE1C0DEAC}" dt="2024-08-09T16:39:23.091" v="41" actId="26606"/>
          <ac:spMkLst>
            <pc:docMk/>
            <pc:sldMk cId="0" sldId="265"/>
            <ac:spMk id="2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9:23.091" v="41" actId="26606"/>
          <ac:spMkLst>
            <pc:docMk/>
            <pc:sldMk cId="0" sldId="265"/>
            <ac:spMk id="8" creationId="{BCED4D40-4B67-4331-AC48-79B82B4A47D8}"/>
          </ac:spMkLst>
        </pc:spChg>
        <pc:spChg chg="add">
          <ac:chgData name="dhruv jani" userId="02ea1bd79ac75d97" providerId="LiveId" clId="{288DEF9C-1326-4930-B91A-7DEBE1C0DEAC}" dt="2024-08-09T16:39:23.091" v="41" actId="26606"/>
          <ac:spMkLst>
            <pc:docMk/>
            <pc:sldMk cId="0" sldId="265"/>
            <ac:spMk id="10" creationId="{670CEDEF-4F34-412E-84EE-329C1E936AF5}"/>
          </ac:spMkLst>
        </pc:spChg>
        <pc:picChg chg="mod">
          <ac:chgData name="dhruv jani" userId="02ea1bd79ac75d97" providerId="LiveId" clId="{288DEF9C-1326-4930-B91A-7DEBE1C0DEAC}" dt="2024-08-09T16:39:23.091" v="41" actId="26606"/>
          <ac:picMkLst>
            <pc:docMk/>
            <pc:sldMk cId="0" sldId="265"/>
            <ac:picMk id="3" creationId="{00000000-0000-0000-0000-000000000000}"/>
          </ac:picMkLst>
        </pc:picChg>
      </pc:sldChg>
      <pc:sldChg chg="addSp modSp mod setBg">
        <pc:chgData name="dhruv jani" userId="02ea1bd79ac75d97" providerId="LiveId" clId="{288DEF9C-1326-4930-B91A-7DEBE1C0DEAC}" dt="2024-08-09T16:39:31.834" v="42" actId="26606"/>
        <pc:sldMkLst>
          <pc:docMk/>
          <pc:sldMk cId="0" sldId="266"/>
        </pc:sldMkLst>
        <pc:spChg chg="mod">
          <ac:chgData name="dhruv jani" userId="02ea1bd79ac75d97" providerId="LiveId" clId="{288DEF9C-1326-4930-B91A-7DEBE1C0DEAC}" dt="2024-08-09T16:39:31.834" v="42" actId="26606"/>
          <ac:spMkLst>
            <pc:docMk/>
            <pc:sldMk cId="0" sldId="266"/>
            <ac:spMk id="2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9:31.834" v="42" actId="26606"/>
          <ac:spMkLst>
            <pc:docMk/>
            <pc:sldMk cId="0" sldId="266"/>
            <ac:spMk id="8" creationId="{76906711-0AFB-47DD-A4B6-4E94B38B8C91}"/>
          </ac:spMkLst>
        </pc:spChg>
        <pc:spChg chg="add">
          <ac:chgData name="dhruv jani" userId="02ea1bd79ac75d97" providerId="LiveId" clId="{288DEF9C-1326-4930-B91A-7DEBE1C0DEAC}" dt="2024-08-09T16:39:31.834" v="42" actId="26606"/>
          <ac:spMkLst>
            <pc:docMk/>
            <pc:sldMk cId="0" sldId="266"/>
            <ac:spMk id="10" creationId="{AA91F649-894C-41F6-A21D-3D1AC558E934}"/>
          </ac:spMkLst>
        </pc:spChg>
        <pc:spChg chg="add">
          <ac:chgData name="dhruv jani" userId="02ea1bd79ac75d97" providerId="LiveId" clId="{288DEF9C-1326-4930-B91A-7DEBE1C0DEAC}" dt="2024-08-09T16:39:31.834" v="42" actId="26606"/>
          <ac:spMkLst>
            <pc:docMk/>
            <pc:sldMk cId="0" sldId="266"/>
            <ac:spMk id="12" creationId="{56037404-66BD-46B5-9323-1B531319671A}"/>
          </ac:spMkLst>
        </pc:spChg>
        <pc:picChg chg="mod">
          <ac:chgData name="dhruv jani" userId="02ea1bd79ac75d97" providerId="LiveId" clId="{288DEF9C-1326-4930-B91A-7DEBE1C0DEAC}" dt="2024-08-09T16:39:31.834" v="42" actId="26606"/>
          <ac:picMkLst>
            <pc:docMk/>
            <pc:sldMk cId="0" sldId="266"/>
            <ac:picMk id="3" creationId="{00000000-0000-0000-0000-000000000000}"/>
          </ac:picMkLst>
        </pc:picChg>
      </pc:sldChg>
      <pc:sldChg chg="addSp modSp mod setBg">
        <pc:chgData name="dhruv jani" userId="02ea1bd79ac75d97" providerId="LiveId" clId="{288DEF9C-1326-4930-B91A-7DEBE1C0DEAC}" dt="2024-08-09T16:39:37.250" v="43" actId="26606"/>
        <pc:sldMkLst>
          <pc:docMk/>
          <pc:sldMk cId="0" sldId="267"/>
        </pc:sldMkLst>
        <pc:spChg chg="mod">
          <ac:chgData name="dhruv jani" userId="02ea1bd79ac75d97" providerId="LiveId" clId="{288DEF9C-1326-4930-B91A-7DEBE1C0DEAC}" dt="2024-08-09T16:39:37.250" v="43" actId="26606"/>
          <ac:spMkLst>
            <pc:docMk/>
            <pc:sldMk cId="0" sldId="267"/>
            <ac:spMk id="2" creationId="{00000000-0000-0000-0000-000000000000}"/>
          </ac:spMkLst>
        </pc:spChg>
        <pc:spChg chg="add">
          <ac:chgData name="dhruv jani" userId="02ea1bd79ac75d97" providerId="LiveId" clId="{288DEF9C-1326-4930-B91A-7DEBE1C0DEAC}" dt="2024-08-09T16:39:37.250" v="43" actId="26606"/>
          <ac:spMkLst>
            <pc:docMk/>
            <pc:sldMk cId="0" sldId="267"/>
            <ac:spMk id="8" creationId="{76906711-0AFB-47DD-A4B6-4E94B38B8C91}"/>
          </ac:spMkLst>
        </pc:spChg>
        <pc:spChg chg="add">
          <ac:chgData name="dhruv jani" userId="02ea1bd79ac75d97" providerId="LiveId" clId="{288DEF9C-1326-4930-B91A-7DEBE1C0DEAC}" dt="2024-08-09T16:39:37.250" v="43" actId="26606"/>
          <ac:spMkLst>
            <pc:docMk/>
            <pc:sldMk cId="0" sldId="267"/>
            <ac:spMk id="10" creationId="{AA91F649-894C-41F6-A21D-3D1AC558E934}"/>
          </ac:spMkLst>
        </pc:spChg>
        <pc:spChg chg="add">
          <ac:chgData name="dhruv jani" userId="02ea1bd79ac75d97" providerId="LiveId" clId="{288DEF9C-1326-4930-B91A-7DEBE1C0DEAC}" dt="2024-08-09T16:39:37.250" v="43" actId="26606"/>
          <ac:spMkLst>
            <pc:docMk/>
            <pc:sldMk cId="0" sldId="267"/>
            <ac:spMk id="12" creationId="{56037404-66BD-46B5-9323-1B531319671A}"/>
          </ac:spMkLst>
        </pc:spChg>
        <pc:picChg chg="mod">
          <ac:chgData name="dhruv jani" userId="02ea1bd79ac75d97" providerId="LiveId" clId="{288DEF9C-1326-4930-B91A-7DEBE1C0DEAC}" dt="2024-08-09T16:39:37.250" v="43" actId="26606"/>
          <ac:picMkLst>
            <pc:docMk/>
            <pc:sldMk cId="0" sldId="267"/>
            <ac:picMk id="3" creationId="{00000000-0000-0000-0000-000000000000}"/>
          </ac:picMkLst>
        </pc:picChg>
      </pc:sldChg>
      <pc:sldChg chg="addSp delSp modSp mod setBg">
        <pc:chgData name="dhruv jani" userId="02ea1bd79ac75d97" providerId="LiveId" clId="{288DEF9C-1326-4930-B91A-7DEBE1C0DEAC}" dt="2024-08-09T16:40:05.577" v="51" actId="26606"/>
        <pc:sldMkLst>
          <pc:docMk/>
          <pc:sldMk cId="0" sldId="268"/>
        </pc:sldMkLst>
        <pc:spChg chg="mod">
          <ac:chgData name="dhruv jani" userId="02ea1bd79ac75d97" providerId="LiveId" clId="{288DEF9C-1326-4930-B91A-7DEBE1C0DEAC}" dt="2024-08-09T16:40:05.577" v="51" actId="26606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dhruv jani" userId="02ea1bd79ac75d97" providerId="LiveId" clId="{288DEF9C-1326-4930-B91A-7DEBE1C0DEAC}" dt="2024-08-09T16:40:05.577" v="51" actId="26606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dhruv jani" userId="02ea1bd79ac75d97" providerId="LiveId" clId="{288DEF9C-1326-4930-B91A-7DEBE1C0DEAC}" dt="2024-08-09T16:40:05.547" v="50" actId="26606"/>
          <ac:spMkLst>
            <pc:docMk/>
            <pc:sldMk cId="0" sldId="268"/>
            <ac:spMk id="9" creationId="{BACC6370-2D7E-4714-9D71-7542949D7D5D}"/>
          </ac:spMkLst>
        </pc:spChg>
        <pc:spChg chg="add del">
          <ac:chgData name="dhruv jani" userId="02ea1bd79ac75d97" providerId="LiveId" clId="{288DEF9C-1326-4930-B91A-7DEBE1C0DEAC}" dt="2024-08-09T16:40:05.547" v="50" actId="26606"/>
          <ac:spMkLst>
            <pc:docMk/>
            <pc:sldMk cId="0" sldId="268"/>
            <ac:spMk id="11" creationId="{F68B3F68-107C-434F-AA38-110D5EA91B85}"/>
          </ac:spMkLst>
        </pc:spChg>
        <pc:spChg chg="add del">
          <ac:chgData name="dhruv jani" userId="02ea1bd79ac75d97" providerId="LiveId" clId="{288DEF9C-1326-4930-B91A-7DEBE1C0DEAC}" dt="2024-08-09T16:40:05.547" v="50" actId="26606"/>
          <ac:spMkLst>
            <pc:docMk/>
            <pc:sldMk cId="0" sldId="268"/>
            <ac:spMk id="13" creationId="{AAD0DBB9-1A4B-4391-81D4-CB19F9AB918A}"/>
          </ac:spMkLst>
        </pc:spChg>
        <pc:spChg chg="add del">
          <ac:chgData name="dhruv jani" userId="02ea1bd79ac75d97" providerId="LiveId" clId="{288DEF9C-1326-4930-B91A-7DEBE1C0DEAC}" dt="2024-08-09T16:40:05.547" v="50" actId="26606"/>
          <ac:spMkLst>
            <pc:docMk/>
            <pc:sldMk cId="0" sldId="268"/>
            <ac:spMk id="15" creationId="{063BBA22-50EA-4C4D-BE05-F1CE4E63AA56}"/>
          </ac:spMkLst>
        </pc:spChg>
        <pc:spChg chg="add">
          <ac:chgData name="dhruv jani" userId="02ea1bd79ac75d97" providerId="LiveId" clId="{288DEF9C-1326-4930-B91A-7DEBE1C0DEAC}" dt="2024-08-09T16:40:05.577" v="51" actId="26606"/>
          <ac:spMkLst>
            <pc:docMk/>
            <pc:sldMk cId="0" sldId="268"/>
            <ac:spMk id="17" creationId="{53B021B3-DE93-4AB7-8A18-CF5F1CED88B8}"/>
          </ac:spMkLst>
        </pc:spChg>
        <pc:spChg chg="add">
          <ac:chgData name="dhruv jani" userId="02ea1bd79ac75d97" providerId="LiveId" clId="{288DEF9C-1326-4930-B91A-7DEBE1C0DEAC}" dt="2024-08-09T16:40:05.577" v="51" actId="26606"/>
          <ac:spMkLst>
            <pc:docMk/>
            <pc:sldMk cId="0" sldId="268"/>
            <ac:spMk id="18" creationId="{52D502E5-F6B4-4D58-B4AE-FC466FF15EE8}"/>
          </ac:spMkLst>
        </pc:spChg>
        <pc:spChg chg="add">
          <ac:chgData name="dhruv jani" userId="02ea1bd79ac75d97" providerId="LiveId" clId="{288DEF9C-1326-4930-B91A-7DEBE1C0DEAC}" dt="2024-08-09T16:40:05.577" v="51" actId="26606"/>
          <ac:spMkLst>
            <pc:docMk/>
            <pc:sldMk cId="0" sldId="268"/>
            <ac:spMk id="19" creationId="{9DECDBF4-02B6-4BB4-B65B-B8107AD6A9E8}"/>
          </ac:spMkLst>
        </pc:spChg>
        <pc:graphicFrameChg chg="add del">
          <ac:chgData name="dhruv jani" userId="02ea1bd79ac75d97" providerId="LiveId" clId="{288DEF9C-1326-4930-B91A-7DEBE1C0DEAC}" dt="2024-08-09T16:40:05.547" v="50" actId="26606"/>
          <ac:graphicFrameMkLst>
            <pc:docMk/>
            <pc:sldMk cId="0" sldId="268"/>
            <ac:graphicFrameMk id="5" creationId="{8B93C006-9BEF-6C07-5CEA-FD2B6532DE86}"/>
          </ac:graphicFrameMkLst>
        </pc:graphicFrameChg>
        <pc:graphicFrameChg chg="add">
          <ac:chgData name="dhruv jani" userId="02ea1bd79ac75d97" providerId="LiveId" clId="{288DEF9C-1326-4930-B91A-7DEBE1C0DEAC}" dt="2024-08-09T16:40:05.577" v="51" actId="26606"/>
          <ac:graphicFrameMkLst>
            <pc:docMk/>
            <pc:sldMk cId="0" sldId="268"/>
            <ac:graphicFrameMk id="20" creationId="{26D3B8F7-621C-C5D3-CBD5-C354A0EE19AF}"/>
          </ac:graphicFrameMkLst>
        </pc:graphicFrameChg>
      </pc:sldChg>
      <pc:sldChg chg="addSp delSp modSp new mod setBg">
        <pc:chgData name="dhruv jani" userId="02ea1bd79ac75d97" providerId="LiveId" clId="{288DEF9C-1326-4930-B91A-7DEBE1C0DEAC}" dt="2024-08-09T16:41:33.796" v="91" actId="403"/>
        <pc:sldMkLst>
          <pc:docMk/>
          <pc:sldMk cId="4178788424" sldId="269"/>
        </pc:sldMkLst>
        <pc:spChg chg="mod">
          <ac:chgData name="dhruv jani" userId="02ea1bd79ac75d97" providerId="LiveId" clId="{288DEF9C-1326-4930-B91A-7DEBE1C0DEAC}" dt="2024-08-09T16:41:33.796" v="91" actId="403"/>
          <ac:spMkLst>
            <pc:docMk/>
            <pc:sldMk cId="4178788424" sldId="269"/>
            <ac:spMk id="2" creationId="{9D5D6DF1-5632-F0AC-AB7E-324FDF401BE0}"/>
          </ac:spMkLst>
        </pc:spChg>
        <pc:spChg chg="mod">
          <ac:chgData name="dhruv jani" userId="02ea1bd79ac75d97" providerId="LiveId" clId="{288DEF9C-1326-4930-B91A-7DEBE1C0DEAC}" dt="2024-08-09T16:41:19.417" v="85" actId="26606"/>
          <ac:spMkLst>
            <pc:docMk/>
            <pc:sldMk cId="4178788424" sldId="269"/>
            <ac:spMk id="3" creationId="{87650AAD-3B22-9458-1DFB-8843AD352C03}"/>
          </ac:spMkLst>
        </pc:spChg>
        <pc:spChg chg="add del">
          <ac:chgData name="dhruv jani" userId="02ea1bd79ac75d97" providerId="LiveId" clId="{288DEF9C-1326-4930-B91A-7DEBE1C0DEAC}" dt="2024-08-09T16:41:19.399" v="84" actId="26606"/>
          <ac:spMkLst>
            <pc:docMk/>
            <pc:sldMk cId="4178788424" sldId="269"/>
            <ac:spMk id="9" creationId="{8EB2B82E-9519-13BE-F662-21976E2C7A9C}"/>
          </ac:spMkLst>
        </pc:spChg>
        <pc:grpChg chg="add">
          <ac:chgData name="dhruv jani" userId="02ea1bd79ac75d97" providerId="LiveId" clId="{288DEF9C-1326-4930-B91A-7DEBE1C0DEAC}" dt="2024-08-09T16:41:19.417" v="85" actId="26606"/>
          <ac:grpSpMkLst>
            <pc:docMk/>
            <pc:sldMk cId="4178788424" sldId="269"/>
            <ac:grpSpMk id="8" creationId="{62EF589D-1946-AC37-0BAA-9A9E3E5E71A7}"/>
          </ac:grpSpMkLst>
        </pc:grpChg>
        <pc:picChg chg="add del">
          <ac:chgData name="dhruv jani" userId="02ea1bd79ac75d97" providerId="LiveId" clId="{288DEF9C-1326-4930-B91A-7DEBE1C0DEAC}" dt="2024-08-09T16:41:19.399" v="84" actId="26606"/>
          <ac:picMkLst>
            <pc:docMk/>
            <pc:sldMk cId="4178788424" sldId="269"/>
            <ac:picMk id="5" creationId="{6D08AA70-E182-E618-FE8A-BD4979DC76C9}"/>
          </ac:picMkLst>
        </pc:picChg>
        <pc:cxnChg chg="add del">
          <ac:chgData name="dhruv jani" userId="02ea1bd79ac75d97" providerId="LiveId" clId="{288DEF9C-1326-4930-B91A-7DEBE1C0DEAC}" dt="2024-08-09T16:41:19.399" v="84" actId="26606"/>
          <ac:cxnSpMkLst>
            <pc:docMk/>
            <pc:sldMk cId="4178788424" sldId="269"/>
            <ac:cxnSpMk id="11" creationId="{58111A9F-5A83-81E0-CD78-A5959435DC2D}"/>
          </ac:cxnSpMkLst>
        </pc:cxnChg>
      </pc:sldChg>
      <pc:sldChg chg="addSp modSp new mod ord setBg">
        <pc:chgData name="dhruv jani" userId="02ea1bd79ac75d97" providerId="LiveId" clId="{288DEF9C-1326-4930-B91A-7DEBE1C0DEAC}" dt="2024-08-09T16:48:10.985" v="218" actId="20577"/>
        <pc:sldMkLst>
          <pc:docMk/>
          <pc:sldMk cId="1333487569" sldId="270"/>
        </pc:sldMkLst>
        <pc:spChg chg="mod">
          <ac:chgData name="dhruv jani" userId="02ea1bd79ac75d97" providerId="LiveId" clId="{288DEF9C-1326-4930-B91A-7DEBE1C0DEAC}" dt="2024-08-09T16:47:54.631" v="213" actId="26606"/>
          <ac:spMkLst>
            <pc:docMk/>
            <pc:sldMk cId="1333487569" sldId="270"/>
            <ac:spMk id="2" creationId="{6A404A5A-33F4-680C-7383-7E02DCC95545}"/>
          </ac:spMkLst>
        </pc:spChg>
        <pc:spChg chg="mod">
          <ac:chgData name="dhruv jani" userId="02ea1bd79ac75d97" providerId="LiveId" clId="{288DEF9C-1326-4930-B91A-7DEBE1C0DEAC}" dt="2024-08-09T16:48:10.985" v="218" actId="20577"/>
          <ac:spMkLst>
            <pc:docMk/>
            <pc:sldMk cId="1333487569" sldId="270"/>
            <ac:spMk id="3" creationId="{B6EAD207-3C2C-4C6F-98EB-157718EAD17F}"/>
          </ac:spMkLst>
        </pc:spChg>
        <pc:spChg chg="add">
          <ac:chgData name="dhruv jani" userId="02ea1bd79ac75d97" providerId="LiveId" clId="{288DEF9C-1326-4930-B91A-7DEBE1C0DEAC}" dt="2024-08-09T16:47:54.631" v="213" actId="26606"/>
          <ac:spMkLst>
            <pc:docMk/>
            <pc:sldMk cId="1333487569" sldId="270"/>
            <ac:spMk id="8" creationId="{C05CBC3C-2E5A-4839-8B9B-2E5A6ADF0F58}"/>
          </ac:spMkLst>
        </pc:spChg>
        <pc:spChg chg="add">
          <ac:chgData name="dhruv jani" userId="02ea1bd79ac75d97" providerId="LiveId" clId="{288DEF9C-1326-4930-B91A-7DEBE1C0DEAC}" dt="2024-08-09T16:47:54.631" v="213" actId="26606"/>
          <ac:spMkLst>
            <pc:docMk/>
            <pc:sldMk cId="1333487569" sldId="270"/>
            <ac:spMk id="10" creationId="{827FF362-FC97-4BF5-949B-D4ADFA26E45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4BE3-CED3-42A8-90E4-446D4701E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972D21-9B36-45A6-B359-2C94A15CF20F}">
      <dgm:prSet/>
      <dgm:spPr/>
      <dgm:t>
        <a:bodyPr/>
        <a:lstStyle/>
        <a:p>
          <a:r>
            <a:rPr lang="en-US"/>
            <a:t>The grocery industry is a fundamental part of daily life, encompassing the production, distribution, and retail of food and household items. </a:t>
          </a:r>
        </a:p>
      </dgm:t>
    </dgm:pt>
    <dgm:pt modelId="{CBF62787-960D-45ED-91C5-566BCB3FF5F6}" type="parTrans" cxnId="{44E144A3-39B3-4219-B276-2F24E52C9461}">
      <dgm:prSet/>
      <dgm:spPr/>
      <dgm:t>
        <a:bodyPr/>
        <a:lstStyle/>
        <a:p>
          <a:endParaRPr lang="en-US"/>
        </a:p>
      </dgm:t>
    </dgm:pt>
    <dgm:pt modelId="{C620BF54-1C34-4E02-81BE-76D2DFB4791E}" type="sibTrans" cxnId="{44E144A3-39B3-4219-B276-2F24E52C9461}">
      <dgm:prSet/>
      <dgm:spPr/>
      <dgm:t>
        <a:bodyPr/>
        <a:lstStyle/>
        <a:p>
          <a:endParaRPr lang="en-US"/>
        </a:p>
      </dgm:t>
    </dgm:pt>
    <dgm:pt modelId="{6F635189-27BA-4C68-BEEA-2337B5EF5FC7}">
      <dgm:prSet/>
      <dgm:spPr/>
      <dgm:t>
        <a:bodyPr/>
        <a:lstStyle/>
        <a:p>
          <a:r>
            <a:rPr lang="en-US"/>
            <a:t>It has undergone significant transformations due to technological advancements, changes in consumer behaviour, and global economic shifts.</a:t>
          </a:r>
        </a:p>
      </dgm:t>
    </dgm:pt>
    <dgm:pt modelId="{EAA4240B-5E80-49B8-9C2B-C41569E40D06}" type="parTrans" cxnId="{D71EE3D0-FAF8-4CEF-8B4A-16E345E91215}">
      <dgm:prSet/>
      <dgm:spPr/>
      <dgm:t>
        <a:bodyPr/>
        <a:lstStyle/>
        <a:p>
          <a:endParaRPr lang="en-US"/>
        </a:p>
      </dgm:t>
    </dgm:pt>
    <dgm:pt modelId="{6E0CA37C-5B81-4AB5-9C88-5D7AC644C61C}" type="sibTrans" cxnId="{D71EE3D0-FAF8-4CEF-8B4A-16E345E91215}">
      <dgm:prSet/>
      <dgm:spPr/>
      <dgm:t>
        <a:bodyPr/>
        <a:lstStyle/>
        <a:p>
          <a:endParaRPr lang="en-US"/>
        </a:p>
      </dgm:t>
    </dgm:pt>
    <dgm:pt modelId="{6DDFA854-6C53-4844-96CF-D6437E4AB656}" type="pres">
      <dgm:prSet presAssocID="{E67A4BE3-CED3-42A8-90E4-446D4701E35E}" presName="root" presStyleCnt="0">
        <dgm:presLayoutVars>
          <dgm:dir/>
          <dgm:resizeHandles val="exact"/>
        </dgm:presLayoutVars>
      </dgm:prSet>
      <dgm:spPr/>
    </dgm:pt>
    <dgm:pt modelId="{E6E1ADC2-AF83-4CAF-B6DE-71601C2E9616}" type="pres">
      <dgm:prSet presAssocID="{65972D21-9B36-45A6-B359-2C94A15CF20F}" presName="compNode" presStyleCnt="0"/>
      <dgm:spPr/>
    </dgm:pt>
    <dgm:pt modelId="{F6E4FBF3-F232-41FC-B1DE-EC02A7C50881}" type="pres">
      <dgm:prSet presAssocID="{65972D21-9B36-45A6-B359-2C94A15CF20F}" presName="bgRect" presStyleLbl="bgShp" presStyleIdx="0" presStyleCnt="2"/>
      <dgm:spPr/>
    </dgm:pt>
    <dgm:pt modelId="{48FED1A0-DEA5-4D85-AAF3-B4EFD2015FA4}" type="pres">
      <dgm:prSet presAssocID="{65972D21-9B36-45A6-B359-2C94A15CF2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AA73E7D2-9BF8-4F96-A3F0-37D9377478F6}" type="pres">
      <dgm:prSet presAssocID="{65972D21-9B36-45A6-B359-2C94A15CF20F}" presName="spaceRect" presStyleCnt="0"/>
      <dgm:spPr/>
    </dgm:pt>
    <dgm:pt modelId="{C61F240E-66C0-40D2-8165-5AC8104B3F44}" type="pres">
      <dgm:prSet presAssocID="{65972D21-9B36-45A6-B359-2C94A15CF20F}" presName="parTx" presStyleLbl="revTx" presStyleIdx="0" presStyleCnt="2">
        <dgm:presLayoutVars>
          <dgm:chMax val="0"/>
          <dgm:chPref val="0"/>
        </dgm:presLayoutVars>
      </dgm:prSet>
      <dgm:spPr/>
    </dgm:pt>
    <dgm:pt modelId="{64680384-4BD6-4E37-8FB5-24DA4C952A27}" type="pres">
      <dgm:prSet presAssocID="{C620BF54-1C34-4E02-81BE-76D2DFB4791E}" presName="sibTrans" presStyleCnt="0"/>
      <dgm:spPr/>
    </dgm:pt>
    <dgm:pt modelId="{994ADEB5-C9A6-4198-98F9-350B67403297}" type="pres">
      <dgm:prSet presAssocID="{6F635189-27BA-4C68-BEEA-2337B5EF5FC7}" presName="compNode" presStyleCnt="0"/>
      <dgm:spPr/>
    </dgm:pt>
    <dgm:pt modelId="{9D605BC8-3B26-4860-A49E-2A04C02E7BDF}" type="pres">
      <dgm:prSet presAssocID="{6F635189-27BA-4C68-BEEA-2337B5EF5FC7}" presName="bgRect" presStyleLbl="bgShp" presStyleIdx="1" presStyleCnt="2"/>
      <dgm:spPr/>
    </dgm:pt>
    <dgm:pt modelId="{FD0AA69F-E5B5-4797-9256-1497509591B5}" type="pres">
      <dgm:prSet presAssocID="{6F635189-27BA-4C68-BEEA-2337B5EF5F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85A708F-BEBA-4DA3-AAFA-749C309E39AD}" type="pres">
      <dgm:prSet presAssocID="{6F635189-27BA-4C68-BEEA-2337B5EF5FC7}" presName="spaceRect" presStyleCnt="0"/>
      <dgm:spPr/>
    </dgm:pt>
    <dgm:pt modelId="{BF7A01EF-C4EA-4738-8BBA-22985A614CFE}" type="pres">
      <dgm:prSet presAssocID="{6F635189-27BA-4C68-BEEA-2337B5EF5FC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5FA2F35-D958-4547-AFA8-7A6843082BD9}" type="presOf" srcId="{E67A4BE3-CED3-42A8-90E4-446D4701E35E}" destId="{6DDFA854-6C53-4844-96CF-D6437E4AB656}" srcOrd="0" destOrd="0" presId="urn:microsoft.com/office/officeart/2018/2/layout/IconVerticalSolidList"/>
    <dgm:cxn modelId="{EFEDC848-E9CD-422E-8A40-99B05CC6958E}" type="presOf" srcId="{6F635189-27BA-4C68-BEEA-2337B5EF5FC7}" destId="{BF7A01EF-C4EA-4738-8BBA-22985A614CFE}" srcOrd="0" destOrd="0" presId="urn:microsoft.com/office/officeart/2018/2/layout/IconVerticalSolidList"/>
    <dgm:cxn modelId="{44E144A3-39B3-4219-B276-2F24E52C9461}" srcId="{E67A4BE3-CED3-42A8-90E4-446D4701E35E}" destId="{65972D21-9B36-45A6-B359-2C94A15CF20F}" srcOrd="0" destOrd="0" parTransId="{CBF62787-960D-45ED-91C5-566BCB3FF5F6}" sibTransId="{C620BF54-1C34-4E02-81BE-76D2DFB4791E}"/>
    <dgm:cxn modelId="{2F0D1CA8-B836-4539-884E-945CC60906D4}" type="presOf" srcId="{65972D21-9B36-45A6-B359-2C94A15CF20F}" destId="{C61F240E-66C0-40D2-8165-5AC8104B3F44}" srcOrd="0" destOrd="0" presId="urn:microsoft.com/office/officeart/2018/2/layout/IconVerticalSolidList"/>
    <dgm:cxn modelId="{D71EE3D0-FAF8-4CEF-8B4A-16E345E91215}" srcId="{E67A4BE3-CED3-42A8-90E4-446D4701E35E}" destId="{6F635189-27BA-4C68-BEEA-2337B5EF5FC7}" srcOrd="1" destOrd="0" parTransId="{EAA4240B-5E80-49B8-9C2B-C41569E40D06}" sibTransId="{6E0CA37C-5B81-4AB5-9C88-5D7AC644C61C}"/>
    <dgm:cxn modelId="{0435967E-3775-4B85-B5C5-697CF566F703}" type="presParOf" srcId="{6DDFA854-6C53-4844-96CF-D6437E4AB656}" destId="{E6E1ADC2-AF83-4CAF-B6DE-71601C2E9616}" srcOrd="0" destOrd="0" presId="urn:microsoft.com/office/officeart/2018/2/layout/IconVerticalSolidList"/>
    <dgm:cxn modelId="{977A484D-2A99-4C80-B619-C1A605B64BCF}" type="presParOf" srcId="{E6E1ADC2-AF83-4CAF-B6DE-71601C2E9616}" destId="{F6E4FBF3-F232-41FC-B1DE-EC02A7C50881}" srcOrd="0" destOrd="0" presId="urn:microsoft.com/office/officeart/2018/2/layout/IconVerticalSolidList"/>
    <dgm:cxn modelId="{1E1A9398-099B-4498-A920-DF16F8034033}" type="presParOf" srcId="{E6E1ADC2-AF83-4CAF-B6DE-71601C2E9616}" destId="{48FED1A0-DEA5-4D85-AAF3-B4EFD2015FA4}" srcOrd="1" destOrd="0" presId="urn:microsoft.com/office/officeart/2018/2/layout/IconVerticalSolidList"/>
    <dgm:cxn modelId="{289F779A-CACC-4A27-AC7A-26E9AD1C5C8B}" type="presParOf" srcId="{E6E1ADC2-AF83-4CAF-B6DE-71601C2E9616}" destId="{AA73E7D2-9BF8-4F96-A3F0-37D9377478F6}" srcOrd="2" destOrd="0" presId="urn:microsoft.com/office/officeart/2018/2/layout/IconVerticalSolidList"/>
    <dgm:cxn modelId="{282B337A-7A57-48CC-A6E9-CE1C0EF5AFC1}" type="presParOf" srcId="{E6E1ADC2-AF83-4CAF-B6DE-71601C2E9616}" destId="{C61F240E-66C0-40D2-8165-5AC8104B3F44}" srcOrd="3" destOrd="0" presId="urn:microsoft.com/office/officeart/2018/2/layout/IconVerticalSolidList"/>
    <dgm:cxn modelId="{B2DC014F-8A6B-480D-8282-4BAC11B2380E}" type="presParOf" srcId="{6DDFA854-6C53-4844-96CF-D6437E4AB656}" destId="{64680384-4BD6-4E37-8FB5-24DA4C952A27}" srcOrd="1" destOrd="0" presId="urn:microsoft.com/office/officeart/2018/2/layout/IconVerticalSolidList"/>
    <dgm:cxn modelId="{8965D309-563F-43E6-8731-8B7419939949}" type="presParOf" srcId="{6DDFA854-6C53-4844-96CF-D6437E4AB656}" destId="{994ADEB5-C9A6-4198-98F9-350B67403297}" srcOrd="2" destOrd="0" presId="urn:microsoft.com/office/officeart/2018/2/layout/IconVerticalSolidList"/>
    <dgm:cxn modelId="{1C72C96D-9605-4BDA-832A-A732B0CECE80}" type="presParOf" srcId="{994ADEB5-C9A6-4198-98F9-350B67403297}" destId="{9D605BC8-3B26-4860-A49E-2A04C02E7BDF}" srcOrd="0" destOrd="0" presId="urn:microsoft.com/office/officeart/2018/2/layout/IconVerticalSolidList"/>
    <dgm:cxn modelId="{CAE8F39A-A2B3-4F49-A69A-BC9651815316}" type="presParOf" srcId="{994ADEB5-C9A6-4198-98F9-350B67403297}" destId="{FD0AA69F-E5B5-4797-9256-1497509591B5}" srcOrd="1" destOrd="0" presId="urn:microsoft.com/office/officeart/2018/2/layout/IconVerticalSolidList"/>
    <dgm:cxn modelId="{1E29D229-037C-4141-85DF-82017A0926FB}" type="presParOf" srcId="{994ADEB5-C9A6-4198-98F9-350B67403297}" destId="{D85A708F-BEBA-4DA3-AAFA-749C309E39AD}" srcOrd="2" destOrd="0" presId="urn:microsoft.com/office/officeart/2018/2/layout/IconVerticalSolidList"/>
    <dgm:cxn modelId="{9FFDC64B-1D71-482D-AD95-40F8F652AA29}" type="presParOf" srcId="{994ADEB5-C9A6-4198-98F9-350B67403297}" destId="{BF7A01EF-C4EA-4738-8BBA-22985A614C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EA3E0-A63B-4F4C-AF85-DDB9A562D8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F79C4D-C267-42ED-A077-7FCC02E4191B}">
      <dgm:prSet/>
      <dgm:spPr/>
      <dgm:t>
        <a:bodyPr/>
        <a:lstStyle/>
        <a:p>
          <a:r>
            <a:rPr lang="en-US"/>
            <a:t>The grocery industry has a rich history that dates back to ancient civilizations, where trade and barter systems laid the foundation for modern retail.</a:t>
          </a:r>
        </a:p>
      </dgm:t>
    </dgm:pt>
    <dgm:pt modelId="{226C4558-7BE4-4BDA-A539-58CA7395EB32}" type="parTrans" cxnId="{17B41BAE-A15F-4E68-8D20-690025A89B01}">
      <dgm:prSet/>
      <dgm:spPr/>
      <dgm:t>
        <a:bodyPr/>
        <a:lstStyle/>
        <a:p>
          <a:endParaRPr lang="en-US"/>
        </a:p>
      </dgm:t>
    </dgm:pt>
    <dgm:pt modelId="{6ACC85DE-4A5C-43DC-B8E6-3609B14C84D9}" type="sibTrans" cxnId="{17B41BAE-A15F-4E68-8D20-690025A89B01}">
      <dgm:prSet/>
      <dgm:spPr/>
      <dgm:t>
        <a:bodyPr/>
        <a:lstStyle/>
        <a:p>
          <a:endParaRPr lang="en-US"/>
        </a:p>
      </dgm:t>
    </dgm:pt>
    <dgm:pt modelId="{E71281EA-4598-4CAF-91CD-E911A2E607F1}">
      <dgm:prSet/>
      <dgm:spPr/>
      <dgm:t>
        <a:bodyPr/>
        <a:lstStyle/>
        <a:p>
          <a:r>
            <a:rPr lang="en-US"/>
            <a:t>With the advent of industrialization in the 19th century, grocery stores evolved, offering a wider range of products and improving accessibility for consumers. </a:t>
          </a:r>
        </a:p>
      </dgm:t>
    </dgm:pt>
    <dgm:pt modelId="{843549FA-71F5-4BDA-A6C2-E2A2512487DF}" type="parTrans" cxnId="{203A3F5F-D0BA-4241-91D2-04585302DDA3}">
      <dgm:prSet/>
      <dgm:spPr/>
      <dgm:t>
        <a:bodyPr/>
        <a:lstStyle/>
        <a:p>
          <a:endParaRPr lang="en-US"/>
        </a:p>
      </dgm:t>
    </dgm:pt>
    <dgm:pt modelId="{A935E94D-CA39-49D1-A81F-B41E292AF46F}" type="sibTrans" cxnId="{203A3F5F-D0BA-4241-91D2-04585302DDA3}">
      <dgm:prSet/>
      <dgm:spPr/>
      <dgm:t>
        <a:bodyPr/>
        <a:lstStyle/>
        <a:p>
          <a:endParaRPr lang="en-US"/>
        </a:p>
      </dgm:t>
    </dgm:pt>
    <dgm:pt modelId="{EF52C5FC-2B94-4C42-A697-992F8953E499}">
      <dgm:prSet/>
      <dgm:spPr/>
      <dgm:t>
        <a:bodyPr/>
        <a:lstStyle/>
        <a:p>
          <a:r>
            <a:rPr lang="en-US"/>
            <a:t>The 20th century saw the rise of supermarket chains, which revolutionized the way people shopped for groceries.</a:t>
          </a:r>
        </a:p>
      </dgm:t>
    </dgm:pt>
    <dgm:pt modelId="{28019F22-21E2-4E27-8F88-600577513B5A}" type="parTrans" cxnId="{B1DEA8E1-A9ED-4DCE-9729-0BF27E41925B}">
      <dgm:prSet/>
      <dgm:spPr/>
      <dgm:t>
        <a:bodyPr/>
        <a:lstStyle/>
        <a:p>
          <a:endParaRPr lang="en-US"/>
        </a:p>
      </dgm:t>
    </dgm:pt>
    <dgm:pt modelId="{AF2E1618-5B55-4C98-B95B-3687EEB9BB34}" type="sibTrans" cxnId="{B1DEA8E1-A9ED-4DCE-9729-0BF27E41925B}">
      <dgm:prSet/>
      <dgm:spPr/>
      <dgm:t>
        <a:bodyPr/>
        <a:lstStyle/>
        <a:p>
          <a:endParaRPr lang="en-US"/>
        </a:p>
      </dgm:t>
    </dgm:pt>
    <dgm:pt modelId="{1854A4A5-864E-4413-BDB2-0F9E8B089A91}" type="pres">
      <dgm:prSet presAssocID="{4A4EA3E0-A63B-4F4C-AF85-DDB9A562D80C}" presName="linear" presStyleCnt="0">
        <dgm:presLayoutVars>
          <dgm:animLvl val="lvl"/>
          <dgm:resizeHandles val="exact"/>
        </dgm:presLayoutVars>
      </dgm:prSet>
      <dgm:spPr/>
    </dgm:pt>
    <dgm:pt modelId="{85053F0A-8253-450B-B101-BBFCDB5314D6}" type="pres">
      <dgm:prSet presAssocID="{B3F79C4D-C267-42ED-A077-7FCC02E419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B7D1F6-AC56-4C87-8967-4B9F0F697714}" type="pres">
      <dgm:prSet presAssocID="{6ACC85DE-4A5C-43DC-B8E6-3609B14C84D9}" presName="spacer" presStyleCnt="0"/>
      <dgm:spPr/>
    </dgm:pt>
    <dgm:pt modelId="{A3EC9CB5-6448-4EAA-B5BE-895274815DA1}" type="pres">
      <dgm:prSet presAssocID="{E71281EA-4598-4CAF-91CD-E911A2E607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AEC3E7-0EE9-4BC1-BDE5-F5B640C37A95}" type="pres">
      <dgm:prSet presAssocID="{A935E94D-CA39-49D1-A81F-B41E292AF46F}" presName="spacer" presStyleCnt="0"/>
      <dgm:spPr/>
    </dgm:pt>
    <dgm:pt modelId="{2F6DD85D-CF33-4E68-AADD-96B601BC5DF1}" type="pres">
      <dgm:prSet presAssocID="{EF52C5FC-2B94-4C42-A697-992F8953E4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C7C722C-D06D-41A5-9028-A03EE998E2CF}" type="presOf" srcId="{E71281EA-4598-4CAF-91CD-E911A2E607F1}" destId="{A3EC9CB5-6448-4EAA-B5BE-895274815DA1}" srcOrd="0" destOrd="0" presId="urn:microsoft.com/office/officeart/2005/8/layout/vList2"/>
    <dgm:cxn modelId="{203A3F5F-D0BA-4241-91D2-04585302DDA3}" srcId="{4A4EA3E0-A63B-4F4C-AF85-DDB9A562D80C}" destId="{E71281EA-4598-4CAF-91CD-E911A2E607F1}" srcOrd="1" destOrd="0" parTransId="{843549FA-71F5-4BDA-A6C2-E2A2512487DF}" sibTransId="{A935E94D-CA39-49D1-A81F-B41E292AF46F}"/>
    <dgm:cxn modelId="{60952148-B781-4F52-9EE3-03D8811545CA}" type="presOf" srcId="{4A4EA3E0-A63B-4F4C-AF85-DDB9A562D80C}" destId="{1854A4A5-864E-4413-BDB2-0F9E8B089A91}" srcOrd="0" destOrd="0" presId="urn:microsoft.com/office/officeart/2005/8/layout/vList2"/>
    <dgm:cxn modelId="{C0348981-9ADE-4AFD-AF9A-6719AAAFFC5B}" type="presOf" srcId="{EF52C5FC-2B94-4C42-A697-992F8953E499}" destId="{2F6DD85D-CF33-4E68-AADD-96B601BC5DF1}" srcOrd="0" destOrd="0" presId="urn:microsoft.com/office/officeart/2005/8/layout/vList2"/>
    <dgm:cxn modelId="{17B41BAE-A15F-4E68-8D20-690025A89B01}" srcId="{4A4EA3E0-A63B-4F4C-AF85-DDB9A562D80C}" destId="{B3F79C4D-C267-42ED-A077-7FCC02E4191B}" srcOrd="0" destOrd="0" parTransId="{226C4558-7BE4-4BDA-A539-58CA7395EB32}" sibTransId="{6ACC85DE-4A5C-43DC-B8E6-3609B14C84D9}"/>
    <dgm:cxn modelId="{B1DEA8E1-A9ED-4DCE-9729-0BF27E41925B}" srcId="{4A4EA3E0-A63B-4F4C-AF85-DDB9A562D80C}" destId="{EF52C5FC-2B94-4C42-A697-992F8953E499}" srcOrd="2" destOrd="0" parTransId="{28019F22-21E2-4E27-8F88-600577513B5A}" sibTransId="{AF2E1618-5B55-4C98-B95B-3687EEB9BB34}"/>
    <dgm:cxn modelId="{7182C3EB-A146-4E47-AAE7-546A7532E713}" type="presOf" srcId="{B3F79C4D-C267-42ED-A077-7FCC02E4191B}" destId="{85053F0A-8253-450B-B101-BBFCDB5314D6}" srcOrd="0" destOrd="0" presId="urn:microsoft.com/office/officeart/2005/8/layout/vList2"/>
    <dgm:cxn modelId="{5E562F70-194D-4593-BF0F-D5FFBEA05028}" type="presParOf" srcId="{1854A4A5-864E-4413-BDB2-0F9E8B089A91}" destId="{85053F0A-8253-450B-B101-BBFCDB5314D6}" srcOrd="0" destOrd="0" presId="urn:microsoft.com/office/officeart/2005/8/layout/vList2"/>
    <dgm:cxn modelId="{927527B1-3E13-472D-A6D2-885171E45353}" type="presParOf" srcId="{1854A4A5-864E-4413-BDB2-0F9E8B089A91}" destId="{2EB7D1F6-AC56-4C87-8967-4B9F0F697714}" srcOrd="1" destOrd="0" presId="urn:microsoft.com/office/officeart/2005/8/layout/vList2"/>
    <dgm:cxn modelId="{3B29CCEA-4055-4221-BDE2-B11626FFF5A9}" type="presParOf" srcId="{1854A4A5-864E-4413-BDB2-0F9E8B089A91}" destId="{A3EC9CB5-6448-4EAA-B5BE-895274815DA1}" srcOrd="2" destOrd="0" presId="urn:microsoft.com/office/officeart/2005/8/layout/vList2"/>
    <dgm:cxn modelId="{46AA7F71-C428-4E06-B081-25FC0200F7AB}" type="presParOf" srcId="{1854A4A5-864E-4413-BDB2-0F9E8B089A91}" destId="{05AEC3E7-0EE9-4BC1-BDE5-F5B640C37A95}" srcOrd="3" destOrd="0" presId="urn:microsoft.com/office/officeart/2005/8/layout/vList2"/>
    <dgm:cxn modelId="{0AC5FBA3-97B4-4711-B755-2266E95E1FB9}" type="presParOf" srcId="{1854A4A5-864E-4413-BDB2-0F9E8B089A91}" destId="{2F6DD85D-CF33-4E68-AADD-96B601BC5D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21BFA-DAC1-4D16-9D83-F4074D6B17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21B4D6E-CB47-4585-898C-57633032CE9B}">
      <dgm:prSet/>
      <dgm:spPr/>
      <dgm:t>
        <a:bodyPr/>
        <a:lstStyle/>
        <a:p>
          <a:pPr>
            <a:defRPr cap="all"/>
          </a:pPr>
          <a:r>
            <a:rPr lang="en-US"/>
            <a:t>- Supply Chain Management</a:t>
          </a:r>
        </a:p>
      </dgm:t>
    </dgm:pt>
    <dgm:pt modelId="{586FDF42-8E69-4741-9610-E616791CDB3C}" type="parTrans" cxnId="{A9C0A1D6-E46F-4183-AA74-BBF39ABC2BC6}">
      <dgm:prSet/>
      <dgm:spPr/>
      <dgm:t>
        <a:bodyPr/>
        <a:lstStyle/>
        <a:p>
          <a:endParaRPr lang="en-US"/>
        </a:p>
      </dgm:t>
    </dgm:pt>
    <dgm:pt modelId="{33F648A6-921B-48CA-81D7-0757B0427BF5}" type="sibTrans" cxnId="{A9C0A1D6-E46F-4183-AA74-BBF39ABC2BC6}">
      <dgm:prSet/>
      <dgm:spPr/>
      <dgm:t>
        <a:bodyPr/>
        <a:lstStyle/>
        <a:p>
          <a:endParaRPr lang="en-US"/>
        </a:p>
      </dgm:t>
    </dgm:pt>
    <dgm:pt modelId="{B342AF50-56CB-4471-8F7D-57D247653685}">
      <dgm:prSet/>
      <dgm:spPr/>
      <dgm:t>
        <a:bodyPr/>
        <a:lstStyle/>
        <a:p>
          <a:pPr>
            <a:defRPr cap="all"/>
          </a:pPr>
          <a:r>
            <a:rPr lang="en-US"/>
            <a:t>- Impact of E-Commerce</a:t>
          </a:r>
        </a:p>
      </dgm:t>
    </dgm:pt>
    <dgm:pt modelId="{5F151CB3-1FA7-4E98-8D3F-9C1C41622229}" type="parTrans" cxnId="{73B2F247-CFA3-4A26-873E-E2F7EE5CE2DF}">
      <dgm:prSet/>
      <dgm:spPr/>
      <dgm:t>
        <a:bodyPr/>
        <a:lstStyle/>
        <a:p>
          <a:endParaRPr lang="en-US"/>
        </a:p>
      </dgm:t>
    </dgm:pt>
    <dgm:pt modelId="{D305D761-E827-4A19-BB9F-6286AB67B8C2}" type="sibTrans" cxnId="{73B2F247-CFA3-4A26-873E-E2F7EE5CE2DF}">
      <dgm:prSet/>
      <dgm:spPr/>
      <dgm:t>
        <a:bodyPr/>
        <a:lstStyle/>
        <a:p>
          <a:endParaRPr lang="en-US"/>
        </a:p>
      </dgm:t>
    </dgm:pt>
    <dgm:pt modelId="{AC6C8A3E-330F-45CF-B042-E08019B2FD8D}">
      <dgm:prSet/>
      <dgm:spPr/>
      <dgm:t>
        <a:bodyPr/>
        <a:lstStyle/>
        <a:p>
          <a:pPr>
            <a:defRPr cap="all"/>
          </a:pPr>
          <a:r>
            <a:rPr lang="en-US"/>
            <a:t>- Sustainability Practices</a:t>
          </a:r>
        </a:p>
      </dgm:t>
    </dgm:pt>
    <dgm:pt modelId="{76E34065-E02F-406A-963D-1DB1DCB2C0C8}" type="parTrans" cxnId="{1D323EDA-A3E1-4D2C-8BE7-382550EDFE97}">
      <dgm:prSet/>
      <dgm:spPr/>
      <dgm:t>
        <a:bodyPr/>
        <a:lstStyle/>
        <a:p>
          <a:endParaRPr lang="en-US"/>
        </a:p>
      </dgm:t>
    </dgm:pt>
    <dgm:pt modelId="{8B4D548B-DEA1-4D03-B858-DDD23855F7FB}" type="sibTrans" cxnId="{1D323EDA-A3E1-4D2C-8BE7-382550EDFE97}">
      <dgm:prSet/>
      <dgm:spPr/>
      <dgm:t>
        <a:bodyPr/>
        <a:lstStyle/>
        <a:p>
          <a:endParaRPr lang="en-US"/>
        </a:p>
      </dgm:t>
    </dgm:pt>
    <dgm:pt modelId="{7B72A3B2-4BB3-469C-804B-1F705EFA12A4}">
      <dgm:prSet/>
      <dgm:spPr/>
      <dgm:t>
        <a:bodyPr/>
        <a:lstStyle/>
        <a:p>
          <a:pPr>
            <a:defRPr cap="all"/>
          </a:pPr>
          <a:r>
            <a:rPr lang="en-US"/>
            <a:t>- Consumer Trends</a:t>
          </a:r>
        </a:p>
      </dgm:t>
    </dgm:pt>
    <dgm:pt modelId="{98222267-0588-4F6B-BFB7-12827E1ADEFE}" type="parTrans" cxnId="{74E8438C-3E54-4C98-BB33-8A6A860916B6}">
      <dgm:prSet/>
      <dgm:spPr/>
      <dgm:t>
        <a:bodyPr/>
        <a:lstStyle/>
        <a:p>
          <a:endParaRPr lang="en-US"/>
        </a:p>
      </dgm:t>
    </dgm:pt>
    <dgm:pt modelId="{56BAA7D2-4B23-4E90-8465-155E5AB3BF03}" type="sibTrans" cxnId="{74E8438C-3E54-4C98-BB33-8A6A860916B6}">
      <dgm:prSet/>
      <dgm:spPr/>
      <dgm:t>
        <a:bodyPr/>
        <a:lstStyle/>
        <a:p>
          <a:endParaRPr lang="en-US"/>
        </a:p>
      </dgm:t>
    </dgm:pt>
    <dgm:pt modelId="{0CEB7615-7CD4-4B4A-9AB4-FA1EB338CA2F}" type="pres">
      <dgm:prSet presAssocID="{F1421BFA-DAC1-4D16-9D83-F4074D6B1739}" presName="root" presStyleCnt="0">
        <dgm:presLayoutVars>
          <dgm:dir/>
          <dgm:resizeHandles val="exact"/>
        </dgm:presLayoutVars>
      </dgm:prSet>
      <dgm:spPr/>
    </dgm:pt>
    <dgm:pt modelId="{31444E1A-29EB-4742-ABD1-9B87C5DD3E99}" type="pres">
      <dgm:prSet presAssocID="{D21B4D6E-CB47-4585-898C-57633032CE9B}" presName="compNode" presStyleCnt="0"/>
      <dgm:spPr/>
    </dgm:pt>
    <dgm:pt modelId="{A64E1539-8848-495D-A7E9-BAF0CE1E0F2A}" type="pres">
      <dgm:prSet presAssocID="{D21B4D6E-CB47-4585-898C-57633032CE9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C71DCE1-7A40-495B-B93F-775757FFB949}" type="pres">
      <dgm:prSet presAssocID="{D21B4D6E-CB47-4585-898C-57633032CE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2669537-457C-469A-9B8A-965606E9B20B}" type="pres">
      <dgm:prSet presAssocID="{D21B4D6E-CB47-4585-898C-57633032CE9B}" presName="spaceRect" presStyleCnt="0"/>
      <dgm:spPr/>
    </dgm:pt>
    <dgm:pt modelId="{DEFACE8E-E504-476B-A867-8F1BA98442A8}" type="pres">
      <dgm:prSet presAssocID="{D21B4D6E-CB47-4585-898C-57633032CE9B}" presName="textRect" presStyleLbl="revTx" presStyleIdx="0" presStyleCnt="4">
        <dgm:presLayoutVars>
          <dgm:chMax val="1"/>
          <dgm:chPref val="1"/>
        </dgm:presLayoutVars>
      </dgm:prSet>
      <dgm:spPr/>
    </dgm:pt>
    <dgm:pt modelId="{8FDDE926-F090-4998-8661-4E21868C0EBB}" type="pres">
      <dgm:prSet presAssocID="{33F648A6-921B-48CA-81D7-0757B0427BF5}" presName="sibTrans" presStyleCnt="0"/>
      <dgm:spPr/>
    </dgm:pt>
    <dgm:pt modelId="{A3A6031E-DA9D-4401-B1B8-42FDC65D08E2}" type="pres">
      <dgm:prSet presAssocID="{B342AF50-56CB-4471-8F7D-57D247653685}" presName="compNode" presStyleCnt="0"/>
      <dgm:spPr/>
    </dgm:pt>
    <dgm:pt modelId="{68FFC119-C90B-42C5-9C58-23E899977950}" type="pres">
      <dgm:prSet presAssocID="{B342AF50-56CB-4471-8F7D-57D24765368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C8AADA-472E-47F3-8DBB-318E563F9A4B}" type="pres">
      <dgm:prSet presAssocID="{B342AF50-56CB-4471-8F7D-57D2476536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799543E-D79B-4E55-9CA1-301D950A8CC9}" type="pres">
      <dgm:prSet presAssocID="{B342AF50-56CB-4471-8F7D-57D247653685}" presName="spaceRect" presStyleCnt="0"/>
      <dgm:spPr/>
    </dgm:pt>
    <dgm:pt modelId="{CADFB3D6-19CB-440C-8470-25869523737F}" type="pres">
      <dgm:prSet presAssocID="{B342AF50-56CB-4471-8F7D-57D247653685}" presName="textRect" presStyleLbl="revTx" presStyleIdx="1" presStyleCnt="4">
        <dgm:presLayoutVars>
          <dgm:chMax val="1"/>
          <dgm:chPref val="1"/>
        </dgm:presLayoutVars>
      </dgm:prSet>
      <dgm:spPr/>
    </dgm:pt>
    <dgm:pt modelId="{0EB12211-305E-4C67-879F-A966637738F7}" type="pres">
      <dgm:prSet presAssocID="{D305D761-E827-4A19-BB9F-6286AB67B8C2}" presName="sibTrans" presStyleCnt="0"/>
      <dgm:spPr/>
    </dgm:pt>
    <dgm:pt modelId="{4FAA8E21-EC8C-414A-890A-F62BEF28C70B}" type="pres">
      <dgm:prSet presAssocID="{AC6C8A3E-330F-45CF-B042-E08019B2FD8D}" presName="compNode" presStyleCnt="0"/>
      <dgm:spPr/>
    </dgm:pt>
    <dgm:pt modelId="{AC5871EA-28B5-4217-A4DB-07C1770952B8}" type="pres">
      <dgm:prSet presAssocID="{AC6C8A3E-330F-45CF-B042-E08019B2FD8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739CEF-5C23-4A7B-AD9B-DD35890D3FC3}" type="pres">
      <dgm:prSet presAssocID="{AC6C8A3E-330F-45CF-B042-E08019B2F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2363620-67B7-44D5-A48C-56687DE94734}" type="pres">
      <dgm:prSet presAssocID="{AC6C8A3E-330F-45CF-B042-E08019B2FD8D}" presName="spaceRect" presStyleCnt="0"/>
      <dgm:spPr/>
    </dgm:pt>
    <dgm:pt modelId="{E6E40C28-F9D2-42C1-AA25-E790553C47B9}" type="pres">
      <dgm:prSet presAssocID="{AC6C8A3E-330F-45CF-B042-E08019B2FD8D}" presName="textRect" presStyleLbl="revTx" presStyleIdx="2" presStyleCnt="4">
        <dgm:presLayoutVars>
          <dgm:chMax val="1"/>
          <dgm:chPref val="1"/>
        </dgm:presLayoutVars>
      </dgm:prSet>
      <dgm:spPr/>
    </dgm:pt>
    <dgm:pt modelId="{0594C8FC-7D2F-4D9D-B4FA-C33A40CA7607}" type="pres">
      <dgm:prSet presAssocID="{8B4D548B-DEA1-4D03-B858-DDD23855F7FB}" presName="sibTrans" presStyleCnt="0"/>
      <dgm:spPr/>
    </dgm:pt>
    <dgm:pt modelId="{69F0B12E-5774-4AA8-927A-8004D1A6E6A7}" type="pres">
      <dgm:prSet presAssocID="{7B72A3B2-4BB3-469C-804B-1F705EFA12A4}" presName="compNode" presStyleCnt="0"/>
      <dgm:spPr/>
    </dgm:pt>
    <dgm:pt modelId="{88A2BE47-9039-4C0D-B455-1DDD43C676F8}" type="pres">
      <dgm:prSet presAssocID="{7B72A3B2-4BB3-469C-804B-1F705EFA12A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BC4D5A-DB8D-4836-B97A-86FAC474EBAF}" type="pres">
      <dgm:prSet presAssocID="{7B72A3B2-4BB3-469C-804B-1F705EFA12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9CE451B-DD73-4786-95A9-86458A533EF3}" type="pres">
      <dgm:prSet presAssocID="{7B72A3B2-4BB3-469C-804B-1F705EFA12A4}" presName="spaceRect" presStyleCnt="0"/>
      <dgm:spPr/>
    </dgm:pt>
    <dgm:pt modelId="{F3A8D347-E8A3-4857-A04D-9E7CCAF8EC39}" type="pres">
      <dgm:prSet presAssocID="{7B72A3B2-4BB3-469C-804B-1F705EFA12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F04306-0791-4354-8666-F75D4A94E8CB}" type="presOf" srcId="{D21B4D6E-CB47-4585-898C-57633032CE9B}" destId="{DEFACE8E-E504-476B-A867-8F1BA98442A8}" srcOrd="0" destOrd="0" presId="urn:microsoft.com/office/officeart/2018/5/layout/IconLeafLabelList"/>
    <dgm:cxn modelId="{3E69AA13-C386-463B-8C34-0CEA8F4FE0A0}" type="presOf" srcId="{7B72A3B2-4BB3-469C-804B-1F705EFA12A4}" destId="{F3A8D347-E8A3-4857-A04D-9E7CCAF8EC39}" srcOrd="0" destOrd="0" presId="urn:microsoft.com/office/officeart/2018/5/layout/IconLeafLabelList"/>
    <dgm:cxn modelId="{7F431D41-EBC3-4672-B2D7-3FE0BE207952}" type="presOf" srcId="{AC6C8A3E-330F-45CF-B042-E08019B2FD8D}" destId="{E6E40C28-F9D2-42C1-AA25-E790553C47B9}" srcOrd="0" destOrd="0" presId="urn:microsoft.com/office/officeart/2018/5/layout/IconLeafLabelList"/>
    <dgm:cxn modelId="{73B2F247-CFA3-4A26-873E-E2F7EE5CE2DF}" srcId="{F1421BFA-DAC1-4D16-9D83-F4074D6B1739}" destId="{B342AF50-56CB-4471-8F7D-57D247653685}" srcOrd="1" destOrd="0" parTransId="{5F151CB3-1FA7-4E98-8D3F-9C1C41622229}" sibTransId="{D305D761-E827-4A19-BB9F-6286AB67B8C2}"/>
    <dgm:cxn modelId="{E5B2DF78-B159-463F-B1BA-A570DF6CC384}" type="presOf" srcId="{B342AF50-56CB-4471-8F7D-57D247653685}" destId="{CADFB3D6-19CB-440C-8470-25869523737F}" srcOrd="0" destOrd="0" presId="urn:microsoft.com/office/officeart/2018/5/layout/IconLeafLabelList"/>
    <dgm:cxn modelId="{74E8438C-3E54-4C98-BB33-8A6A860916B6}" srcId="{F1421BFA-DAC1-4D16-9D83-F4074D6B1739}" destId="{7B72A3B2-4BB3-469C-804B-1F705EFA12A4}" srcOrd="3" destOrd="0" parTransId="{98222267-0588-4F6B-BFB7-12827E1ADEFE}" sibTransId="{56BAA7D2-4B23-4E90-8465-155E5AB3BF03}"/>
    <dgm:cxn modelId="{AB96A3D5-85F0-4818-BA17-4A91F433DD1C}" type="presOf" srcId="{F1421BFA-DAC1-4D16-9D83-F4074D6B1739}" destId="{0CEB7615-7CD4-4B4A-9AB4-FA1EB338CA2F}" srcOrd="0" destOrd="0" presId="urn:microsoft.com/office/officeart/2018/5/layout/IconLeafLabelList"/>
    <dgm:cxn modelId="{A9C0A1D6-E46F-4183-AA74-BBF39ABC2BC6}" srcId="{F1421BFA-DAC1-4D16-9D83-F4074D6B1739}" destId="{D21B4D6E-CB47-4585-898C-57633032CE9B}" srcOrd="0" destOrd="0" parTransId="{586FDF42-8E69-4741-9610-E616791CDB3C}" sibTransId="{33F648A6-921B-48CA-81D7-0757B0427BF5}"/>
    <dgm:cxn modelId="{1D323EDA-A3E1-4D2C-8BE7-382550EDFE97}" srcId="{F1421BFA-DAC1-4D16-9D83-F4074D6B1739}" destId="{AC6C8A3E-330F-45CF-B042-E08019B2FD8D}" srcOrd="2" destOrd="0" parTransId="{76E34065-E02F-406A-963D-1DB1DCB2C0C8}" sibTransId="{8B4D548B-DEA1-4D03-B858-DDD23855F7FB}"/>
    <dgm:cxn modelId="{C795A977-58E0-472C-85EE-59CB83CFB215}" type="presParOf" srcId="{0CEB7615-7CD4-4B4A-9AB4-FA1EB338CA2F}" destId="{31444E1A-29EB-4742-ABD1-9B87C5DD3E99}" srcOrd="0" destOrd="0" presId="urn:microsoft.com/office/officeart/2018/5/layout/IconLeafLabelList"/>
    <dgm:cxn modelId="{8EAB9F3C-03CD-4697-AFF0-ABEFE9E66CE9}" type="presParOf" srcId="{31444E1A-29EB-4742-ABD1-9B87C5DD3E99}" destId="{A64E1539-8848-495D-A7E9-BAF0CE1E0F2A}" srcOrd="0" destOrd="0" presId="urn:microsoft.com/office/officeart/2018/5/layout/IconLeafLabelList"/>
    <dgm:cxn modelId="{F69E1849-4FD1-44D3-849F-0B55A8884D16}" type="presParOf" srcId="{31444E1A-29EB-4742-ABD1-9B87C5DD3E99}" destId="{3C71DCE1-7A40-495B-B93F-775757FFB949}" srcOrd="1" destOrd="0" presId="urn:microsoft.com/office/officeart/2018/5/layout/IconLeafLabelList"/>
    <dgm:cxn modelId="{BBCE2390-6C80-4EE3-89F8-FA133A0C03D4}" type="presParOf" srcId="{31444E1A-29EB-4742-ABD1-9B87C5DD3E99}" destId="{C2669537-457C-469A-9B8A-965606E9B20B}" srcOrd="2" destOrd="0" presId="urn:microsoft.com/office/officeart/2018/5/layout/IconLeafLabelList"/>
    <dgm:cxn modelId="{B1C2204E-FD90-4F6F-A8DD-5EC57D204BE5}" type="presParOf" srcId="{31444E1A-29EB-4742-ABD1-9B87C5DD3E99}" destId="{DEFACE8E-E504-476B-A867-8F1BA98442A8}" srcOrd="3" destOrd="0" presId="urn:microsoft.com/office/officeart/2018/5/layout/IconLeafLabelList"/>
    <dgm:cxn modelId="{811CAAA5-CAF7-4447-9CFF-4943CB5DA610}" type="presParOf" srcId="{0CEB7615-7CD4-4B4A-9AB4-FA1EB338CA2F}" destId="{8FDDE926-F090-4998-8661-4E21868C0EBB}" srcOrd="1" destOrd="0" presId="urn:microsoft.com/office/officeart/2018/5/layout/IconLeafLabelList"/>
    <dgm:cxn modelId="{1C0634D5-6292-4D14-8D6E-7F02C742A8D1}" type="presParOf" srcId="{0CEB7615-7CD4-4B4A-9AB4-FA1EB338CA2F}" destId="{A3A6031E-DA9D-4401-B1B8-42FDC65D08E2}" srcOrd="2" destOrd="0" presId="urn:microsoft.com/office/officeart/2018/5/layout/IconLeafLabelList"/>
    <dgm:cxn modelId="{59AB7020-8F1A-442D-9EEE-BA6BF271670B}" type="presParOf" srcId="{A3A6031E-DA9D-4401-B1B8-42FDC65D08E2}" destId="{68FFC119-C90B-42C5-9C58-23E899977950}" srcOrd="0" destOrd="0" presId="urn:microsoft.com/office/officeart/2018/5/layout/IconLeafLabelList"/>
    <dgm:cxn modelId="{4AD28DA2-5EC9-4784-9E63-BAF6674E894B}" type="presParOf" srcId="{A3A6031E-DA9D-4401-B1B8-42FDC65D08E2}" destId="{89C8AADA-472E-47F3-8DBB-318E563F9A4B}" srcOrd="1" destOrd="0" presId="urn:microsoft.com/office/officeart/2018/5/layout/IconLeafLabelList"/>
    <dgm:cxn modelId="{4242CE10-7667-43BB-BF21-2798CFFEB198}" type="presParOf" srcId="{A3A6031E-DA9D-4401-B1B8-42FDC65D08E2}" destId="{4799543E-D79B-4E55-9CA1-301D950A8CC9}" srcOrd="2" destOrd="0" presId="urn:microsoft.com/office/officeart/2018/5/layout/IconLeafLabelList"/>
    <dgm:cxn modelId="{DFD5EFA0-7D51-498B-8BBE-7E9031465929}" type="presParOf" srcId="{A3A6031E-DA9D-4401-B1B8-42FDC65D08E2}" destId="{CADFB3D6-19CB-440C-8470-25869523737F}" srcOrd="3" destOrd="0" presId="urn:microsoft.com/office/officeart/2018/5/layout/IconLeafLabelList"/>
    <dgm:cxn modelId="{4FAEF21F-FA21-4F0F-BBB7-7CE8081C00DC}" type="presParOf" srcId="{0CEB7615-7CD4-4B4A-9AB4-FA1EB338CA2F}" destId="{0EB12211-305E-4C67-879F-A966637738F7}" srcOrd="3" destOrd="0" presId="urn:microsoft.com/office/officeart/2018/5/layout/IconLeafLabelList"/>
    <dgm:cxn modelId="{4E7F4DC7-49D8-4BCB-A10D-1B5F834F87F6}" type="presParOf" srcId="{0CEB7615-7CD4-4B4A-9AB4-FA1EB338CA2F}" destId="{4FAA8E21-EC8C-414A-890A-F62BEF28C70B}" srcOrd="4" destOrd="0" presId="urn:microsoft.com/office/officeart/2018/5/layout/IconLeafLabelList"/>
    <dgm:cxn modelId="{9C28288E-64BD-4F59-9938-6C7A1B73A593}" type="presParOf" srcId="{4FAA8E21-EC8C-414A-890A-F62BEF28C70B}" destId="{AC5871EA-28B5-4217-A4DB-07C1770952B8}" srcOrd="0" destOrd="0" presId="urn:microsoft.com/office/officeart/2018/5/layout/IconLeafLabelList"/>
    <dgm:cxn modelId="{1E13CB67-E6A5-47B5-923F-ECEC92E6A269}" type="presParOf" srcId="{4FAA8E21-EC8C-414A-890A-F62BEF28C70B}" destId="{1A739CEF-5C23-4A7B-AD9B-DD35890D3FC3}" srcOrd="1" destOrd="0" presId="urn:microsoft.com/office/officeart/2018/5/layout/IconLeafLabelList"/>
    <dgm:cxn modelId="{85F7CC89-8A0C-44D7-98CF-85368F100184}" type="presParOf" srcId="{4FAA8E21-EC8C-414A-890A-F62BEF28C70B}" destId="{A2363620-67B7-44D5-A48C-56687DE94734}" srcOrd="2" destOrd="0" presId="urn:microsoft.com/office/officeart/2018/5/layout/IconLeafLabelList"/>
    <dgm:cxn modelId="{DD94BC9F-1EBD-49D6-883A-51515C97644E}" type="presParOf" srcId="{4FAA8E21-EC8C-414A-890A-F62BEF28C70B}" destId="{E6E40C28-F9D2-42C1-AA25-E790553C47B9}" srcOrd="3" destOrd="0" presId="urn:microsoft.com/office/officeart/2018/5/layout/IconLeafLabelList"/>
    <dgm:cxn modelId="{BA68508D-10EF-4300-B707-002875F06DB7}" type="presParOf" srcId="{0CEB7615-7CD4-4B4A-9AB4-FA1EB338CA2F}" destId="{0594C8FC-7D2F-4D9D-B4FA-C33A40CA7607}" srcOrd="5" destOrd="0" presId="urn:microsoft.com/office/officeart/2018/5/layout/IconLeafLabelList"/>
    <dgm:cxn modelId="{5136FC76-4784-45D2-BDE9-DFA5B131D726}" type="presParOf" srcId="{0CEB7615-7CD4-4B4A-9AB4-FA1EB338CA2F}" destId="{69F0B12E-5774-4AA8-927A-8004D1A6E6A7}" srcOrd="6" destOrd="0" presId="urn:microsoft.com/office/officeart/2018/5/layout/IconLeafLabelList"/>
    <dgm:cxn modelId="{C58E0A70-8ACB-4A88-87BB-EF56D8C98FF8}" type="presParOf" srcId="{69F0B12E-5774-4AA8-927A-8004D1A6E6A7}" destId="{88A2BE47-9039-4C0D-B455-1DDD43C676F8}" srcOrd="0" destOrd="0" presId="urn:microsoft.com/office/officeart/2018/5/layout/IconLeafLabelList"/>
    <dgm:cxn modelId="{4FCEF465-F895-48D2-994E-6497F352002E}" type="presParOf" srcId="{69F0B12E-5774-4AA8-927A-8004D1A6E6A7}" destId="{24BC4D5A-DB8D-4836-B97A-86FAC474EBAF}" srcOrd="1" destOrd="0" presId="urn:microsoft.com/office/officeart/2018/5/layout/IconLeafLabelList"/>
    <dgm:cxn modelId="{7845B458-7FE1-420D-BF99-DCE64B5D2971}" type="presParOf" srcId="{69F0B12E-5774-4AA8-927A-8004D1A6E6A7}" destId="{C9CE451B-DD73-4786-95A9-86458A533EF3}" srcOrd="2" destOrd="0" presId="urn:microsoft.com/office/officeart/2018/5/layout/IconLeafLabelList"/>
    <dgm:cxn modelId="{F37DB5AF-6156-4A75-A6E6-2D95401B50EC}" type="presParOf" srcId="{69F0B12E-5774-4AA8-927A-8004D1A6E6A7}" destId="{F3A8D347-E8A3-4857-A04D-9E7CCAF8EC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153C4-4807-4E47-8F16-0219C60517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BD462D-503D-4FCC-B68D-C3D75072BE4F}">
      <dgm:prSet/>
      <dgm:spPr/>
      <dgm:t>
        <a:bodyPr/>
        <a:lstStyle/>
        <a:p>
          <a:r>
            <a:rPr lang="en-US"/>
            <a:t>This study utilized a combination of quantitative and qualitative analysis methods. </a:t>
          </a:r>
        </a:p>
      </dgm:t>
    </dgm:pt>
    <dgm:pt modelId="{4E5D0780-4E61-4061-B614-3B61404241C4}" type="parTrans" cxnId="{514A24BF-9271-4CBE-8A97-B5F071A3CA07}">
      <dgm:prSet/>
      <dgm:spPr/>
      <dgm:t>
        <a:bodyPr/>
        <a:lstStyle/>
        <a:p>
          <a:endParaRPr lang="en-US"/>
        </a:p>
      </dgm:t>
    </dgm:pt>
    <dgm:pt modelId="{5B256D17-D612-41A4-9423-1B977ADEE122}" type="sibTrans" cxnId="{514A24BF-9271-4CBE-8A97-B5F071A3CA07}">
      <dgm:prSet/>
      <dgm:spPr/>
      <dgm:t>
        <a:bodyPr/>
        <a:lstStyle/>
        <a:p>
          <a:endParaRPr lang="en-US"/>
        </a:p>
      </dgm:t>
    </dgm:pt>
    <dgm:pt modelId="{00B15180-C27D-4477-866D-4EC210B3FF21}">
      <dgm:prSet/>
      <dgm:spPr/>
      <dgm:t>
        <a:bodyPr/>
        <a:lstStyle/>
        <a:p>
          <a:r>
            <a:rPr lang="en-US"/>
            <a:t>Data was sourced from the provided GroceryDataset.csv, and various analytical tools were employed to explore the relationships between consumer preferences, pricing, and sentiment.</a:t>
          </a:r>
        </a:p>
      </dgm:t>
    </dgm:pt>
    <dgm:pt modelId="{741AA6A0-332D-42D6-A566-2C040A5633D6}" type="parTrans" cxnId="{60D55B49-DFBB-4128-8E24-4492B8539E7A}">
      <dgm:prSet/>
      <dgm:spPr/>
      <dgm:t>
        <a:bodyPr/>
        <a:lstStyle/>
        <a:p>
          <a:endParaRPr lang="en-US"/>
        </a:p>
      </dgm:t>
    </dgm:pt>
    <dgm:pt modelId="{42E4E6CE-8894-4CB1-BF06-92D0F67E76ED}" type="sibTrans" cxnId="{60D55B49-DFBB-4128-8E24-4492B8539E7A}">
      <dgm:prSet/>
      <dgm:spPr/>
      <dgm:t>
        <a:bodyPr/>
        <a:lstStyle/>
        <a:p>
          <a:endParaRPr lang="en-US"/>
        </a:p>
      </dgm:t>
    </dgm:pt>
    <dgm:pt modelId="{88E3188D-3C8A-49BB-A6D7-ACDA3F30C6F6}" type="pres">
      <dgm:prSet presAssocID="{6F2153C4-4807-4E47-8F16-0219C605172E}" presName="root" presStyleCnt="0">
        <dgm:presLayoutVars>
          <dgm:dir/>
          <dgm:resizeHandles val="exact"/>
        </dgm:presLayoutVars>
      </dgm:prSet>
      <dgm:spPr/>
    </dgm:pt>
    <dgm:pt modelId="{30E2DD88-53E9-4F78-86A0-6DFD5FE9A1F1}" type="pres">
      <dgm:prSet presAssocID="{97BD462D-503D-4FCC-B68D-C3D75072BE4F}" presName="compNode" presStyleCnt="0"/>
      <dgm:spPr/>
    </dgm:pt>
    <dgm:pt modelId="{13315A82-7CBC-44FD-BB59-885363BDDF3B}" type="pres">
      <dgm:prSet presAssocID="{97BD462D-503D-4FCC-B68D-C3D75072BE4F}" presName="bgRect" presStyleLbl="bgShp" presStyleIdx="0" presStyleCnt="2"/>
      <dgm:spPr/>
    </dgm:pt>
    <dgm:pt modelId="{33A65833-15DD-4E24-879B-D7A3B70F592A}" type="pres">
      <dgm:prSet presAssocID="{97BD462D-503D-4FCC-B68D-C3D75072BE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A200F3F-7AC1-419F-829B-D6E81A692F1E}" type="pres">
      <dgm:prSet presAssocID="{97BD462D-503D-4FCC-B68D-C3D75072BE4F}" presName="spaceRect" presStyleCnt="0"/>
      <dgm:spPr/>
    </dgm:pt>
    <dgm:pt modelId="{69D96AFE-E436-4F32-B4B2-810790003E1B}" type="pres">
      <dgm:prSet presAssocID="{97BD462D-503D-4FCC-B68D-C3D75072BE4F}" presName="parTx" presStyleLbl="revTx" presStyleIdx="0" presStyleCnt="2">
        <dgm:presLayoutVars>
          <dgm:chMax val="0"/>
          <dgm:chPref val="0"/>
        </dgm:presLayoutVars>
      </dgm:prSet>
      <dgm:spPr/>
    </dgm:pt>
    <dgm:pt modelId="{0B6C3FAB-AE18-4898-A5C2-6BBA4F00929B}" type="pres">
      <dgm:prSet presAssocID="{5B256D17-D612-41A4-9423-1B977ADEE122}" presName="sibTrans" presStyleCnt="0"/>
      <dgm:spPr/>
    </dgm:pt>
    <dgm:pt modelId="{40CF2415-945C-48B4-A3FB-44B3DCECB7F0}" type="pres">
      <dgm:prSet presAssocID="{00B15180-C27D-4477-866D-4EC210B3FF21}" presName="compNode" presStyleCnt="0"/>
      <dgm:spPr/>
    </dgm:pt>
    <dgm:pt modelId="{C4B527A3-C218-4908-BB22-E61D6EB111BB}" type="pres">
      <dgm:prSet presAssocID="{00B15180-C27D-4477-866D-4EC210B3FF21}" presName="bgRect" presStyleLbl="bgShp" presStyleIdx="1" presStyleCnt="2"/>
      <dgm:spPr/>
    </dgm:pt>
    <dgm:pt modelId="{B3FCA806-FEE3-414B-8703-97F8944AD059}" type="pres">
      <dgm:prSet presAssocID="{00B15180-C27D-4477-866D-4EC210B3FF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C9BAF367-0B8E-4546-8571-1FB9EBF7D41C}" type="pres">
      <dgm:prSet presAssocID="{00B15180-C27D-4477-866D-4EC210B3FF21}" presName="spaceRect" presStyleCnt="0"/>
      <dgm:spPr/>
    </dgm:pt>
    <dgm:pt modelId="{B6963A2A-885F-4C30-B1ED-A4DFF8D6741F}" type="pres">
      <dgm:prSet presAssocID="{00B15180-C27D-4477-866D-4EC210B3FF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115B49-FB71-4EFE-8C38-D697C31D614D}" type="presOf" srcId="{97BD462D-503D-4FCC-B68D-C3D75072BE4F}" destId="{69D96AFE-E436-4F32-B4B2-810790003E1B}" srcOrd="0" destOrd="0" presId="urn:microsoft.com/office/officeart/2018/2/layout/IconVerticalSolidList"/>
    <dgm:cxn modelId="{60D55B49-DFBB-4128-8E24-4492B8539E7A}" srcId="{6F2153C4-4807-4E47-8F16-0219C605172E}" destId="{00B15180-C27D-4477-866D-4EC210B3FF21}" srcOrd="1" destOrd="0" parTransId="{741AA6A0-332D-42D6-A566-2C040A5633D6}" sibTransId="{42E4E6CE-8894-4CB1-BF06-92D0F67E76ED}"/>
    <dgm:cxn modelId="{0610BD7C-8310-4EE6-A6EB-2F9F27A504DF}" type="presOf" srcId="{6F2153C4-4807-4E47-8F16-0219C605172E}" destId="{88E3188D-3C8A-49BB-A6D7-ACDA3F30C6F6}" srcOrd="0" destOrd="0" presId="urn:microsoft.com/office/officeart/2018/2/layout/IconVerticalSolidList"/>
    <dgm:cxn modelId="{A5D81AAF-6EC9-461D-B232-10A5FA0349FE}" type="presOf" srcId="{00B15180-C27D-4477-866D-4EC210B3FF21}" destId="{B6963A2A-885F-4C30-B1ED-A4DFF8D6741F}" srcOrd="0" destOrd="0" presId="urn:microsoft.com/office/officeart/2018/2/layout/IconVerticalSolidList"/>
    <dgm:cxn modelId="{514A24BF-9271-4CBE-8A97-B5F071A3CA07}" srcId="{6F2153C4-4807-4E47-8F16-0219C605172E}" destId="{97BD462D-503D-4FCC-B68D-C3D75072BE4F}" srcOrd="0" destOrd="0" parTransId="{4E5D0780-4E61-4061-B614-3B61404241C4}" sibTransId="{5B256D17-D612-41A4-9423-1B977ADEE122}"/>
    <dgm:cxn modelId="{7AE94ACD-CF86-4F69-B339-FC6183B99CB0}" type="presParOf" srcId="{88E3188D-3C8A-49BB-A6D7-ACDA3F30C6F6}" destId="{30E2DD88-53E9-4F78-86A0-6DFD5FE9A1F1}" srcOrd="0" destOrd="0" presId="urn:microsoft.com/office/officeart/2018/2/layout/IconVerticalSolidList"/>
    <dgm:cxn modelId="{113F94A8-3F83-4D4D-861E-C041B84E4ED4}" type="presParOf" srcId="{30E2DD88-53E9-4F78-86A0-6DFD5FE9A1F1}" destId="{13315A82-7CBC-44FD-BB59-885363BDDF3B}" srcOrd="0" destOrd="0" presId="urn:microsoft.com/office/officeart/2018/2/layout/IconVerticalSolidList"/>
    <dgm:cxn modelId="{E5721D38-C0DA-4C87-9202-5DFDFE1BAD2B}" type="presParOf" srcId="{30E2DD88-53E9-4F78-86A0-6DFD5FE9A1F1}" destId="{33A65833-15DD-4E24-879B-D7A3B70F592A}" srcOrd="1" destOrd="0" presId="urn:microsoft.com/office/officeart/2018/2/layout/IconVerticalSolidList"/>
    <dgm:cxn modelId="{882B13F1-FEF9-454B-9CC0-0A2AC97C1898}" type="presParOf" srcId="{30E2DD88-53E9-4F78-86A0-6DFD5FE9A1F1}" destId="{CA200F3F-7AC1-419F-829B-D6E81A692F1E}" srcOrd="2" destOrd="0" presId="urn:microsoft.com/office/officeart/2018/2/layout/IconVerticalSolidList"/>
    <dgm:cxn modelId="{9549B02A-F51E-49F1-84E5-680A16670C13}" type="presParOf" srcId="{30E2DD88-53E9-4F78-86A0-6DFD5FE9A1F1}" destId="{69D96AFE-E436-4F32-B4B2-810790003E1B}" srcOrd="3" destOrd="0" presId="urn:microsoft.com/office/officeart/2018/2/layout/IconVerticalSolidList"/>
    <dgm:cxn modelId="{CF2A44C0-5314-4846-BBC8-FB59112DDBA3}" type="presParOf" srcId="{88E3188D-3C8A-49BB-A6D7-ACDA3F30C6F6}" destId="{0B6C3FAB-AE18-4898-A5C2-6BBA4F00929B}" srcOrd="1" destOrd="0" presId="urn:microsoft.com/office/officeart/2018/2/layout/IconVerticalSolidList"/>
    <dgm:cxn modelId="{50D3ED8B-9C42-4F63-9E7D-3C2C0775FBC1}" type="presParOf" srcId="{88E3188D-3C8A-49BB-A6D7-ACDA3F30C6F6}" destId="{40CF2415-945C-48B4-A3FB-44B3DCECB7F0}" srcOrd="2" destOrd="0" presId="urn:microsoft.com/office/officeart/2018/2/layout/IconVerticalSolidList"/>
    <dgm:cxn modelId="{C3C48086-76F6-4C04-9AE2-88A619FA5890}" type="presParOf" srcId="{40CF2415-945C-48B4-A3FB-44B3DCECB7F0}" destId="{C4B527A3-C218-4908-BB22-E61D6EB111BB}" srcOrd="0" destOrd="0" presId="urn:microsoft.com/office/officeart/2018/2/layout/IconVerticalSolidList"/>
    <dgm:cxn modelId="{C4ED12ED-5AAD-47DD-8BA7-F72FE3E46A7D}" type="presParOf" srcId="{40CF2415-945C-48B4-A3FB-44B3DCECB7F0}" destId="{B3FCA806-FEE3-414B-8703-97F8944AD059}" srcOrd="1" destOrd="0" presId="urn:microsoft.com/office/officeart/2018/2/layout/IconVerticalSolidList"/>
    <dgm:cxn modelId="{0B349BEF-8D00-4A4B-B0F6-7C23B33E5E70}" type="presParOf" srcId="{40CF2415-945C-48B4-A3FB-44B3DCECB7F0}" destId="{C9BAF367-0B8E-4546-8571-1FB9EBF7D41C}" srcOrd="2" destOrd="0" presId="urn:microsoft.com/office/officeart/2018/2/layout/IconVerticalSolidList"/>
    <dgm:cxn modelId="{F692F214-5A64-4520-82F0-64C04DBEC674}" type="presParOf" srcId="{40CF2415-945C-48B4-A3FB-44B3DCECB7F0}" destId="{B6963A2A-885F-4C30-B1ED-A4DFF8D674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5B910-863E-40FE-926C-E8C17B04C8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A306C0-3D0F-4CF2-B55E-C72244B5469A}">
      <dgm:prSet/>
      <dgm:spPr/>
      <dgm:t>
        <a:bodyPr/>
        <a:lstStyle/>
        <a:p>
          <a:r>
            <a:rPr lang="en-US"/>
            <a:t>Data was primarily sourced from the provided GroceryDataset.csv. </a:t>
          </a:r>
        </a:p>
      </dgm:t>
    </dgm:pt>
    <dgm:pt modelId="{3655DD75-AAED-46A9-B97E-30F75B10CC54}" type="parTrans" cxnId="{2547928B-7290-4D63-9036-4B28DE941D09}">
      <dgm:prSet/>
      <dgm:spPr/>
      <dgm:t>
        <a:bodyPr/>
        <a:lstStyle/>
        <a:p>
          <a:endParaRPr lang="en-US"/>
        </a:p>
      </dgm:t>
    </dgm:pt>
    <dgm:pt modelId="{1626B929-1294-41F2-8D28-6A53E5F285C2}" type="sibTrans" cxnId="{2547928B-7290-4D63-9036-4B28DE941D09}">
      <dgm:prSet/>
      <dgm:spPr/>
      <dgm:t>
        <a:bodyPr/>
        <a:lstStyle/>
        <a:p>
          <a:endParaRPr lang="en-US"/>
        </a:p>
      </dgm:t>
    </dgm:pt>
    <dgm:pt modelId="{6335C3B1-0A2D-4863-8019-6E5FA0F155F4}">
      <dgm:prSet/>
      <dgm:spPr/>
      <dgm:t>
        <a:bodyPr/>
        <a:lstStyle/>
        <a:p>
          <a:r>
            <a:rPr lang="en-US"/>
            <a:t>Analytical tools, including Python libraries like Pandas for data manipulation, and visualization tools like Matplotlib, were utilized to analyze trends, sentiments, and correlations within the data.</a:t>
          </a:r>
        </a:p>
      </dgm:t>
    </dgm:pt>
    <dgm:pt modelId="{96508621-C1EE-4205-B85C-5D7F23064016}" type="parTrans" cxnId="{BE277E08-3323-4F0F-BBF8-745E2316F2C6}">
      <dgm:prSet/>
      <dgm:spPr/>
      <dgm:t>
        <a:bodyPr/>
        <a:lstStyle/>
        <a:p>
          <a:endParaRPr lang="en-US"/>
        </a:p>
      </dgm:t>
    </dgm:pt>
    <dgm:pt modelId="{D0860432-D9A0-43C7-BAC9-161189325017}" type="sibTrans" cxnId="{BE277E08-3323-4F0F-BBF8-745E2316F2C6}">
      <dgm:prSet/>
      <dgm:spPr/>
      <dgm:t>
        <a:bodyPr/>
        <a:lstStyle/>
        <a:p>
          <a:endParaRPr lang="en-US"/>
        </a:p>
      </dgm:t>
    </dgm:pt>
    <dgm:pt modelId="{1EAD9F00-1F91-4345-8A14-175BDAFAF69E}" type="pres">
      <dgm:prSet presAssocID="{3C25B910-863E-40FE-926C-E8C17B04C872}" presName="root" presStyleCnt="0">
        <dgm:presLayoutVars>
          <dgm:dir/>
          <dgm:resizeHandles val="exact"/>
        </dgm:presLayoutVars>
      </dgm:prSet>
      <dgm:spPr/>
    </dgm:pt>
    <dgm:pt modelId="{E984C571-DC5F-4A35-B811-99CED413D3AA}" type="pres">
      <dgm:prSet presAssocID="{8FA306C0-3D0F-4CF2-B55E-C72244B5469A}" presName="compNode" presStyleCnt="0"/>
      <dgm:spPr/>
    </dgm:pt>
    <dgm:pt modelId="{ED6977E4-F77A-46C1-B1AC-5840F612C9FF}" type="pres">
      <dgm:prSet presAssocID="{8FA306C0-3D0F-4CF2-B55E-C72244B546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6E9C53-9E84-441A-AF87-2E0D33215CD4}" type="pres">
      <dgm:prSet presAssocID="{8FA306C0-3D0F-4CF2-B55E-C72244B5469A}" presName="spaceRect" presStyleCnt="0"/>
      <dgm:spPr/>
    </dgm:pt>
    <dgm:pt modelId="{A91D29F9-4604-435D-B311-EF67C3E9C01B}" type="pres">
      <dgm:prSet presAssocID="{8FA306C0-3D0F-4CF2-B55E-C72244B5469A}" presName="textRect" presStyleLbl="revTx" presStyleIdx="0" presStyleCnt="2">
        <dgm:presLayoutVars>
          <dgm:chMax val="1"/>
          <dgm:chPref val="1"/>
        </dgm:presLayoutVars>
      </dgm:prSet>
      <dgm:spPr/>
    </dgm:pt>
    <dgm:pt modelId="{7EC07562-794C-4C52-BE06-98CF42E8451E}" type="pres">
      <dgm:prSet presAssocID="{1626B929-1294-41F2-8D28-6A53E5F285C2}" presName="sibTrans" presStyleCnt="0"/>
      <dgm:spPr/>
    </dgm:pt>
    <dgm:pt modelId="{FA0B95DF-078B-474D-9E1E-0470D39EA8D5}" type="pres">
      <dgm:prSet presAssocID="{6335C3B1-0A2D-4863-8019-6E5FA0F155F4}" presName="compNode" presStyleCnt="0"/>
      <dgm:spPr/>
    </dgm:pt>
    <dgm:pt modelId="{8EF79AC5-B2DC-4232-97F5-F61964A2C8E8}" type="pres">
      <dgm:prSet presAssocID="{6335C3B1-0A2D-4863-8019-6E5FA0F15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09D32D8-73EF-4353-A329-61C4048A7873}" type="pres">
      <dgm:prSet presAssocID="{6335C3B1-0A2D-4863-8019-6E5FA0F155F4}" presName="spaceRect" presStyleCnt="0"/>
      <dgm:spPr/>
    </dgm:pt>
    <dgm:pt modelId="{ABE0D63D-91E0-4DA8-9444-9037BF4C54EF}" type="pres">
      <dgm:prSet presAssocID="{6335C3B1-0A2D-4863-8019-6E5FA0F155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277E08-3323-4F0F-BBF8-745E2316F2C6}" srcId="{3C25B910-863E-40FE-926C-E8C17B04C872}" destId="{6335C3B1-0A2D-4863-8019-6E5FA0F155F4}" srcOrd="1" destOrd="0" parTransId="{96508621-C1EE-4205-B85C-5D7F23064016}" sibTransId="{D0860432-D9A0-43C7-BAC9-161189325017}"/>
    <dgm:cxn modelId="{86B58829-D759-467A-8906-67B215F074E3}" type="presOf" srcId="{3C25B910-863E-40FE-926C-E8C17B04C872}" destId="{1EAD9F00-1F91-4345-8A14-175BDAFAF69E}" srcOrd="0" destOrd="0" presId="urn:microsoft.com/office/officeart/2018/2/layout/IconLabelList"/>
    <dgm:cxn modelId="{1DC36360-7EA8-4055-AF8C-D0EB98DEDB82}" type="presOf" srcId="{6335C3B1-0A2D-4863-8019-6E5FA0F155F4}" destId="{ABE0D63D-91E0-4DA8-9444-9037BF4C54EF}" srcOrd="0" destOrd="0" presId="urn:microsoft.com/office/officeart/2018/2/layout/IconLabelList"/>
    <dgm:cxn modelId="{2547928B-7290-4D63-9036-4B28DE941D09}" srcId="{3C25B910-863E-40FE-926C-E8C17B04C872}" destId="{8FA306C0-3D0F-4CF2-B55E-C72244B5469A}" srcOrd="0" destOrd="0" parTransId="{3655DD75-AAED-46A9-B97E-30F75B10CC54}" sibTransId="{1626B929-1294-41F2-8D28-6A53E5F285C2}"/>
    <dgm:cxn modelId="{4F4023AC-8D88-466A-B280-4F550AB67A4B}" type="presOf" srcId="{8FA306C0-3D0F-4CF2-B55E-C72244B5469A}" destId="{A91D29F9-4604-435D-B311-EF67C3E9C01B}" srcOrd="0" destOrd="0" presId="urn:microsoft.com/office/officeart/2018/2/layout/IconLabelList"/>
    <dgm:cxn modelId="{638BC655-2178-4727-B9B5-74960EFC0A0F}" type="presParOf" srcId="{1EAD9F00-1F91-4345-8A14-175BDAFAF69E}" destId="{E984C571-DC5F-4A35-B811-99CED413D3AA}" srcOrd="0" destOrd="0" presId="urn:microsoft.com/office/officeart/2018/2/layout/IconLabelList"/>
    <dgm:cxn modelId="{6D0ED8DB-C159-43C5-9A41-CDFB29036D45}" type="presParOf" srcId="{E984C571-DC5F-4A35-B811-99CED413D3AA}" destId="{ED6977E4-F77A-46C1-B1AC-5840F612C9FF}" srcOrd="0" destOrd="0" presId="urn:microsoft.com/office/officeart/2018/2/layout/IconLabelList"/>
    <dgm:cxn modelId="{9664B4DA-B1AA-4546-B68D-58C3239E3CEA}" type="presParOf" srcId="{E984C571-DC5F-4A35-B811-99CED413D3AA}" destId="{846E9C53-9E84-441A-AF87-2E0D33215CD4}" srcOrd="1" destOrd="0" presId="urn:microsoft.com/office/officeart/2018/2/layout/IconLabelList"/>
    <dgm:cxn modelId="{24A86F21-07B7-436D-9359-CA6FD86470EE}" type="presParOf" srcId="{E984C571-DC5F-4A35-B811-99CED413D3AA}" destId="{A91D29F9-4604-435D-B311-EF67C3E9C01B}" srcOrd="2" destOrd="0" presId="urn:microsoft.com/office/officeart/2018/2/layout/IconLabelList"/>
    <dgm:cxn modelId="{4F5BB023-3FE0-4B9C-A787-D4320DB97654}" type="presParOf" srcId="{1EAD9F00-1F91-4345-8A14-175BDAFAF69E}" destId="{7EC07562-794C-4C52-BE06-98CF42E8451E}" srcOrd="1" destOrd="0" presId="urn:microsoft.com/office/officeart/2018/2/layout/IconLabelList"/>
    <dgm:cxn modelId="{675D6C21-4496-4BD1-9936-990CF7B38A9D}" type="presParOf" srcId="{1EAD9F00-1F91-4345-8A14-175BDAFAF69E}" destId="{FA0B95DF-078B-474D-9E1E-0470D39EA8D5}" srcOrd="2" destOrd="0" presId="urn:microsoft.com/office/officeart/2018/2/layout/IconLabelList"/>
    <dgm:cxn modelId="{FE56B504-A828-4629-B713-6DE81C5827A7}" type="presParOf" srcId="{FA0B95DF-078B-474D-9E1E-0470D39EA8D5}" destId="{8EF79AC5-B2DC-4232-97F5-F61964A2C8E8}" srcOrd="0" destOrd="0" presId="urn:microsoft.com/office/officeart/2018/2/layout/IconLabelList"/>
    <dgm:cxn modelId="{66D31C08-9C3D-4E29-98AB-17887F0B4447}" type="presParOf" srcId="{FA0B95DF-078B-474D-9E1E-0470D39EA8D5}" destId="{409D32D8-73EF-4353-A329-61C4048A7873}" srcOrd="1" destOrd="0" presId="urn:microsoft.com/office/officeart/2018/2/layout/IconLabelList"/>
    <dgm:cxn modelId="{5DF29D12-FF85-4AFA-B777-57741CAA1AC7}" type="presParOf" srcId="{FA0B95DF-078B-474D-9E1E-0470D39EA8D5}" destId="{ABE0D63D-91E0-4DA8-9444-9037BF4C54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2F71F-65DA-4814-9B07-41C18188E4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9AD84A-0802-4F34-B6DF-7B3ED922A875}">
      <dgm:prSet/>
      <dgm:spPr/>
      <dgm:t>
        <a:bodyPr/>
        <a:lstStyle/>
        <a:p>
          <a:r>
            <a:rPr lang="en-US"/>
            <a:t>The analysis reveals significant trends and correlations within the grocery industry. </a:t>
          </a:r>
        </a:p>
      </dgm:t>
    </dgm:pt>
    <dgm:pt modelId="{B9323C2E-7018-48A2-B9F0-A9301339878F}" type="parTrans" cxnId="{0CF3E58B-8101-4A30-BA2E-D1F86A373089}">
      <dgm:prSet/>
      <dgm:spPr/>
      <dgm:t>
        <a:bodyPr/>
        <a:lstStyle/>
        <a:p>
          <a:endParaRPr lang="en-US"/>
        </a:p>
      </dgm:t>
    </dgm:pt>
    <dgm:pt modelId="{D8F28EC1-8F52-4259-99BA-376C1C253633}" type="sibTrans" cxnId="{0CF3E58B-8101-4A30-BA2E-D1F86A373089}">
      <dgm:prSet/>
      <dgm:spPr/>
      <dgm:t>
        <a:bodyPr/>
        <a:lstStyle/>
        <a:p>
          <a:endParaRPr lang="en-US"/>
        </a:p>
      </dgm:t>
    </dgm:pt>
    <dgm:pt modelId="{E2C3EEAB-699C-4DDF-A278-D972E36B0BFE}">
      <dgm:prSet/>
      <dgm:spPr/>
      <dgm:t>
        <a:bodyPr/>
        <a:lstStyle/>
        <a:p>
          <a:r>
            <a:rPr lang="en-US"/>
            <a:t>Key findings include the importance of e-commerce, consumer sentiment towards product features, and the impact of sustainability practices on purchasing decisions.</a:t>
          </a:r>
        </a:p>
      </dgm:t>
    </dgm:pt>
    <dgm:pt modelId="{4D4CB2C5-FE02-41F2-9582-81A67BBF3007}" type="parTrans" cxnId="{7C5D4BE7-CD62-4E4F-90F7-51E7D8F1C490}">
      <dgm:prSet/>
      <dgm:spPr/>
      <dgm:t>
        <a:bodyPr/>
        <a:lstStyle/>
        <a:p>
          <a:endParaRPr lang="en-US"/>
        </a:p>
      </dgm:t>
    </dgm:pt>
    <dgm:pt modelId="{3DD21C05-F66D-4752-96EB-499AA6BA53E4}" type="sibTrans" cxnId="{7C5D4BE7-CD62-4E4F-90F7-51E7D8F1C490}">
      <dgm:prSet/>
      <dgm:spPr/>
      <dgm:t>
        <a:bodyPr/>
        <a:lstStyle/>
        <a:p>
          <a:endParaRPr lang="en-US"/>
        </a:p>
      </dgm:t>
    </dgm:pt>
    <dgm:pt modelId="{2F4F1B9B-4CA6-4E86-8F6D-F965BD69C037}">
      <dgm:prSet/>
      <dgm:spPr/>
      <dgm:t>
        <a:bodyPr/>
        <a:lstStyle/>
        <a:p>
          <a:r>
            <a:rPr lang="en-US"/>
            <a:t>Future research should focus on further exploring these areas to provide deeper insights into the industry's evolution.</a:t>
          </a:r>
        </a:p>
      </dgm:t>
    </dgm:pt>
    <dgm:pt modelId="{321B6AD1-03FB-4B3B-BA85-DF1C65A602B5}" type="parTrans" cxnId="{723AC577-CC9D-49F8-BEC8-69A1CCAC02A1}">
      <dgm:prSet/>
      <dgm:spPr/>
      <dgm:t>
        <a:bodyPr/>
        <a:lstStyle/>
        <a:p>
          <a:endParaRPr lang="en-US"/>
        </a:p>
      </dgm:t>
    </dgm:pt>
    <dgm:pt modelId="{74FA3D36-4853-47A6-9466-F133A662A302}" type="sibTrans" cxnId="{723AC577-CC9D-49F8-BEC8-69A1CCAC02A1}">
      <dgm:prSet/>
      <dgm:spPr/>
      <dgm:t>
        <a:bodyPr/>
        <a:lstStyle/>
        <a:p>
          <a:endParaRPr lang="en-US"/>
        </a:p>
      </dgm:t>
    </dgm:pt>
    <dgm:pt modelId="{C59A668F-3817-4062-A1E6-C78FAF459F45}" type="pres">
      <dgm:prSet presAssocID="{9632F71F-65DA-4814-9B07-41C18188E4C9}" presName="root" presStyleCnt="0">
        <dgm:presLayoutVars>
          <dgm:dir/>
          <dgm:resizeHandles val="exact"/>
        </dgm:presLayoutVars>
      </dgm:prSet>
      <dgm:spPr/>
    </dgm:pt>
    <dgm:pt modelId="{4931D947-1CC2-43F5-8F8C-239176B8ADFF}" type="pres">
      <dgm:prSet presAssocID="{509AD84A-0802-4F34-B6DF-7B3ED922A875}" presName="compNode" presStyleCnt="0"/>
      <dgm:spPr/>
    </dgm:pt>
    <dgm:pt modelId="{64E8D2ED-9DE6-43EC-9B67-D2F50427C9A3}" type="pres">
      <dgm:prSet presAssocID="{509AD84A-0802-4F34-B6DF-7B3ED922A875}" presName="bgRect" presStyleLbl="bgShp" presStyleIdx="0" presStyleCnt="3"/>
      <dgm:spPr/>
    </dgm:pt>
    <dgm:pt modelId="{1D45A609-63B7-4DA7-AFB7-B7C5B7191930}" type="pres">
      <dgm:prSet presAssocID="{509AD84A-0802-4F34-B6DF-7B3ED922A8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F160332-4F95-4596-B7F3-75F6A144399B}" type="pres">
      <dgm:prSet presAssocID="{509AD84A-0802-4F34-B6DF-7B3ED922A875}" presName="spaceRect" presStyleCnt="0"/>
      <dgm:spPr/>
    </dgm:pt>
    <dgm:pt modelId="{D1CE4074-DF87-45B7-92CC-9CA54CD22332}" type="pres">
      <dgm:prSet presAssocID="{509AD84A-0802-4F34-B6DF-7B3ED922A875}" presName="parTx" presStyleLbl="revTx" presStyleIdx="0" presStyleCnt="3">
        <dgm:presLayoutVars>
          <dgm:chMax val="0"/>
          <dgm:chPref val="0"/>
        </dgm:presLayoutVars>
      </dgm:prSet>
      <dgm:spPr/>
    </dgm:pt>
    <dgm:pt modelId="{C818F8F3-46D5-4486-B3AE-4C7E076F0CEC}" type="pres">
      <dgm:prSet presAssocID="{D8F28EC1-8F52-4259-99BA-376C1C253633}" presName="sibTrans" presStyleCnt="0"/>
      <dgm:spPr/>
    </dgm:pt>
    <dgm:pt modelId="{BBADDBBA-F7EB-47EB-814F-908D599CF07C}" type="pres">
      <dgm:prSet presAssocID="{E2C3EEAB-699C-4DDF-A278-D972E36B0BFE}" presName="compNode" presStyleCnt="0"/>
      <dgm:spPr/>
    </dgm:pt>
    <dgm:pt modelId="{ABE57DC1-3DFA-4AE6-9326-2E2ADE63977C}" type="pres">
      <dgm:prSet presAssocID="{E2C3EEAB-699C-4DDF-A278-D972E36B0BFE}" presName="bgRect" presStyleLbl="bgShp" presStyleIdx="1" presStyleCnt="3"/>
      <dgm:spPr/>
    </dgm:pt>
    <dgm:pt modelId="{4B782BD0-A65F-40C4-802F-CA91E909BFFC}" type="pres">
      <dgm:prSet presAssocID="{E2C3EEAB-699C-4DDF-A278-D972E36B0B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2A4C418E-2E33-4987-9676-9F7F6773F616}" type="pres">
      <dgm:prSet presAssocID="{E2C3EEAB-699C-4DDF-A278-D972E36B0BFE}" presName="spaceRect" presStyleCnt="0"/>
      <dgm:spPr/>
    </dgm:pt>
    <dgm:pt modelId="{D84DADD3-219E-4999-AE55-ED92A99C0D0C}" type="pres">
      <dgm:prSet presAssocID="{E2C3EEAB-699C-4DDF-A278-D972E36B0BFE}" presName="parTx" presStyleLbl="revTx" presStyleIdx="1" presStyleCnt="3">
        <dgm:presLayoutVars>
          <dgm:chMax val="0"/>
          <dgm:chPref val="0"/>
        </dgm:presLayoutVars>
      </dgm:prSet>
      <dgm:spPr/>
    </dgm:pt>
    <dgm:pt modelId="{C076DA54-9B64-4DBE-874E-8665EDA5A96B}" type="pres">
      <dgm:prSet presAssocID="{3DD21C05-F66D-4752-96EB-499AA6BA53E4}" presName="sibTrans" presStyleCnt="0"/>
      <dgm:spPr/>
    </dgm:pt>
    <dgm:pt modelId="{2728E0B9-FDB2-4E42-A8C9-6E189B886591}" type="pres">
      <dgm:prSet presAssocID="{2F4F1B9B-4CA6-4E86-8F6D-F965BD69C037}" presName="compNode" presStyleCnt="0"/>
      <dgm:spPr/>
    </dgm:pt>
    <dgm:pt modelId="{E39253B2-877D-4735-9A15-51204CCDC133}" type="pres">
      <dgm:prSet presAssocID="{2F4F1B9B-4CA6-4E86-8F6D-F965BD69C037}" presName="bgRect" presStyleLbl="bgShp" presStyleIdx="2" presStyleCnt="3"/>
      <dgm:spPr/>
    </dgm:pt>
    <dgm:pt modelId="{10F0AB92-D742-482E-968C-4309C5205978}" type="pres">
      <dgm:prSet presAssocID="{2F4F1B9B-4CA6-4E86-8F6D-F965BD69C0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C37A6BD-8DAB-458D-909F-249F77A27FD0}" type="pres">
      <dgm:prSet presAssocID="{2F4F1B9B-4CA6-4E86-8F6D-F965BD69C037}" presName="spaceRect" presStyleCnt="0"/>
      <dgm:spPr/>
    </dgm:pt>
    <dgm:pt modelId="{5AEDBE1C-5C13-4B43-9DEC-949D2E9012C9}" type="pres">
      <dgm:prSet presAssocID="{2F4F1B9B-4CA6-4E86-8F6D-F965BD69C0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47B238-9F5B-4251-A89B-8669A47843C2}" type="presOf" srcId="{2F4F1B9B-4CA6-4E86-8F6D-F965BD69C037}" destId="{5AEDBE1C-5C13-4B43-9DEC-949D2E9012C9}" srcOrd="0" destOrd="0" presId="urn:microsoft.com/office/officeart/2018/2/layout/IconVerticalSolidList"/>
    <dgm:cxn modelId="{53E41967-D239-4295-9B86-4EBCE8A6FF67}" type="presOf" srcId="{E2C3EEAB-699C-4DDF-A278-D972E36B0BFE}" destId="{D84DADD3-219E-4999-AE55-ED92A99C0D0C}" srcOrd="0" destOrd="0" presId="urn:microsoft.com/office/officeart/2018/2/layout/IconVerticalSolidList"/>
    <dgm:cxn modelId="{723AC577-CC9D-49F8-BEC8-69A1CCAC02A1}" srcId="{9632F71F-65DA-4814-9B07-41C18188E4C9}" destId="{2F4F1B9B-4CA6-4E86-8F6D-F965BD69C037}" srcOrd="2" destOrd="0" parTransId="{321B6AD1-03FB-4B3B-BA85-DF1C65A602B5}" sibTransId="{74FA3D36-4853-47A6-9466-F133A662A302}"/>
    <dgm:cxn modelId="{0CF3E58B-8101-4A30-BA2E-D1F86A373089}" srcId="{9632F71F-65DA-4814-9B07-41C18188E4C9}" destId="{509AD84A-0802-4F34-B6DF-7B3ED922A875}" srcOrd="0" destOrd="0" parTransId="{B9323C2E-7018-48A2-B9F0-A9301339878F}" sibTransId="{D8F28EC1-8F52-4259-99BA-376C1C253633}"/>
    <dgm:cxn modelId="{B4131CC0-A46A-40BA-940D-F9B04084F008}" type="presOf" srcId="{509AD84A-0802-4F34-B6DF-7B3ED922A875}" destId="{D1CE4074-DF87-45B7-92CC-9CA54CD22332}" srcOrd="0" destOrd="0" presId="urn:microsoft.com/office/officeart/2018/2/layout/IconVerticalSolidList"/>
    <dgm:cxn modelId="{B02651E5-A5C5-4740-A882-50BC2AC893E3}" type="presOf" srcId="{9632F71F-65DA-4814-9B07-41C18188E4C9}" destId="{C59A668F-3817-4062-A1E6-C78FAF459F45}" srcOrd="0" destOrd="0" presId="urn:microsoft.com/office/officeart/2018/2/layout/IconVerticalSolidList"/>
    <dgm:cxn modelId="{7C5D4BE7-CD62-4E4F-90F7-51E7D8F1C490}" srcId="{9632F71F-65DA-4814-9B07-41C18188E4C9}" destId="{E2C3EEAB-699C-4DDF-A278-D972E36B0BFE}" srcOrd="1" destOrd="0" parTransId="{4D4CB2C5-FE02-41F2-9582-81A67BBF3007}" sibTransId="{3DD21C05-F66D-4752-96EB-499AA6BA53E4}"/>
    <dgm:cxn modelId="{A6AAB0B2-B495-4317-BA61-C35B88ABB12E}" type="presParOf" srcId="{C59A668F-3817-4062-A1E6-C78FAF459F45}" destId="{4931D947-1CC2-43F5-8F8C-239176B8ADFF}" srcOrd="0" destOrd="0" presId="urn:microsoft.com/office/officeart/2018/2/layout/IconVerticalSolidList"/>
    <dgm:cxn modelId="{6556E155-091C-40B1-83BC-1F640F21D9F5}" type="presParOf" srcId="{4931D947-1CC2-43F5-8F8C-239176B8ADFF}" destId="{64E8D2ED-9DE6-43EC-9B67-D2F50427C9A3}" srcOrd="0" destOrd="0" presId="urn:microsoft.com/office/officeart/2018/2/layout/IconVerticalSolidList"/>
    <dgm:cxn modelId="{41A0277A-556B-450D-A018-D69D6E2AE06C}" type="presParOf" srcId="{4931D947-1CC2-43F5-8F8C-239176B8ADFF}" destId="{1D45A609-63B7-4DA7-AFB7-B7C5B7191930}" srcOrd="1" destOrd="0" presId="urn:microsoft.com/office/officeart/2018/2/layout/IconVerticalSolidList"/>
    <dgm:cxn modelId="{24AA6DCF-9DFD-4E66-856E-6D8D0429B130}" type="presParOf" srcId="{4931D947-1CC2-43F5-8F8C-239176B8ADFF}" destId="{2F160332-4F95-4596-B7F3-75F6A144399B}" srcOrd="2" destOrd="0" presId="urn:microsoft.com/office/officeart/2018/2/layout/IconVerticalSolidList"/>
    <dgm:cxn modelId="{35B3B55C-EBCA-4EE6-A872-013CF6DD06AB}" type="presParOf" srcId="{4931D947-1CC2-43F5-8F8C-239176B8ADFF}" destId="{D1CE4074-DF87-45B7-92CC-9CA54CD22332}" srcOrd="3" destOrd="0" presId="urn:microsoft.com/office/officeart/2018/2/layout/IconVerticalSolidList"/>
    <dgm:cxn modelId="{B9E8D855-F3EE-472C-8C27-23330702EAA6}" type="presParOf" srcId="{C59A668F-3817-4062-A1E6-C78FAF459F45}" destId="{C818F8F3-46D5-4486-B3AE-4C7E076F0CEC}" srcOrd="1" destOrd="0" presId="urn:microsoft.com/office/officeart/2018/2/layout/IconVerticalSolidList"/>
    <dgm:cxn modelId="{F19976F1-1C23-4CC1-8CBC-F8C4B2346742}" type="presParOf" srcId="{C59A668F-3817-4062-A1E6-C78FAF459F45}" destId="{BBADDBBA-F7EB-47EB-814F-908D599CF07C}" srcOrd="2" destOrd="0" presId="urn:microsoft.com/office/officeart/2018/2/layout/IconVerticalSolidList"/>
    <dgm:cxn modelId="{D2C90853-3AD9-4E25-906A-1395CE7DF74B}" type="presParOf" srcId="{BBADDBBA-F7EB-47EB-814F-908D599CF07C}" destId="{ABE57DC1-3DFA-4AE6-9326-2E2ADE63977C}" srcOrd="0" destOrd="0" presId="urn:microsoft.com/office/officeart/2018/2/layout/IconVerticalSolidList"/>
    <dgm:cxn modelId="{963FEE3F-743D-4510-A6DB-5F1D99EC779A}" type="presParOf" srcId="{BBADDBBA-F7EB-47EB-814F-908D599CF07C}" destId="{4B782BD0-A65F-40C4-802F-CA91E909BFFC}" srcOrd="1" destOrd="0" presId="urn:microsoft.com/office/officeart/2018/2/layout/IconVerticalSolidList"/>
    <dgm:cxn modelId="{C3F7D928-9137-4DB5-A0DE-1D205EFF5E31}" type="presParOf" srcId="{BBADDBBA-F7EB-47EB-814F-908D599CF07C}" destId="{2A4C418E-2E33-4987-9676-9F7F6773F616}" srcOrd="2" destOrd="0" presId="urn:microsoft.com/office/officeart/2018/2/layout/IconVerticalSolidList"/>
    <dgm:cxn modelId="{160341F9-1171-4A0A-A514-BB2AB785644F}" type="presParOf" srcId="{BBADDBBA-F7EB-47EB-814F-908D599CF07C}" destId="{D84DADD3-219E-4999-AE55-ED92A99C0D0C}" srcOrd="3" destOrd="0" presId="urn:microsoft.com/office/officeart/2018/2/layout/IconVerticalSolidList"/>
    <dgm:cxn modelId="{B1FB2B72-67D2-418D-B6F9-3E05647FEB8B}" type="presParOf" srcId="{C59A668F-3817-4062-A1E6-C78FAF459F45}" destId="{C076DA54-9B64-4DBE-874E-8665EDA5A96B}" srcOrd="3" destOrd="0" presId="urn:microsoft.com/office/officeart/2018/2/layout/IconVerticalSolidList"/>
    <dgm:cxn modelId="{C722F7CC-ADFB-4BF2-9460-BC5FA56E48F4}" type="presParOf" srcId="{C59A668F-3817-4062-A1E6-C78FAF459F45}" destId="{2728E0B9-FDB2-4E42-A8C9-6E189B886591}" srcOrd="4" destOrd="0" presId="urn:microsoft.com/office/officeart/2018/2/layout/IconVerticalSolidList"/>
    <dgm:cxn modelId="{8FB690FA-D0F4-45B9-8DCD-6754B8FEA280}" type="presParOf" srcId="{2728E0B9-FDB2-4E42-A8C9-6E189B886591}" destId="{E39253B2-877D-4735-9A15-51204CCDC133}" srcOrd="0" destOrd="0" presId="urn:microsoft.com/office/officeart/2018/2/layout/IconVerticalSolidList"/>
    <dgm:cxn modelId="{ACA78127-37A0-4886-B325-F0B2A3E8377E}" type="presParOf" srcId="{2728E0B9-FDB2-4E42-A8C9-6E189B886591}" destId="{10F0AB92-D742-482E-968C-4309C5205978}" srcOrd="1" destOrd="0" presId="urn:microsoft.com/office/officeart/2018/2/layout/IconVerticalSolidList"/>
    <dgm:cxn modelId="{BA2731AF-6A12-47B1-A885-BC9DE574676C}" type="presParOf" srcId="{2728E0B9-FDB2-4E42-A8C9-6E189B886591}" destId="{2C37A6BD-8DAB-458D-909F-249F77A27FD0}" srcOrd="2" destOrd="0" presId="urn:microsoft.com/office/officeart/2018/2/layout/IconVerticalSolidList"/>
    <dgm:cxn modelId="{ADA8CF54-1A83-4E38-AE02-418336A8A879}" type="presParOf" srcId="{2728E0B9-FDB2-4E42-A8C9-6E189B886591}" destId="{5AEDBE1C-5C13-4B43-9DEC-949D2E9012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4FBF3-F232-41FC-B1DE-EC02A7C50881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1A0-DEA5-4D85-AAF3-B4EFD2015FA4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F240E-66C0-40D2-8165-5AC8104B3F44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grocery industry is a fundamental part of daily life, encompassing the production, distribution, and retail of food and household items. </a:t>
          </a:r>
        </a:p>
      </dsp:txBody>
      <dsp:txXfrm>
        <a:off x="1509882" y="708097"/>
        <a:ext cx="6376817" cy="1307257"/>
      </dsp:txXfrm>
    </dsp:sp>
    <dsp:sp modelId="{9D605BC8-3B26-4860-A49E-2A04C02E7BDF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AA69F-E5B5-4797-9256-1497509591B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A01EF-C4EA-4738-8BBA-22985A614CFE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has undergone significant transformations due to technological advancements, changes in consumer behaviour, and global economic shifts.</a:t>
          </a:r>
        </a:p>
      </dsp:txBody>
      <dsp:txXfrm>
        <a:off x="1509882" y="2342169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53F0A-8253-450B-B101-BBFCDB5314D6}">
      <dsp:nvSpPr>
        <dsp:cNvPr id="0" name=""/>
        <dsp:cNvSpPr/>
      </dsp:nvSpPr>
      <dsp:spPr>
        <a:xfrm>
          <a:off x="0" y="44636"/>
          <a:ext cx="78867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grocery industry has a rich history that dates back to ancient civilizations, where trade and barter systems laid the foundation for modern retail.</a:t>
          </a:r>
        </a:p>
      </dsp:txBody>
      <dsp:txXfrm>
        <a:off x="67110" y="111746"/>
        <a:ext cx="7752480" cy="1240530"/>
      </dsp:txXfrm>
    </dsp:sp>
    <dsp:sp modelId="{A3EC9CB5-6448-4EAA-B5BE-895274815DA1}">
      <dsp:nvSpPr>
        <dsp:cNvPr id="0" name=""/>
        <dsp:cNvSpPr/>
      </dsp:nvSpPr>
      <dsp:spPr>
        <a:xfrm>
          <a:off x="0" y="1491387"/>
          <a:ext cx="7886700" cy="137475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With the advent of industrialization in the 19th century, grocery stores evolved, offering a wider range of products and improving accessibility for consumers. </a:t>
          </a:r>
        </a:p>
      </dsp:txBody>
      <dsp:txXfrm>
        <a:off x="67110" y="1558497"/>
        <a:ext cx="7752480" cy="1240530"/>
      </dsp:txXfrm>
    </dsp:sp>
    <dsp:sp modelId="{2F6DD85D-CF33-4E68-AADD-96B601BC5DF1}">
      <dsp:nvSpPr>
        <dsp:cNvPr id="0" name=""/>
        <dsp:cNvSpPr/>
      </dsp:nvSpPr>
      <dsp:spPr>
        <a:xfrm>
          <a:off x="0" y="2938136"/>
          <a:ext cx="7886700" cy="137475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20th century saw the rise of supermarket chains, which revolutionized the way people shopped for groceries.</a:t>
          </a:r>
        </a:p>
      </dsp:txBody>
      <dsp:txXfrm>
        <a:off x="67110" y="3005246"/>
        <a:ext cx="7752480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E1539-8848-495D-A7E9-BAF0CE1E0F2A}">
      <dsp:nvSpPr>
        <dsp:cNvPr id="0" name=""/>
        <dsp:cNvSpPr/>
      </dsp:nvSpPr>
      <dsp:spPr>
        <a:xfrm>
          <a:off x="34178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DCE1-7A40-495B-B93F-775757FFB949}">
      <dsp:nvSpPr>
        <dsp:cNvPr id="0" name=""/>
        <dsp:cNvSpPr/>
      </dsp:nvSpPr>
      <dsp:spPr>
        <a:xfrm>
          <a:off x="56824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ACE8E-E504-476B-A867-8F1BA98442A8}">
      <dsp:nvSpPr>
        <dsp:cNvPr id="0" name=""/>
        <dsp:cNvSpPr/>
      </dsp:nvSpPr>
      <dsp:spPr>
        <a:xfrm>
          <a:off x="2092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Supply Chain Management</a:t>
          </a:r>
        </a:p>
      </dsp:txBody>
      <dsp:txXfrm>
        <a:off x="2092" y="2527160"/>
        <a:ext cx="1741992" cy="696796"/>
      </dsp:txXfrm>
    </dsp:sp>
    <dsp:sp modelId="{68FFC119-C90B-42C5-9C58-23E899977950}">
      <dsp:nvSpPr>
        <dsp:cNvPr id="0" name=""/>
        <dsp:cNvSpPr/>
      </dsp:nvSpPr>
      <dsp:spPr>
        <a:xfrm>
          <a:off x="238862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8AADA-472E-47F3-8DBB-318E563F9A4B}">
      <dsp:nvSpPr>
        <dsp:cNvPr id="0" name=""/>
        <dsp:cNvSpPr/>
      </dsp:nvSpPr>
      <dsp:spPr>
        <a:xfrm>
          <a:off x="261508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FB3D6-19CB-440C-8470-25869523737F}">
      <dsp:nvSpPr>
        <dsp:cNvPr id="0" name=""/>
        <dsp:cNvSpPr/>
      </dsp:nvSpPr>
      <dsp:spPr>
        <a:xfrm>
          <a:off x="2048933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Impact of E-Commerce</a:t>
          </a:r>
        </a:p>
      </dsp:txBody>
      <dsp:txXfrm>
        <a:off x="2048933" y="2527160"/>
        <a:ext cx="1741992" cy="696796"/>
      </dsp:txXfrm>
    </dsp:sp>
    <dsp:sp modelId="{AC5871EA-28B5-4217-A4DB-07C1770952B8}">
      <dsp:nvSpPr>
        <dsp:cNvPr id="0" name=""/>
        <dsp:cNvSpPr/>
      </dsp:nvSpPr>
      <dsp:spPr>
        <a:xfrm>
          <a:off x="4435462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39CEF-5C23-4A7B-AD9B-DD35890D3FC3}">
      <dsp:nvSpPr>
        <dsp:cNvPr id="0" name=""/>
        <dsp:cNvSpPr/>
      </dsp:nvSpPr>
      <dsp:spPr>
        <a:xfrm>
          <a:off x="4661921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40C28-F9D2-42C1-AA25-E790553C47B9}">
      <dsp:nvSpPr>
        <dsp:cNvPr id="0" name=""/>
        <dsp:cNvSpPr/>
      </dsp:nvSpPr>
      <dsp:spPr>
        <a:xfrm>
          <a:off x="4095774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Sustainability Practices</a:t>
          </a:r>
        </a:p>
      </dsp:txBody>
      <dsp:txXfrm>
        <a:off x="4095774" y="2527160"/>
        <a:ext cx="1741992" cy="696796"/>
      </dsp:txXfrm>
    </dsp:sp>
    <dsp:sp modelId="{88A2BE47-9039-4C0D-B455-1DDD43C676F8}">
      <dsp:nvSpPr>
        <dsp:cNvPr id="0" name=""/>
        <dsp:cNvSpPr/>
      </dsp:nvSpPr>
      <dsp:spPr>
        <a:xfrm>
          <a:off x="6482303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4D5A-DB8D-4836-B97A-86FAC474EBAF}">
      <dsp:nvSpPr>
        <dsp:cNvPr id="0" name=""/>
        <dsp:cNvSpPr/>
      </dsp:nvSpPr>
      <dsp:spPr>
        <a:xfrm>
          <a:off x="6708762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8D347-E8A3-4857-A04D-9E7CCAF8EC39}">
      <dsp:nvSpPr>
        <dsp:cNvPr id="0" name=""/>
        <dsp:cNvSpPr/>
      </dsp:nvSpPr>
      <dsp:spPr>
        <a:xfrm>
          <a:off x="6142615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Consumer Trends</a:t>
          </a:r>
        </a:p>
      </dsp:txBody>
      <dsp:txXfrm>
        <a:off x="6142615" y="2527160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5A82-7CBC-44FD-BB59-885363BDDF3B}">
      <dsp:nvSpPr>
        <dsp:cNvPr id="0" name=""/>
        <dsp:cNvSpPr/>
      </dsp:nvSpPr>
      <dsp:spPr>
        <a:xfrm>
          <a:off x="0" y="745053"/>
          <a:ext cx="7879842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65833-15DD-4E24-879B-D7A3B70F592A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96AFE-E436-4F32-B4B2-810790003E1B}">
      <dsp:nvSpPr>
        <dsp:cNvPr id="0" name=""/>
        <dsp:cNvSpPr/>
      </dsp:nvSpPr>
      <dsp:spPr>
        <a:xfrm>
          <a:off x="1588683" y="745053"/>
          <a:ext cx="6291158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study utilized a combination of quantitative and qualitative analysis methods. </a:t>
          </a:r>
        </a:p>
      </dsp:txBody>
      <dsp:txXfrm>
        <a:off x="1588683" y="745053"/>
        <a:ext cx="6291158" cy="1375483"/>
      </dsp:txXfrm>
    </dsp:sp>
    <dsp:sp modelId="{C4B527A3-C218-4908-BB22-E61D6EB111BB}">
      <dsp:nvSpPr>
        <dsp:cNvPr id="0" name=""/>
        <dsp:cNvSpPr/>
      </dsp:nvSpPr>
      <dsp:spPr>
        <a:xfrm>
          <a:off x="0" y="2464408"/>
          <a:ext cx="7879842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CA806-FEE3-414B-8703-97F8944AD059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63A2A-885F-4C30-B1ED-A4DFF8D6741F}">
      <dsp:nvSpPr>
        <dsp:cNvPr id="0" name=""/>
        <dsp:cNvSpPr/>
      </dsp:nvSpPr>
      <dsp:spPr>
        <a:xfrm>
          <a:off x="1588683" y="2464408"/>
          <a:ext cx="6291158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was sourced from the provided GroceryDataset.csv, and various analytical tools were employed to explore the relationships between consumer preferences, pricing, and sentiment.</a:t>
          </a:r>
        </a:p>
      </dsp:txBody>
      <dsp:txXfrm>
        <a:off x="1588683" y="2464408"/>
        <a:ext cx="6291158" cy="1375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977E4-F77A-46C1-B1AC-5840F612C9FF}">
      <dsp:nvSpPr>
        <dsp:cNvPr id="0" name=""/>
        <dsp:cNvSpPr/>
      </dsp:nvSpPr>
      <dsp:spPr>
        <a:xfrm>
          <a:off x="1030879" y="829278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29F9-4604-435D-B311-EF67C3E9C01B}">
      <dsp:nvSpPr>
        <dsp:cNvPr id="0" name=""/>
        <dsp:cNvSpPr/>
      </dsp:nvSpPr>
      <dsp:spPr>
        <a:xfrm>
          <a:off x="81097" y="278497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was primarily sourced from the provided GroceryDataset.csv. </a:t>
          </a:r>
        </a:p>
      </dsp:txBody>
      <dsp:txXfrm>
        <a:off x="81097" y="2784977"/>
        <a:ext cx="3453750" cy="720000"/>
      </dsp:txXfrm>
    </dsp:sp>
    <dsp:sp modelId="{8EF79AC5-B2DC-4232-97F5-F61964A2C8E8}">
      <dsp:nvSpPr>
        <dsp:cNvPr id="0" name=""/>
        <dsp:cNvSpPr/>
      </dsp:nvSpPr>
      <dsp:spPr>
        <a:xfrm>
          <a:off x="5089035" y="829278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0D63D-91E0-4DA8-9444-9037BF4C54EF}">
      <dsp:nvSpPr>
        <dsp:cNvPr id="0" name=""/>
        <dsp:cNvSpPr/>
      </dsp:nvSpPr>
      <dsp:spPr>
        <a:xfrm>
          <a:off x="4139254" y="278497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Analytical tools, including Python libraries like Pandas for data manipulation, and visualization tools like Matplotlib, were utilized to analyze trends, sentiments, and correlations within the data.</a:t>
          </a:r>
        </a:p>
      </dsp:txBody>
      <dsp:txXfrm>
        <a:off x="4139254" y="2784977"/>
        <a:ext cx="345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8D2ED-9DE6-43EC-9B67-D2F50427C9A3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5A609-63B7-4DA7-AFB7-B7C5B719193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E4074-DF87-45B7-92CC-9CA54CD22332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analysis reveals significant trends and correlations within the grocery industry. </a:t>
          </a:r>
        </a:p>
      </dsp:txBody>
      <dsp:txXfrm>
        <a:off x="1437631" y="531"/>
        <a:ext cx="6449068" cy="1244702"/>
      </dsp:txXfrm>
    </dsp:sp>
    <dsp:sp modelId="{ABE57DC1-3DFA-4AE6-9326-2E2ADE63977C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82BD0-A65F-40C4-802F-CA91E909BFF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ADD3-219E-4999-AE55-ED92A99C0D0C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findings include the importance of e-commerce, consumer sentiment towards product features, and the impact of sustainability practices on purchasing decisions.</a:t>
          </a:r>
        </a:p>
      </dsp:txBody>
      <dsp:txXfrm>
        <a:off x="1437631" y="1556410"/>
        <a:ext cx="6449068" cy="1244702"/>
      </dsp:txXfrm>
    </dsp:sp>
    <dsp:sp modelId="{E39253B2-877D-4735-9A15-51204CCDC13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0AB92-D742-482E-968C-4309C520597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DBE1C-5C13-4B43-9DEC-949D2E9012C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 research should focus on further exploring these areas to provide deeper insights into the industry's evolution.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30228F-0A65-5669-01A4-9DB75977B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1EE88-0C28-EA3D-E202-FD95A689A3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C993-4FEE-405D-82F8-9D448E5C02F8}" type="datetimeFigureOut">
              <a:rPr lang="en-CA" smtClean="0"/>
              <a:t>2024-08-10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00B8C-086A-6E83-E6CE-5D58E01F32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Created by Dhruv, Aditya, Jayden, Kenil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4A028-5321-621E-26DF-C5F8EC6D72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7139-C96F-4E59-9256-334B4AC90A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9492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BA69-AF54-4FAA-BC85-95B65D8EBD03}" type="datetimeFigureOut">
              <a:rPr lang="en-CA" smtClean="0"/>
              <a:t>2024-08-10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Created by Dhruv, Aditya, Jayden, Kenil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183B-6988-480A-BF29-B5F8A97440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4946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04A5A-33F4-680C-7383-7E02DCC9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673770"/>
            <a:ext cx="2733367" cy="2414488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Grocery Project</a:t>
            </a:r>
            <a:endParaRPr lang="en-CA" sz="4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D207-3C2C-4C6F-98EB-157718EA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882315"/>
            <a:ext cx="3941065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/>
              <a:t>Created by:-</a:t>
            </a:r>
          </a:p>
          <a:p>
            <a:pPr marL="0" indent="0">
              <a:buNone/>
            </a:pPr>
            <a:endParaRPr lang="en-US" sz="1900" u="sng" dirty="0"/>
          </a:p>
          <a:p>
            <a:pPr marL="0" indent="0">
              <a:buNone/>
            </a:pPr>
            <a:r>
              <a:rPr lang="en-US" sz="2000" dirty="0"/>
              <a:t>Dhruv Jani</a:t>
            </a:r>
          </a:p>
          <a:p>
            <a:pPr marL="0" indent="0">
              <a:buNone/>
            </a:pPr>
            <a:r>
              <a:rPr lang="en-US" sz="2000" dirty="0"/>
              <a:t>Zhao Zheng (Jayden)</a:t>
            </a:r>
          </a:p>
          <a:p>
            <a:pPr marL="0" indent="0">
              <a:buNone/>
            </a:pPr>
            <a:r>
              <a:rPr lang="en-US" sz="2000" dirty="0"/>
              <a:t>Aditya Shah</a:t>
            </a:r>
          </a:p>
          <a:p>
            <a:pPr marL="0" indent="0">
              <a:buNone/>
            </a:pPr>
            <a:r>
              <a:rPr lang="en-US" sz="2000" dirty="0" err="1"/>
              <a:t>Kenil</a:t>
            </a:r>
            <a:r>
              <a:rPr lang="en-US" sz="2000" dirty="0"/>
              <a:t> </a:t>
            </a:r>
            <a:r>
              <a:rPr lang="en-US" sz="2000" dirty="0" err="1"/>
              <a:t>Gondaliya</a:t>
            </a:r>
            <a:r>
              <a:rPr lang="en-US" sz="2000" dirty="0"/>
              <a:t> 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133348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ntiment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44" y="2633472"/>
            <a:ext cx="5087025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0E49B-6AF8-0C62-7F28-681DD5D2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500" dirty="0"/>
              <a:t>Subjectivity and Polarity analysis</a:t>
            </a:r>
          </a:p>
        </p:txBody>
      </p:sp>
      <p:pic>
        <p:nvPicPr>
          <p:cNvPr id="8" name="Picture 7" descr="A pie chart with text overlay with Crust in the background&#10;&#10;Description automatically generated">
            <a:extLst>
              <a:ext uri="{FF2B5EF4-FFF2-40B4-BE49-F238E27FC236}">
                <a16:creationId xmlns:a16="http://schemas.microsoft.com/office/drawing/2014/main" id="{3BE91143-9FFE-8D8E-5040-F5427521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395990"/>
            <a:ext cx="4371196" cy="2469725"/>
          </a:xfrm>
          <a:prstGeom prst="rect">
            <a:avLst/>
          </a:prstGeom>
        </p:spPr>
      </p:pic>
      <p:pic>
        <p:nvPicPr>
          <p:cNvPr id="5" name="Picture 4" descr="A graph with text overlay&#10;&#10;Description automatically generated">
            <a:extLst>
              <a:ext uri="{FF2B5EF4-FFF2-40B4-BE49-F238E27FC236}">
                <a16:creationId xmlns:a16="http://schemas.microsoft.com/office/drawing/2014/main" id="{E517E1CD-0F18-C11F-3172-BADC6E974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3674654"/>
            <a:ext cx="4371196" cy="19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 Theme by Sentiment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nalysis Pola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1" y="3067050"/>
            <a:ext cx="6977731" cy="30195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9D67-CEAC-65ED-8658-BB37DAF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DD538A0F-1B2B-CEE7-FBCA-34D2EAA3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83B96-8378-498D-C9E7-BA05BEA5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B07FE3-3BD2-CE3A-E47F-9E9397DE5BD2}"/>
              </a:ext>
            </a:extLst>
          </p:cNvPr>
          <p:cNvSpPr txBox="1">
            <a:spLocks/>
          </p:cNvSpPr>
          <p:nvPr/>
        </p:nvSpPr>
        <p:spPr>
          <a:xfrm>
            <a:off x="479160" y="390525"/>
            <a:ext cx="818223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 Theme polarity Sentiment Analysis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34EE714C-E0ED-A54D-9BE1-F5BAF9AE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1C170-3487-B418-E824-73968595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01" y="3337848"/>
            <a:ext cx="678274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E20F-2FF1-DAD7-421E-ED09527D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9C99B58-3B66-13A9-7D56-9718F4F52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117FC5-4EC2-77F8-74D2-E7F0AE1E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6269E-ADED-C957-9403-206F77C85EDD}"/>
              </a:ext>
            </a:extLst>
          </p:cNvPr>
          <p:cNvSpPr txBox="1">
            <a:spLocks/>
          </p:cNvSpPr>
          <p:nvPr/>
        </p:nvSpPr>
        <p:spPr>
          <a:xfrm>
            <a:off x="479160" y="390525"/>
            <a:ext cx="818223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 Theme polarity Sentiment Analysis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AB50289-A4CA-4C4D-709E-0C90BCA8A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861F7-D7C8-7C3D-92DB-ED243A33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7" y="2993719"/>
            <a:ext cx="4398546" cy="37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latin typeface="+mj-lt"/>
                <a:ea typeface="+mj-ea"/>
                <a:cs typeface="+mj-cs"/>
              </a:rPr>
              <a:t>Correlation Analysis by Themes</a:t>
            </a:r>
          </a:p>
        </p:txBody>
      </p:sp>
      <p:pic>
        <p:nvPicPr>
          <p:cNvPr id="7" name="Picture 6" descr="A diagram of food and a delivery&#10;&#10;Description automatically generated with medium confidence">
            <a:extLst>
              <a:ext uri="{FF2B5EF4-FFF2-40B4-BE49-F238E27FC236}">
                <a16:creationId xmlns:a16="http://schemas.microsoft.com/office/drawing/2014/main" id="{C0C42669-6576-F760-6E08-7B518E10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02" y="1845426"/>
            <a:ext cx="5528326" cy="4450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CA"/>
              <a:t>Conclusions &amp; Findings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6D3B8F7-621C-C5D3-CBD5-C354A0EE1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0793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6DF1-5632-F0AC-AB7E-324FDF40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07" y="2840322"/>
            <a:ext cx="4630537" cy="1574362"/>
          </a:xfrm>
        </p:spPr>
        <p:txBody>
          <a:bodyPr anchor="t">
            <a:noAutofit/>
          </a:bodyPr>
          <a:lstStyle/>
          <a:p>
            <a:r>
              <a:rPr lang="en-US" sz="6600" b="1" dirty="0"/>
              <a:t>Thank you</a:t>
            </a:r>
            <a:br>
              <a:rPr lang="en-CA" sz="6600" b="1" dirty="0"/>
            </a:br>
            <a:endParaRPr lang="en-CA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0AAD-3B22-9458-1DFB-8843AD35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065" y="1035843"/>
            <a:ext cx="4344850" cy="4945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CA" sz="1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F589D-1946-AC37-0BAA-9A9E3E5E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888693-6C18-882C-73B2-7F2C4E4E0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CC3AC-8A38-9C97-5A5E-4F5F4772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sz="4100" dirty="0"/>
              <a:t>Introduction to the Grocery Industry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E79CA-A45C-A553-CF7A-C105455F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85418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sz="4100"/>
              <a:t>Background of the Grocery Industry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C14D66-2716-F276-45AC-B6EB78D8A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47767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Themes in Literature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BD1F22-0019-8E99-D4C1-CA25CAB4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99367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CA" sz="3500"/>
              <a:t>Research Gaps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Insights from the literature review reveal areas where further research is needed, particularly in understanding the long-term effects of e-commerce on traditional retail and how sustainability practices can be further integrated into the grocery industry.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3A6E59C-7D5A-1169-6A54-D00CDCE7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t>Methodology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93F1B1-936B-022C-0352-4BD721CE5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0066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CA" sz="3500"/>
              <a:t>Data Sources and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1A09D-6AE7-5C8C-A3CF-907029427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4710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of Analytical File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3CB08-C2C4-0771-56FF-00AF8BEA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96" y="1893113"/>
            <a:ext cx="5684738" cy="4198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on Text Data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Word Pr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69" y="2633472"/>
            <a:ext cx="4468975" cy="3586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385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Grocery Project</vt:lpstr>
      <vt:lpstr>Introduction to the Grocery Industry</vt:lpstr>
      <vt:lpstr>Background of the Grocery Industry</vt:lpstr>
      <vt:lpstr>Key Themes in Literature</vt:lpstr>
      <vt:lpstr>Research Gaps &amp; Future Directions</vt:lpstr>
      <vt:lpstr>Methodology Overview</vt:lpstr>
      <vt:lpstr>Data Sources and Tools</vt:lpstr>
      <vt:lpstr>Sample of Analytical File</vt:lpstr>
      <vt:lpstr>Word Cloud on Text Data</vt:lpstr>
      <vt:lpstr>Sentiment Analysis</vt:lpstr>
      <vt:lpstr>Subjectivity and Polarity analysis</vt:lpstr>
      <vt:lpstr>Topic Theme by Sentiment</vt:lpstr>
      <vt:lpstr>PowerPoint Presentation</vt:lpstr>
      <vt:lpstr>PowerPoint Presentation</vt:lpstr>
      <vt:lpstr>Correlation Analysis by Themes</vt:lpstr>
      <vt:lpstr>Conclusions &amp; Findings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Kenil Gondaliya</cp:lastModifiedBy>
  <cp:revision>7</cp:revision>
  <dcterms:created xsi:type="dcterms:W3CDTF">2013-01-27T09:14:16Z</dcterms:created>
  <dcterms:modified xsi:type="dcterms:W3CDTF">2024-08-10T13:57:24Z</dcterms:modified>
  <cp:category/>
</cp:coreProperties>
</file>