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290" r:id="rId5"/>
    <p:sldId id="293" r:id="rId6"/>
    <p:sldId id="294" r:id="rId7"/>
    <p:sldId id="295" r:id="rId8"/>
    <p:sldId id="29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>
      <p:cViewPr>
        <p:scale>
          <a:sx n="70" d="100"/>
          <a:sy n="70" d="100"/>
        </p:scale>
        <p:origin x="73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8-19T23:01:06.30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66045-CA95-4D17-B96A-3F06E6D12E3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143000"/>
            <a:ext cx="9144000" cy="2667000"/>
          </a:xfrm>
        </p:spPr>
        <p:txBody>
          <a:bodyPr/>
          <a:lstStyle/>
          <a:p>
            <a:r>
              <a:rPr lang="en-US" sz="5998" b="1" dirty="0"/>
              <a:t>Character Recognition </a:t>
            </a:r>
            <a:r>
              <a:rPr lang="en-US" sz="5998" b="1" dirty="0" smtClean="0"/>
              <a:t>using Deep </a:t>
            </a:r>
            <a:r>
              <a:rPr lang="en-US" sz="5998" b="1"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8915400" cy="115801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Team 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Prajakta Pawar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Dhanshri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Rutuja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Magar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333998" cy="4953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address </a:t>
            </a:r>
            <a:r>
              <a:rPr lang="en-US" dirty="0" smtClean="0"/>
              <a:t>the problem of </a:t>
            </a:r>
            <a:r>
              <a:rPr lang="en-US" dirty="0"/>
              <a:t>recognizing arbitrary single characters from Street View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Street View Character images recognition  using </a:t>
            </a:r>
            <a:r>
              <a:rPr lang="en-US" dirty="0"/>
              <a:t>C</a:t>
            </a:r>
            <a:r>
              <a:rPr lang="en-US" dirty="0" smtClean="0"/>
              <a:t>onvolutional </a:t>
            </a:r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</a:t>
            </a:r>
            <a:r>
              <a:rPr lang="en-US" dirty="0" smtClean="0"/>
              <a:t>etworks </a:t>
            </a:r>
          </a:p>
          <a:p>
            <a:r>
              <a:rPr lang="en-US" dirty="0" smtClean="0"/>
              <a:t>Handwritten digit recognition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using </a:t>
            </a:r>
            <a:r>
              <a:rPr lang="en-US" dirty="0" err="1" smtClean="0"/>
              <a:t>Deeplearning</a:t>
            </a:r>
            <a:r>
              <a:rPr lang="en-US" dirty="0" smtClean="0"/>
              <a:t> neural net of ‘h2o’</a:t>
            </a:r>
          </a:p>
          <a:p>
            <a:r>
              <a:rPr lang="en-US" dirty="0" smtClean="0"/>
              <a:t>Web service using Azure and Shiny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18621" y="1775136"/>
            <a:ext cx="3190044" cy="2390152"/>
          </a:xfrm>
          <a:prstGeom prst="rect">
            <a:avLst/>
          </a:prstGeom>
        </p:spPr>
      </p:pic>
      <p:pic>
        <p:nvPicPr>
          <p:cNvPr id="5" name="Picture 4" descr="D:\NEU\ADS\final_proj\images\hqdefaul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32" y="4399697"/>
            <a:ext cx="3276599" cy="223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412" y="1676400"/>
            <a:ext cx="6197140" cy="2971800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3276599"/>
            <a:ext cx="5029200" cy="3447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412" y="5000108"/>
            <a:ext cx="58161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Distribution of Training images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959" y="274638"/>
            <a:ext cx="3674852" cy="2163762"/>
          </a:xfrm>
        </p:spPr>
        <p:txBody>
          <a:bodyPr/>
          <a:lstStyle/>
          <a:p>
            <a:r>
              <a:rPr lang="en-US" dirty="0" smtClean="0"/>
              <a:t>Character Recognition – H2O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/>
              <a:t>Number of learning iterations </a:t>
            </a:r>
            <a:r>
              <a:rPr lang="en-US" sz="1400" dirty="0"/>
              <a:t>:1000</a:t>
            </a:r>
            <a:endParaRPr lang="en-US" sz="1400" dirty="0"/>
          </a:p>
          <a:p>
            <a:pPr lvl="0"/>
            <a:r>
              <a:rPr lang="en-US" sz="1400" dirty="0"/>
              <a:t>Number of hidden layers : </a:t>
            </a:r>
            <a:r>
              <a:rPr lang="en-US" sz="1400" dirty="0"/>
              <a:t>500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0"/>
            <a:endParaRPr lang="en-US" sz="1400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" b="548"/>
          <a:stretch>
            <a:fillRect/>
          </a:stretch>
        </p:blipFill>
        <p:spPr>
          <a:xfrm>
            <a:off x="283390" y="-67342"/>
            <a:ext cx="7353669" cy="6856213"/>
          </a:xfr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876876" y="3418765"/>
            <a:ext cx="4008981" cy="20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Recognition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6831" y="1739038"/>
            <a:ext cx="4580332" cy="44159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05959" y="1842516"/>
            <a:ext cx="3609035" cy="2104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960" y="4211848"/>
            <a:ext cx="362199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" y="60858"/>
            <a:ext cx="5171154" cy="347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99" y="2323475"/>
            <a:ext cx="6085317" cy="457457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H="1">
            <a:off x="3335601" y="2886236"/>
            <a:ext cx="1781389" cy="30904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 – H2O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752600"/>
            <a:ext cx="3190875" cy="27622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56612" y="1752600"/>
            <a:ext cx="2914650" cy="27622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865687" y="4800600"/>
            <a:ext cx="36861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86</Words>
  <Application>Microsoft Office PowerPoint</Application>
  <PresentationFormat>Custom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Character Recognition using Deep Learning</vt:lpstr>
      <vt:lpstr>Introduction</vt:lpstr>
      <vt:lpstr>Tableau analysis</vt:lpstr>
      <vt:lpstr>Character Recognition – H2O</vt:lpstr>
      <vt:lpstr>Handwritten Digit Recognition</vt:lpstr>
      <vt:lpstr>PowerPoint Presentation</vt:lpstr>
      <vt:lpstr>Evaluation Results – H2O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2016-07-22T19:36:49Z</dcterms:created>
  <dcterms:modified xsi:type="dcterms:W3CDTF">2016-08-20T03:39:04Z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