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54DF-66D6-4354-B0B4-D333C39DD88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A059-8110-49F2-ADE5-F1C2579B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1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54DF-66D6-4354-B0B4-D333C39DD88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A059-8110-49F2-ADE5-F1C2579B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3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54DF-66D6-4354-B0B4-D333C39DD88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A059-8110-49F2-ADE5-F1C2579B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19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54DF-66D6-4354-B0B4-D333C39DD88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A059-8110-49F2-ADE5-F1C2579BC41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520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54DF-66D6-4354-B0B4-D333C39DD88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A059-8110-49F2-ADE5-F1C2579B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26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54DF-66D6-4354-B0B4-D333C39DD88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A059-8110-49F2-ADE5-F1C2579B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63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54DF-66D6-4354-B0B4-D333C39DD88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A059-8110-49F2-ADE5-F1C2579B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54DF-66D6-4354-B0B4-D333C39DD88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A059-8110-49F2-ADE5-F1C2579B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73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54DF-66D6-4354-B0B4-D333C39DD88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A059-8110-49F2-ADE5-F1C2579B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5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54DF-66D6-4354-B0B4-D333C39DD88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A059-8110-49F2-ADE5-F1C2579B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54DF-66D6-4354-B0B4-D333C39DD88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A059-8110-49F2-ADE5-F1C2579B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54DF-66D6-4354-B0B4-D333C39DD88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A059-8110-49F2-ADE5-F1C2579B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5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54DF-66D6-4354-B0B4-D333C39DD88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A059-8110-49F2-ADE5-F1C2579B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6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54DF-66D6-4354-B0B4-D333C39DD88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A059-8110-49F2-ADE5-F1C2579B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4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54DF-66D6-4354-B0B4-D333C39DD88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A059-8110-49F2-ADE5-F1C2579B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9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54DF-66D6-4354-B0B4-D333C39DD88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A059-8110-49F2-ADE5-F1C2579B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5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54DF-66D6-4354-B0B4-D333C39DD88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A059-8110-49F2-ADE5-F1C2579B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3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6F54DF-66D6-4354-B0B4-D333C39DD88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5A059-8110-49F2-ADE5-F1C2579B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2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Walmart Store Sales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Tx/>
              <a:buChar char="-"/>
            </a:pPr>
            <a:r>
              <a:rPr lang="en-US" sz="1800" dirty="0" err="1" smtClean="0"/>
              <a:t>Prajakta</a:t>
            </a:r>
            <a:r>
              <a:rPr lang="en-US" sz="1800" dirty="0" smtClean="0"/>
              <a:t> </a:t>
            </a:r>
            <a:r>
              <a:rPr lang="en-US" sz="1800" dirty="0" err="1" smtClean="0"/>
              <a:t>Pawar</a:t>
            </a:r>
            <a:endParaRPr lang="en-US" sz="1800" dirty="0" smtClean="0"/>
          </a:p>
          <a:p>
            <a:pPr marL="285750" indent="-285750">
              <a:buFontTx/>
              <a:buChar char="-"/>
            </a:pPr>
            <a:r>
              <a:rPr lang="en-US" sz="1800" dirty="0" smtClean="0"/>
              <a:t>Dhanshri More</a:t>
            </a:r>
          </a:p>
          <a:p>
            <a:pPr marL="285750" indent="-285750">
              <a:buFontTx/>
              <a:buChar char="-"/>
            </a:pPr>
            <a:r>
              <a:rPr lang="en-US" sz="1800" dirty="0" smtClean="0"/>
              <a:t>Rutuja </a:t>
            </a:r>
            <a:r>
              <a:rPr lang="en-US" sz="1800" dirty="0" err="1" smtClean="0"/>
              <a:t>magar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 and </a:t>
            </a:r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Read and merge the datasets from stores.csv, train.csv and features.csv.</a:t>
            </a:r>
          </a:p>
          <a:p>
            <a:pPr lvl="0"/>
            <a:r>
              <a:rPr lang="en-US" dirty="0"/>
              <a:t>Convert the dates to character datatype.</a:t>
            </a:r>
          </a:p>
          <a:p>
            <a:pPr lvl="0"/>
            <a:r>
              <a:rPr lang="en-US" dirty="0"/>
              <a:t>Consider a baseline date as '2010-02-05' and compute the number of days for each new date in our data.</a:t>
            </a:r>
          </a:p>
          <a:p>
            <a:pPr lvl="0"/>
            <a:r>
              <a:rPr lang="en-US" dirty="0"/>
              <a:t>Split the given date into news columns Year, Month and Day.</a:t>
            </a:r>
          </a:p>
          <a:p>
            <a:pPr lvl="0"/>
            <a:r>
              <a:rPr lang="en-US" dirty="0"/>
              <a:t>Sort the dataset on the basis of Store, Department and Date.</a:t>
            </a:r>
          </a:p>
          <a:p>
            <a:pPr lvl="0"/>
            <a:r>
              <a:rPr lang="en-US" dirty="0"/>
              <a:t>We define four holidays </a:t>
            </a:r>
            <a:r>
              <a:rPr lang="en-US" dirty="0" err="1"/>
              <a:t>viz</a:t>
            </a:r>
            <a:r>
              <a:rPr lang="en-US" dirty="0"/>
              <a:t>: Labor Day, Christmas, Super Bowl and Thanksgiving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9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  <a:endParaRPr lang="en-US" dirty="0"/>
          </a:p>
        </p:txBody>
      </p:sp>
      <p:pic>
        <p:nvPicPr>
          <p:cNvPr id="4" name="Content Placeholder 3" descr="C:\Users\Prajakta\Downloads\Financial analysis\LM_Azure1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2058809"/>
            <a:ext cx="8947150" cy="4183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778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:\Users\Prajakta\Downloads\Financial analysis\LM_Azure2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2295257"/>
            <a:ext cx="8947150" cy="3710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205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Analysis based on Performance </a:t>
            </a:r>
            <a:r>
              <a:rPr lang="en-US" dirty="0" smtClean="0"/>
              <a:t>Matrix</a:t>
            </a:r>
            <a:endParaRPr lang="en-US" dirty="0"/>
          </a:p>
        </p:txBody>
      </p:sp>
      <p:pic>
        <p:nvPicPr>
          <p:cNvPr id="4" name="Content Placeholder 3" descr="C:\Users\Prajakta\Downloads\Financial analysis\LM_error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146" y="2350042"/>
            <a:ext cx="6325483" cy="3600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428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18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105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Walmart Store Sales Analysis</vt:lpstr>
      <vt:lpstr>Data Pre-processing and Cleaning</vt:lpstr>
      <vt:lpstr>Linear Model</vt:lpstr>
      <vt:lpstr>PowerPoint Presentation</vt:lpstr>
      <vt:lpstr>Comparative Analysis based on Performance Matrix</vt:lpstr>
      <vt:lpstr>Classification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Store Sales Analysis</dc:title>
  <dc:creator>Dhanshri More</dc:creator>
  <cp:lastModifiedBy>Dhanshri More</cp:lastModifiedBy>
  <cp:revision>5</cp:revision>
  <dcterms:created xsi:type="dcterms:W3CDTF">2016-08-06T02:49:53Z</dcterms:created>
  <dcterms:modified xsi:type="dcterms:W3CDTF">2016-08-06T03:02:46Z</dcterms:modified>
</cp:coreProperties>
</file>