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96"/>
  </p:normalViewPr>
  <p:slideViewPr>
    <p:cSldViewPr snapToGrid="0" snapToObjects="1">
      <p:cViewPr varScale="1">
        <p:scale>
          <a:sx n="98" d="100"/>
          <a:sy n="98"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CCE691-1274-0B46-B8F2-341E6F361A04}" type="datetimeFigureOut">
              <a:rPr lang="en-US" smtClean="0"/>
              <a:t>8/6/16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427868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CCE691-1274-0B46-B8F2-341E6F361A04}" type="datetimeFigureOut">
              <a:rPr lang="en-US" smtClean="0"/>
              <a:t>8/6/16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161604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CCE691-1274-0B46-B8F2-341E6F361A04}" type="datetimeFigureOut">
              <a:rPr lang="en-US" smtClean="0"/>
              <a:t>8/6/16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4D236E-32ED-AD47-ADB4-E77BD55D321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4176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2CCE691-1274-0B46-B8F2-341E6F361A04}" type="datetimeFigureOut">
              <a:rPr lang="en-US" smtClean="0"/>
              <a:t>8/6/16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1323665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2CCE691-1274-0B46-B8F2-341E6F361A04}" type="datetimeFigureOut">
              <a:rPr lang="en-US" smtClean="0"/>
              <a:t>8/6/16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4D236E-32ED-AD47-ADB4-E77BD55D321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6287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2CCE691-1274-0B46-B8F2-341E6F361A04}" type="datetimeFigureOut">
              <a:rPr lang="en-US" smtClean="0"/>
              <a:t>8/6/16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334793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CCE691-1274-0B46-B8F2-341E6F361A04}" type="datetimeFigureOut">
              <a:rPr lang="en-US" smtClean="0"/>
              <a:t>8/6/16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463434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CCE691-1274-0B46-B8F2-341E6F361A04}" type="datetimeFigureOut">
              <a:rPr lang="en-US" smtClean="0"/>
              <a:t>8/6/16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2200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CCE691-1274-0B46-B8F2-341E6F361A04}" type="datetimeFigureOut">
              <a:rPr lang="en-US" smtClean="0"/>
              <a:t>8/6/16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141799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CCE691-1274-0B46-B8F2-341E6F361A04}" type="datetimeFigureOut">
              <a:rPr lang="en-US" smtClean="0"/>
              <a:t>8/6/16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154551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CCE691-1274-0B46-B8F2-341E6F361A04}" type="datetimeFigureOut">
              <a:rPr lang="en-US" smtClean="0"/>
              <a:t>8/6/16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162078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CCE691-1274-0B46-B8F2-341E6F361A04}" type="datetimeFigureOut">
              <a:rPr lang="en-US" smtClean="0"/>
              <a:t>8/6/16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184607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CCE691-1274-0B46-B8F2-341E6F361A04}" type="datetimeFigureOut">
              <a:rPr lang="en-US" smtClean="0"/>
              <a:t>8/6/16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15620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CE691-1274-0B46-B8F2-341E6F361A04}" type="datetimeFigureOut">
              <a:rPr lang="en-US" smtClean="0"/>
              <a:t>8/6/16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111571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CCE691-1274-0B46-B8F2-341E6F361A04}" type="datetimeFigureOut">
              <a:rPr lang="en-US" smtClean="0"/>
              <a:t>8/6/16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2100904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CCE691-1274-0B46-B8F2-341E6F361A04}" type="datetimeFigureOut">
              <a:rPr lang="en-US" smtClean="0"/>
              <a:t>8/6/16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4D236E-32ED-AD47-ADB4-E77BD55D321D}" type="slidenum">
              <a:rPr lang="en-US" smtClean="0"/>
              <a:t>‹#›</a:t>
            </a:fld>
            <a:endParaRPr lang="en-US"/>
          </a:p>
        </p:txBody>
      </p:sp>
    </p:spTree>
    <p:extLst>
      <p:ext uri="{BB962C8B-B14F-4D97-AF65-F5344CB8AC3E}">
        <p14:creationId xmlns:p14="http://schemas.microsoft.com/office/powerpoint/2010/main" val="9709166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CCE691-1274-0B46-B8F2-341E6F361A04}" type="datetimeFigureOut">
              <a:rPr lang="en-US" smtClean="0"/>
              <a:t>8/6/16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4D236E-32ED-AD47-ADB4-E77BD55D321D}" type="slidenum">
              <a:rPr lang="en-US" smtClean="0"/>
              <a:t>‹#›</a:t>
            </a:fld>
            <a:endParaRPr lang="en-US"/>
          </a:p>
        </p:txBody>
      </p:sp>
    </p:spTree>
    <p:extLst>
      <p:ext uri="{BB962C8B-B14F-4D97-AF65-F5344CB8AC3E}">
        <p14:creationId xmlns:p14="http://schemas.microsoft.com/office/powerpoint/2010/main" val="13389604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146" y="222160"/>
            <a:ext cx="8915399" cy="2262781"/>
          </a:xfrm>
        </p:spPr>
        <p:txBody>
          <a:bodyPr>
            <a:normAutofit/>
          </a:bodyPr>
          <a:lstStyle/>
          <a:p>
            <a:r>
              <a:rPr lang="en-US" sz="3600" dirty="0" smtClean="0"/>
              <a:t>Team 10 : Energy Analytics</a:t>
            </a:r>
            <a:endParaRPr lang="en-US" sz="3600" dirty="0"/>
          </a:p>
        </p:txBody>
      </p:sp>
      <p:sp>
        <p:nvSpPr>
          <p:cNvPr id="3" name="Subtitle 2"/>
          <p:cNvSpPr>
            <a:spLocks noGrp="1"/>
          </p:cNvSpPr>
          <p:nvPr>
            <p:ph type="subTitle" idx="1"/>
          </p:nvPr>
        </p:nvSpPr>
        <p:spPr/>
        <p:txBody>
          <a:bodyPr/>
          <a:lstStyle/>
          <a:p>
            <a:r>
              <a:rPr lang="en-US" dirty="0" smtClean="0"/>
              <a:t>-Suhas Pirankar, </a:t>
            </a:r>
            <a:r>
              <a:rPr lang="en-US" dirty="0" err="1" smtClean="0"/>
              <a:t>Zalak</a:t>
            </a:r>
            <a:r>
              <a:rPr lang="en-US" dirty="0" smtClean="0"/>
              <a:t> Shah</a:t>
            </a:r>
            <a:endParaRPr lang="en-US" dirty="0"/>
          </a:p>
        </p:txBody>
      </p:sp>
    </p:spTree>
    <p:extLst>
      <p:ext uri="{BB962C8B-B14F-4D97-AF65-F5344CB8AC3E}">
        <p14:creationId xmlns:p14="http://schemas.microsoft.com/office/powerpoint/2010/main" val="1663605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	</a:t>
            </a:r>
            <a:endParaRPr lang="en-US" dirty="0"/>
          </a:p>
        </p:txBody>
      </p:sp>
      <p:sp>
        <p:nvSpPr>
          <p:cNvPr id="3" name="Content Placeholder 2"/>
          <p:cNvSpPr>
            <a:spLocks noGrp="1"/>
          </p:cNvSpPr>
          <p:nvPr>
            <p:ph idx="1"/>
          </p:nvPr>
        </p:nvSpPr>
        <p:spPr>
          <a:xfrm>
            <a:off x="1533145" y="1905000"/>
            <a:ext cx="8915400" cy="3777622"/>
          </a:xfrm>
        </p:spPr>
        <p:txBody>
          <a:bodyPr>
            <a:normAutofit/>
          </a:bodyPr>
          <a:lstStyle/>
          <a:p>
            <a:r>
              <a:rPr lang="en-US" dirty="0" smtClean="0"/>
              <a:t>Forecast the net power generation for </a:t>
            </a:r>
            <a:r>
              <a:rPr lang="en-US" dirty="0"/>
              <a:t>different plants which can play an important role in their current and future power </a:t>
            </a:r>
            <a:r>
              <a:rPr lang="en-US" dirty="0" smtClean="0"/>
              <a:t>generation</a:t>
            </a:r>
            <a:r>
              <a:rPr lang="en-US" dirty="0"/>
              <a:t>. </a:t>
            </a:r>
            <a:endParaRPr lang="en-US" dirty="0"/>
          </a:p>
          <a:p>
            <a:endParaRPr lang="en-US" dirty="0" smtClean="0"/>
          </a:p>
          <a:p>
            <a:r>
              <a:rPr lang="en-US" dirty="0" smtClean="0"/>
              <a:t>We </a:t>
            </a:r>
            <a:r>
              <a:rPr lang="en-US" dirty="0"/>
              <a:t>have selected a dataset provided by U.S Energy Information Administration. We have all the details related to each and every power plant that is been running in each State. Details of each plant has been provided in detail. We have merged data file of each year from 2012 till 2016 and used that data file.</a:t>
            </a:r>
          </a:p>
          <a:p>
            <a:endParaRPr lang="en-US" dirty="0"/>
          </a:p>
          <a:p>
            <a:endParaRPr lang="en-US" dirty="0"/>
          </a:p>
        </p:txBody>
      </p:sp>
    </p:spTree>
    <p:extLst>
      <p:ext uri="{BB962C8B-B14F-4D97-AF65-F5344CB8AC3E}">
        <p14:creationId xmlns:p14="http://schemas.microsoft.com/office/powerpoint/2010/main" val="607547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Boosted Decision Tree Regression	</a:t>
            </a:r>
            <a:endParaRPr lang="en-US" dirty="0"/>
          </a:p>
        </p:txBody>
      </p:sp>
      <p:sp>
        <p:nvSpPr>
          <p:cNvPr id="3" name="Content Placeholder 2"/>
          <p:cNvSpPr>
            <a:spLocks noGrp="1"/>
          </p:cNvSpPr>
          <p:nvPr>
            <p:ph idx="1"/>
          </p:nvPr>
        </p:nvSpPr>
        <p:spPr/>
        <p:txBody>
          <a:bodyPr/>
          <a:lstStyle/>
          <a:p>
            <a:r>
              <a:rPr lang="en-US" dirty="0"/>
              <a:t>P</a:t>
            </a:r>
            <a:r>
              <a:rPr lang="en-US" dirty="0" smtClean="0"/>
              <a:t>redict </a:t>
            </a:r>
            <a:r>
              <a:rPr lang="en-US" dirty="0"/>
              <a:t>net Fuel generation for a given plant. </a:t>
            </a:r>
            <a:endParaRPr lang="en-US" dirty="0" smtClean="0"/>
          </a:p>
          <a:p>
            <a:r>
              <a:rPr lang="en-US" dirty="0"/>
              <a:t>Boosted Decision Tree Regression module </a:t>
            </a:r>
            <a:r>
              <a:rPr lang="en-US" dirty="0" smtClean="0"/>
              <a:t>used to create </a:t>
            </a:r>
            <a:r>
              <a:rPr lang="en-US" dirty="0"/>
              <a:t>an ensemble of regression trees using boosting.</a:t>
            </a:r>
          </a:p>
          <a:p>
            <a:r>
              <a:rPr lang="en-US" i="1" dirty="0" smtClean="0"/>
              <a:t>Boosting </a:t>
            </a:r>
            <a:r>
              <a:rPr lang="en-US" dirty="0" smtClean="0"/>
              <a:t>means </a:t>
            </a:r>
            <a:r>
              <a:rPr lang="en-US" dirty="0"/>
              <a:t>that each tree is dependent on prior trees, and learns by fitting the residual of the trees that preceded it</a:t>
            </a:r>
            <a:r>
              <a:rPr lang="en-US" dirty="0" smtClean="0"/>
              <a:t>.</a:t>
            </a:r>
          </a:p>
          <a:p>
            <a:r>
              <a:rPr lang="en-US" dirty="0"/>
              <a:t> </a:t>
            </a:r>
            <a:r>
              <a:rPr lang="en-US" dirty="0" smtClean="0"/>
              <a:t>Boosting </a:t>
            </a:r>
            <a:r>
              <a:rPr lang="en-US" dirty="0"/>
              <a:t>in a decision tree ensemble tends to improve accuracy with some small risk of less coverage.</a:t>
            </a:r>
            <a:endParaRPr lang="en-US" dirty="0"/>
          </a:p>
        </p:txBody>
      </p:sp>
    </p:spTree>
    <p:extLst>
      <p:ext uri="{BB962C8B-B14F-4D97-AF65-F5344CB8AC3E}">
        <p14:creationId xmlns:p14="http://schemas.microsoft.com/office/powerpoint/2010/main" val="1205235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Two Class Boosted </a:t>
            </a:r>
            <a:r>
              <a:rPr lang="en-US" sz="2800" dirty="0"/>
              <a:t>Decision Tree </a:t>
            </a:r>
            <a:r>
              <a:rPr lang="en-US" sz="2800" dirty="0" smtClean="0"/>
              <a:t>Classification</a:t>
            </a:r>
            <a:r>
              <a:rPr lang="en-US" dirty="0"/>
              <a:t>	</a:t>
            </a:r>
          </a:p>
        </p:txBody>
      </p:sp>
      <p:sp>
        <p:nvSpPr>
          <p:cNvPr id="3" name="Content Placeholder 2"/>
          <p:cNvSpPr>
            <a:spLocks noGrp="1"/>
          </p:cNvSpPr>
          <p:nvPr>
            <p:ph idx="1"/>
          </p:nvPr>
        </p:nvSpPr>
        <p:spPr/>
        <p:txBody>
          <a:bodyPr/>
          <a:lstStyle/>
          <a:p>
            <a:r>
              <a:rPr lang="en-US" dirty="0"/>
              <a:t>Classify “yes” or “No” if the power plant uses the generated power and utilizes its own energy for its working</a:t>
            </a:r>
            <a:r>
              <a:rPr lang="en-US" dirty="0" smtClean="0"/>
              <a:t>.</a:t>
            </a:r>
          </a:p>
          <a:p>
            <a:endParaRPr lang="en-US" dirty="0" smtClean="0"/>
          </a:p>
          <a:p>
            <a:r>
              <a:rPr lang="en-US" dirty="0" smtClean="0"/>
              <a:t>Co-generator is using the energy for its own use.</a:t>
            </a:r>
            <a:endParaRPr lang="en-US" dirty="0"/>
          </a:p>
          <a:p>
            <a:endParaRPr lang="en-US" dirty="0"/>
          </a:p>
        </p:txBody>
      </p:sp>
    </p:spTree>
    <p:extLst>
      <p:ext uri="{BB962C8B-B14F-4D97-AF65-F5344CB8AC3E}">
        <p14:creationId xmlns:p14="http://schemas.microsoft.com/office/powerpoint/2010/main" val="1832104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Accuracy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3957" y="1264555"/>
            <a:ext cx="5128741" cy="5274859"/>
          </a:xfrm>
        </p:spPr>
      </p:pic>
    </p:spTree>
    <p:extLst>
      <p:ext uri="{BB962C8B-B14F-4D97-AF65-F5344CB8AC3E}">
        <p14:creationId xmlns:p14="http://schemas.microsoft.com/office/powerpoint/2010/main" val="1730827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2456" y="3381966"/>
            <a:ext cx="8911687" cy="1280890"/>
          </a:xfrm>
        </p:spPr>
        <p:txBody>
          <a:bodyPr/>
          <a:lstStyle/>
          <a:p>
            <a:r>
              <a:rPr lang="en-US" smtClean="0"/>
              <a:t>Questions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62060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4788" y="3720008"/>
            <a:ext cx="8911687" cy="1280890"/>
          </a:xfrm>
        </p:spPr>
        <p:txBody>
          <a:bodyPr/>
          <a:lstStyle/>
          <a:p>
            <a:r>
              <a:rPr lang="en-US" smtClean="0"/>
              <a:t>Thank you</a:t>
            </a:r>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89983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174</TotalTime>
  <Words>159</Words>
  <Application>Microsoft Macintosh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Gothic</vt:lpstr>
      <vt:lpstr>Wingdings 3</vt:lpstr>
      <vt:lpstr>Arial</vt:lpstr>
      <vt:lpstr>Wisp</vt:lpstr>
      <vt:lpstr>Team 10 : Energy Analytics</vt:lpstr>
      <vt:lpstr>Executive Summary </vt:lpstr>
      <vt:lpstr>Boosted Decision Tree Regression </vt:lpstr>
      <vt:lpstr>Two Class Boosted Decision Tree Classification </vt:lpstr>
      <vt:lpstr>Model Accuracy</vt:lpstr>
      <vt:lpstr>Questions ?</vt:lpstr>
      <vt:lpstr>Thank you</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10 : Energy Analytics</dc:title>
  <dc:creator>Suhas Shashikant Pirankar</dc:creator>
  <cp:lastModifiedBy>Suhas Shashikant Pirankar</cp:lastModifiedBy>
  <cp:revision>9</cp:revision>
  <dcterms:created xsi:type="dcterms:W3CDTF">2016-08-06T05:28:31Z</dcterms:created>
  <dcterms:modified xsi:type="dcterms:W3CDTF">2016-08-06T08:23:31Z</dcterms:modified>
</cp:coreProperties>
</file>