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60" r:id="rId3"/>
    <p:sldId id="261" r:id="rId4"/>
    <p:sldId id="263" r:id="rId5"/>
    <p:sldId id="264" r:id="rId6"/>
    <p:sldId id="262" r:id="rId7"/>
    <p:sldId id="265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77"/>
  </p:normalViewPr>
  <p:slideViewPr>
    <p:cSldViewPr snapToGrid="0" snapToObjects="1">
      <p:cViewPr varScale="1">
        <p:scale>
          <a:sx n="98" d="100"/>
          <a:sy n="98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38792-C4C8-3C41-AAE8-E6A933668190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BAACB2-5325-4943-B924-E70762170ADA}" type="pres">
      <dgm:prSet presAssocID="{68738792-C4C8-3C41-AAE8-E6A93366819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6E0E142F-7E86-3941-8359-281143F0AD1A}" type="presOf" srcId="{68738792-C4C8-3C41-AAE8-E6A933668190}" destId="{80BAACB2-5325-4943-B924-E70762170ADA}" srcOrd="0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9313BE5-BFDD-F24D-8F4B-6C0FF7F2A011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DBF4516-5740-3C4D-B4EC-0056722A68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19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BE5-BFDD-F24D-8F4B-6C0FF7F2A011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4516-5740-3C4D-B4EC-0056722A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0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BE5-BFDD-F24D-8F4B-6C0FF7F2A011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4516-5740-3C4D-B4EC-0056722A68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1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BE5-BFDD-F24D-8F4B-6C0FF7F2A011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4516-5740-3C4D-B4EC-0056722A68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BE5-BFDD-F24D-8F4B-6C0FF7F2A011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4516-5740-3C4D-B4EC-0056722A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8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BE5-BFDD-F24D-8F4B-6C0FF7F2A011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4516-5740-3C4D-B4EC-0056722A68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35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BE5-BFDD-F24D-8F4B-6C0FF7F2A011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4516-5740-3C4D-B4EC-0056722A68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227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BE5-BFDD-F24D-8F4B-6C0FF7F2A011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4516-5740-3C4D-B4EC-0056722A681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06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BE5-BFDD-F24D-8F4B-6C0FF7F2A011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4516-5740-3C4D-B4EC-0056722A681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36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BE5-BFDD-F24D-8F4B-6C0FF7F2A011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4516-5740-3C4D-B4EC-0056722A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9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BE5-BFDD-F24D-8F4B-6C0FF7F2A011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4516-5740-3C4D-B4EC-0056722A681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BE5-BFDD-F24D-8F4B-6C0FF7F2A011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4516-5740-3C4D-B4EC-0056722A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5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BE5-BFDD-F24D-8F4B-6C0FF7F2A011}" type="datetimeFigureOut">
              <a:rPr lang="en-US" smtClean="0"/>
              <a:t>8/19/16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4516-5740-3C4D-B4EC-0056722A681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BE5-BFDD-F24D-8F4B-6C0FF7F2A011}" type="datetimeFigureOut">
              <a:rPr lang="en-US" smtClean="0"/>
              <a:t>8/19/16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4516-5740-3C4D-B4EC-0056722A681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58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BE5-BFDD-F24D-8F4B-6C0FF7F2A011}" type="datetimeFigureOut">
              <a:rPr lang="en-US" smtClean="0"/>
              <a:t>8/19/16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4516-5740-3C4D-B4EC-0056722A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BE5-BFDD-F24D-8F4B-6C0FF7F2A011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4516-5740-3C4D-B4EC-0056722A681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2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BE5-BFDD-F24D-8F4B-6C0FF7F2A011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4516-5740-3C4D-B4EC-0056722A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4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313BE5-BFDD-F24D-8F4B-6C0FF7F2A011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BF4516-5740-3C4D-B4EC-0056722A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5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Bike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10 : Suhas Pirankar &amp; Zalak Shah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5867"/>
            <a:ext cx="2187167" cy="2252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773" y="4809066"/>
            <a:ext cx="2068634" cy="2048933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34780920"/>
              </p:ext>
            </p:extLst>
          </p:nvPr>
        </p:nvGraphicFramePr>
        <p:xfrm>
          <a:off x="7670800" y="4978399"/>
          <a:ext cx="2489199" cy="1159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141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of obtaining membership, rental, and bike return is automated </a:t>
            </a:r>
            <a:r>
              <a:rPr lang="en-US" dirty="0" smtClean="0"/>
              <a:t>in a city.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eople </a:t>
            </a:r>
            <a:r>
              <a:rPr lang="en-US" dirty="0"/>
              <a:t>are able rent a bike from a one location and return it to a different </a:t>
            </a:r>
            <a:r>
              <a:rPr lang="en-US" dirty="0" smtClean="0"/>
              <a:t>place.</a:t>
            </a:r>
          </a:p>
          <a:p>
            <a:pPr lvl="1"/>
            <a:r>
              <a:rPr lang="en-US" dirty="0" smtClean="0"/>
              <a:t>Currently there are 500 </a:t>
            </a:r>
            <a:r>
              <a:rPr lang="en-US" dirty="0"/>
              <a:t>bike-sharing programs around the world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Data can </a:t>
            </a:r>
            <a:r>
              <a:rPr lang="en-US" dirty="0"/>
              <a:t>be used for studying mobility in a </a:t>
            </a:r>
            <a:r>
              <a:rPr lang="en-US" dirty="0" smtClean="0"/>
              <a:t>city.</a:t>
            </a:r>
          </a:p>
          <a:p>
            <a:pPr lvl="1"/>
            <a:r>
              <a:rPr lang="en-US" dirty="0" smtClean="0"/>
              <a:t>Data Set : </a:t>
            </a:r>
            <a:r>
              <a:rPr lang="en-US" dirty="0"/>
              <a:t>Smart </a:t>
            </a:r>
            <a:r>
              <a:rPr lang="en-US" dirty="0" smtClean="0"/>
              <a:t>Bike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729" y="4097865"/>
            <a:ext cx="3642553" cy="204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</a:t>
            </a:r>
            <a:r>
              <a:rPr lang="en-US" dirty="0" smtClean="0"/>
              <a:t>dataset we have </a:t>
            </a:r>
            <a:r>
              <a:rPr lang="en-US" dirty="0"/>
              <a:t>to combine historical usage patterns with weather data in order to forecast bike rental </a:t>
            </a:r>
            <a:r>
              <a:rPr lang="en-US" dirty="0" smtClean="0"/>
              <a:t>demand.</a:t>
            </a:r>
            <a:endParaRPr lang="en-US" dirty="0"/>
          </a:p>
          <a:p>
            <a:r>
              <a:rPr lang="en-US" dirty="0" smtClean="0"/>
              <a:t>We are predicting the number of bikes that will be required by the Bike Sharing system on a given date timestamp.</a:t>
            </a:r>
          </a:p>
          <a:p>
            <a:r>
              <a:rPr lang="en-US" dirty="0" smtClean="0"/>
              <a:t>We are predicting count of bike required by casual bikers and count of bikes required by registered bikers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66" y="4748574"/>
            <a:ext cx="5541433" cy="14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2" y="677332"/>
            <a:ext cx="5054598" cy="728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4" y="1405467"/>
            <a:ext cx="9609666" cy="4742640"/>
          </a:xfrm>
        </p:spPr>
      </p:pic>
    </p:spTree>
    <p:extLst>
      <p:ext uri="{BB962C8B-B14F-4D97-AF65-F5344CB8AC3E}">
        <p14:creationId xmlns:p14="http://schemas.microsoft.com/office/powerpoint/2010/main" val="20778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44598" y="1253065"/>
            <a:ext cx="9601196" cy="1303867"/>
          </a:xfrm>
        </p:spPr>
        <p:txBody>
          <a:bodyPr/>
          <a:lstStyle/>
          <a:p>
            <a:r>
              <a:rPr lang="en-US" dirty="0" smtClean="0"/>
              <a:t>Feature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reated </a:t>
            </a:r>
            <a:r>
              <a:rPr lang="en-US" dirty="0"/>
              <a:t>new variables to improve the prediction power of </a:t>
            </a:r>
            <a:r>
              <a:rPr lang="en-US" dirty="0" smtClean="0"/>
              <a:t>model.</a:t>
            </a:r>
          </a:p>
          <a:p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variables like hour, month, day and year 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Different hour </a:t>
            </a:r>
            <a:r>
              <a:rPr lang="en-US" dirty="0"/>
              <a:t>bucket for </a:t>
            </a:r>
            <a:r>
              <a:rPr lang="en-US" dirty="0" smtClean="0"/>
              <a:t>registered/Casual users.</a:t>
            </a:r>
          </a:p>
          <a:p>
            <a:r>
              <a:rPr lang="en-US" dirty="0"/>
              <a:t>Different </a:t>
            </a:r>
            <a:r>
              <a:rPr lang="en-US" dirty="0" smtClean="0"/>
              <a:t>temperature bucket </a:t>
            </a:r>
            <a:r>
              <a:rPr lang="en-US" dirty="0"/>
              <a:t>for registered/Casual </a:t>
            </a:r>
            <a:r>
              <a:rPr lang="en-US" dirty="0" smtClean="0"/>
              <a:t>users.</a:t>
            </a:r>
          </a:p>
          <a:p>
            <a:r>
              <a:rPr lang="en-US" dirty="0" smtClean="0"/>
              <a:t>New Variable for weekend identification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Decision Forest Regression for building our model based on the performance of our algorithm.</a:t>
            </a:r>
          </a:p>
          <a:p>
            <a:r>
              <a:rPr lang="en-US" dirty="0" smtClean="0"/>
              <a:t>Other Algorithms that were used are  </a:t>
            </a:r>
            <a:r>
              <a:rPr lang="en-US" dirty="0"/>
              <a:t>B</a:t>
            </a:r>
            <a:r>
              <a:rPr lang="en-US" dirty="0" smtClean="0"/>
              <a:t>ayesian Linear </a:t>
            </a:r>
            <a:r>
              <a:rPr lang="en-US" dirty="0"/>
              <a:t>R</a:t>
            </a:r>
            <a:r>
              <a:rPr lang="en-US" dirty="0" smtClean="0"/>
              <a:t>egression, Neural Network Regression, Boosted Decision Tree.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20" y="5041901"/>
            <a:ext cx="6464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other Algorithms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000118"/>
            <a:ext cx="9601200" cy="1701044"/>
          </a:xfrm>
        </p:spPr>
      </p:pic>
    </p:spTree>
    <p:extLst>
      <p:ext uri="{BB962C8B-B14F-4D97-AF65-F5344CB8AC3E}">
        <p14:creationId xmlns:p14="http://schemas.microsoft.com/office/powerpoint/2010/main" val="189214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Azure ML, Azure Cloud</a:t>
            </a:r>
            <a:endParaRPr lang="en-US" dirty="0" smtClean="0"/>
          </a:p>
          <a:p>
            <a:r>
              <a:rPr lang="en-US" dirty="0" smtClean="0"/>
              <a:t>Power BI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Forecast Weather </a:t>
            </a:r>
            <a:r>
              <a:rPr lang="en-US" dirty="0" smtClean="0"/>
              <a:t>API, JQuery, Bootstrap, Ajax</a:t>
            </a:r>
            <a:endParaRPr lang="en-US" dirty="0" smtClean="0"/>
          </a:p>
          <a:p>
            <a:r>
              <a:rPr lang="en-US" dirty="0" smtClean="0"/>
              <a:t>Visual Studio</a:t>
            </a:r>
          </a:p>
          <a:p>
            <a:r>
              <a:rPr lang="en-US" dirty="0" smtClean="0"/>
              <a:t>C</a:t>
            </a:r>
            <a:r>
              <a:rPr lang="en-US" dirty="0" smtClean="0"/>
              <a:t>#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Balasamiq</a:t>
            </a:r>
            <a:r>
              <a:rPr lang="en-US" smtClean="0"/>
              <a:t> Mockup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10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1369</TotalTime>
  <Words>152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Garamond</vt:lpstr>
      <vt:lpstr>Arial</vt:lpstr>
      <vt:lpstr>Organic</vt:lpstr>
      <vt:lpstr>Smart Bike Systems</vt:lpstr>
      <vt:lpstr>Overview </vt:lpstr>
      <vt:lpstr>Problem Statement</vt:lpstr>
      <vt:lpstr>Data Exploration</vt:lpstr>
      <vt:lpstr>Feature Engineering </vt:lpstr>
      <vt:lpstr>Algorithms </vt:lpstr>
      <vt:lpstr>Performance of other Algorithms</vt:lpstr>
      <vt:lpstr>Tools </vt:lpstr>
      <vt:lpstr>Thank you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De-noising dirty documents</dc:title>
  <dc:creator>Suhas Shashikant Pirankar</dc:creator>
  <cp:lastModifiedBy>Suhas Shashikant Pirankar</cp:lastModifiedBy>
  <cp:revision>35</cp:revision>
  <dcterms:created xsi:type="dcterms:W3CDTF">2016-08-10T21:10:30Z</dcterms:created>
  <dcterms:modified xsi:type="dcterms:W3CDTF">2016-08-20T03:54:13Z</dcterms:modified>
</cp:coreProperties>
</file>