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0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019C-7662-49B0-BB3E-3682B40A4F9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BB833F-A361-44B9-93D8-17FF0F860A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l="3349" r="4" b="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 err="1"/>
              <a:t>ClassificAtion</a:t>
            </a:r>
            <a:r>
              <a:rPr lang="en-US" dirty="0"/>
              <a:t>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model has propose the following classification Tree.</a:t>
            </a:r>
          </a:p>
        </p:txBody>
      </p:sp>
    </p:spTree>
    <p:extLst>
      <p:ext uri="{BB962C8B-B14F-4D97-AF65-F5344CB8AC3E}">
        <p14:creationId xmlns:p14="http://schemas.microsoft.com/office/powerpoint/2010/main" val="319934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0" y="2923610"/>
            <a:ext cx="3993156" cy="1637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Data Fields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New Fields Created:</a:t>
            </a:r>
          </a:p>
          <a:p>
            <a:pPr lvl="1"/>
            <a:r>
              <a:rPr lang="en-US" dirty="0"/>
              <a:t>Total Bill Amount</a:t>
            </a:r>
          </a:p>
          <a:p>
            <a:pPr lvl="1"/>
            <a:r>
              <a:rPr lang="en-US" dirty="0"/>
              <a:t>Total Pay Amount</a:t>
            </a:r>
          </a:p>
          <a:p>
            <a:pPr lvl="1"/>
            <a:r>
              <a:rPr lang="en-US" dirty="0"/>
              <a:t>Count for the Pay Status</a:t>
            </a:r>
          </a:p>
          <a:p>
            <a:r>
              <a:rPr lang="en-US" dirty="0"/>
              <a:t>This are the derived fields used for the predictive analysis for the customer to do the Default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logistic regression using the new derived fields and the avoiding the pay status of the 6 month credit history.</a:t>
            </a:r>
          </a:p>
          <a:p>
            <a:r>
              <a:rPr lang="en-US" dirty="0"/>
              <a:t>The accuracy for the model achieved by using the random sampling data to be 81 percent with sensitivity and specificity as 0.82 and 0.61 respectively.</a:t>
            </a:r>
          </a:p>
          <a:p>
            <a:r>
              <a:rPr lang="en-US" dirty="0"/>
              <a:t>We have considered the 14 derived and 5 original parameters for the creation of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12518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8"/>
          <p:cNvPicPr>
            <a:picLocks noChangeAspect="1"/>
          </p:cNvPicPr>
          <p:nvPr/>
        </p:nvPicPr>
        <p:blipFill rotWithShape="1">
          <a:blip r:embed="rId3"/>
          <a:srcRect t="4512" r="-4" b="-4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Confusion Matrix 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In here the Predictive model suggest that when the Prediction is Yes(</a:t>
            </a:r>
            <a:r>
              <a:rPr lang="en-US" dirty="0" err="1"/>
              <a:t>i.e</a:t>
            </a:r>
            <a:r>
              <a:rPr lang="en-US" dirty="0"/>
              <a:t> Default) then the accuracy is 1213 of (1213+416)</a:t>
            </a:r>
          </a:p>
          <a:p>
            <a:r>
              <a:rPr lang="en-US" dirty="0"/>
              <a:t>High Sensitivity measures the proportion of positives that are correctly identified and it is quantifying the false negatives.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r="1" b="538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ROC Curve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ROC Curve which is a graph a trade-off graph between specificity and the Sensitivity.</a:t>
            </a:r>
          </a:p>
          <a:p>
            <a:r>
              <a:rPr lang="en-US" dirty="0"/>
              <a:t>The area is measure of the prediction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8"/>
          <p:cNvPicPr>
            <a:picLocks noChangeAspect="1"/>
          </p:cNvPicPr>
          <p:nvPr/>
        </p:nvPicPr>
        <p:blipFill rotWithShape="1">
          <a:blip r:embed="rId3"/>
          <a:srcRect r="1" b="100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LIFT Curve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Lift curve caters the best fit for the model which is designed .</a:t>
            </a:r>
          </a:p>
          <a:p>
            <a:r>
              <a:rPr lang="en-US" dirty="0"/>
              <a:t>The purple line represents the expected number of positives we would predict if we did not have a model but simply selected cases at random.</a:t>
            </a:r>
          </a:p>
        </p:txBody>
      </p:sp>
    </p:spTree>
    <p:extLst>
      <p:ext uri="{BB962C8B-B14F-4D97-AF65-F5344CB8AC3E}">
        <p14:creationId xmlns:p14="http://schemas.microsoft.com/office/powerpoint/2010/main" val="336441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neural network using the new derived fields and the avoiding the pay status of the 6 month credit history.</a:t>
            </a:r>
          </a:p>
          <a:p>
            <a:r>
              <a:rPr lang="en-US" dirty="0"/>
              <a:t>The accuracy for the model achieved by using the random sampling data to be 81 percent with sensitivity and specificity as 0.82 and 0.61 respectively.</a:t>
            </a:r>
          </a:p>
          <a:p>
            <a:r>
              <a:rPr lang="en-US" dirty="0"/>
              <a:t>We have considered the 14 derived and 5 original parameters for the creation of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84728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90" y="2758892"/>
            <a:ext cx="3993156" cy="1966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of 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3 layers with 5 3 and 2 weighing factors.</a:t>
            </a:r>
          </a:p>
        </p:txBody>
      </p:sp>
    </p:spTree>
    <p:extLst>
      <p:ext uri="{BB962C8B-B14F-4D97-AF65-F5344CB8AC3E}">
        <p14:creationId xmlns:p14="http://schemas.microsoft.com/office/powerpoint/2010/main" val="293840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6399" y="2012810"/>
            <a:ext cx="4969251" cy="3459865"/>
            <a:chOff x="1446399" y="2012810"/>
            <a:chExt cx="4969251" cy="3459865"/>
          </a:xfrm>
        </p:grpSpPr>
        <p:sp>
          <p:nvSpPr>
            <p:cNvPr id="12" name="Rectangle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4969251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4654871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9088" y="2345863"/>
            <a:ext cx="4314860" cy="2797627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Tree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24" y="2763510"/>
            <a:ext cx="40300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231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312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New Data Fields</vt:lpstr>
      <vt:lpstr>Logistic Regression</vt:lpstr>
      <vt:lpstr>Confusion Matrix </vt:lpstr>
      <vt:lpstr>ROC Curve </vt:lpstr>
      <vt:lpstr>LIFT Curve</vt:lpstr>
      <vt:lpstr>Neural Network</vt:lpstr>
      <vt:lpstr>Plot of Neural Network</vt:lpstr>
      <vt:lpstr>Classification Tree</vt:lpstr>
      <vt:lpstr>ClassificAtion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Zalak Shah</dc:creator>
  <cp:lastModifiedBy>Zalak Shah</cp:lastModifiedBy>
  <cp:revision>6</cp:revision>
  <dcterms:created xsi:type="dcterms:W3CDTF">2016-07-09T03:07:02Z</dcterms:created>
  <dcterms:modified xsi:type="dcterms:W3CDTF">2016-07-09T04:08:07Z</dcterms:modified>
</cp:coreProperties>
</file>