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75" d="100"/>
          <a:sy n="75" d="100"/>
        </p:scale>
        <p:origin x="14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2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4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4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F4EC-C64F-D946-925E-3DEBF925734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15" y="1056298"/>
            <a:ext cx="10851652" cy="840235"/>
          </a:xfrm>
        </p:spPr>
        <p:txBody>
          <a:bodyPr>
            <a:noAutofit/>
          </a:bodyPr>
          <a:lstStyle/>
          <a:p>
            <a:r>
              <a:rPr lang="en-US" sz="4400" dirty="0" smtClean="0"/>
              <a:t>Team 10 : Advance Data Science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5380" y="3920670"/>
            <a:ext cx="4169287" cy="977621"/>
          </a:xfrm>
        </p:spPr>
        <p:txBody>
          <a:bodyPr/>
          <a:lstStyle/>
          <a:p>
            <a:r>
              <a:rPr lang="en-US" dirty="0"/>
              <a:t>INFO 7390 Mid-term – Summer 2016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2801" y="3793068"/>
            <a:ext cx="4169287" cy="181642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TEAM </a:t>
            </a:r>
            <a:r>
              <a:rPr lang="en-US" u="sng" dirty="0" smtClean="0"/>
              <a:t> Members</a:t>
            </a:r>
          </a:p>
          <a:p>
            <a:r>
              <a:rPr lang="en-US" dirty="0" smtClean="0"/>
              <a:t>Suhas Pirankar</a:t>
            </a:r>
          </a:p>
          <a:p>
            <a:r>
              <a:rPr lang="en-US" dirty="0" err="1" smtClean="0"/>
              <a:t>ZalaK</a:t>
            </a:r>
            <a:r>
              <a:rPr lang="en-US" dirty="0" smtClean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THANK YOU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Advertisement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Build a model to </a:t>
            </a:r>
            <a:r>
              <a:rPr lang="en-US" dirty="0" smtClean="0"/>
              <a:t>determine if a given image is Ad or Non Ad: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Perform exploratory data analysis using </a:t>
            </a:r>
            <a:r>
              <a:rPr lang="en-US" dirty="0" smtClean="0"/>
              <a:t>POWER BI.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Build prediction models </a:t>
            </a:r>
            <a:r>
              <a:rPr lang="en-US" dirty="0" smtClean="0"/>
              <a:t>to determine if image </a:t>
            </a:r>
            <a:r>
              <a:rPr lang="en-US" dirty="0"/>
              <a:t>is and Ad using </a:t>
            </a:r>
            <a:r>
              <a:rPr lang="en-US" dirty="0" smtClean="0"/>
              <a:t>Logistic </a:t>
            </a:r>
            <a:r>
              <a:rPr lang="en-US" dirty="0"/>
              <a:t>regression, Neural Network and Classification </a:t>
            </a:r>
            <a:r>
              <a:rPr lang="en-US" dirty="0" smtClean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Discuss the model and evaluate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527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missing values with NA</a:t>
            </a:r>
          </a:p>
          <a:p>
            <a:r>
              <a:rPr lang="en-US" dirty="0" smtClean="0"/>
              <a:t>Replace NA with Mean of the column</a:t>
            </a:r>
          </a:p>
          <a:p>
            <a:r>
              <a:rPr lang="en-US" dirty="0" smtClean="0"/>
              <a:t>Check for outliers and replace them with mean.</a:t>
            </a:r>
          </a:p>
          <a:p>
            <a:r>
              <a:rPr lang="en-US" dirty="0" smtClean="0"/>
              <a:t>Round values to the nearby integer</a:t>
            </a:r>
          </a:p>
          <a:p>
            <a:r>
              <a:rPr lang="en-US" dirty="0" smtClean="0"/>
              <a:t>Convert columns into factor and prepare them for regression</a:t>
            </a:r>
          </a:p>
          <a:p>
            <a:r>
              <a:rPr lang="en-US" dirty="0" smtClean="0"/>
              <a:t>Manipulate the ‘Ad’ string column and make 1 for Ad and 0 for Non Ad</a:t>
            </a:r>
          </a:p>
          <a:p>
            <a:r>
              <a:rPr lang="en-US" dirty="0" smtClean="0"/>
              <a:t>Split data into Training and Test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1" y="330387"/>
            <a:ext cx="9603275" cy="651748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447353"/>
            <a:ext cx="9973732" cy="4005180"/>
          </a:xfrm>
        </p:spPr>
      </p:pic>
      <p:sp>
        <p:nvSpPr>
          <p:cNvPr id="12" name="TextBox 11"/>
          <p:cNvSpPr txBox="1"/>
          <p:nvPr/>
        </p:nvSpPr>
        <p:spPr>
          <a:xfrm>
            <a:off x="5994400" y="186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5"/>
          <a:stretch/>
        </p:blipFill>
        <p:spPr>
          <a:xfrm>
            <a:off x="6824134" y="1710267"/>
            <a:ext cx="5198532" cy="4385733"/>
          </a:xfrm>
        </p:spPr>
      </p:pic>
      <p:sp>
        <p:nvSpPr>
          <p:cNvPr id="5" name="Rectangle 4"/>
          <p:cNvSpPr/>
          <p:nvPr/>
        </p:nvSpPr>
        <p:spPr>
          <a:xfrm>
            <a:off x="541866" y="21743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Calculates a cross-tabulation of observed and predicted classes with associated statistics.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The results are dependent on the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probability of the prediction.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If we reduce the value of the probability the result of confusion matrix varies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267" y="804519"/>
            <a:ext cx="9852587" cy="1049235"/>
          </a:xfrm>
        </p:spPr>
        <p:txBody>
          <a:bodyPr/>
          <a:lstStyle/>
          <a:p>
            <a:r>
              <a:rPr lang="en-US" dirty="0" smtClean="0"/>
              <a:t>ROC Curve : Ad Data Set</a:t>
            </a:r>
            <a:br>
              <a:rPr lang="en-US" dirty="0" smtClean="0"/>
            </a:br>
            <a:r>
              <a:rPr lang="en-US" sz="2000" dirty="0"/>
              <a:t>(</a:t>
            </a:r>
            <a:r>
              <a:rPr lang="en-US" sz="2000" dirty="0"/>
              <a:t> </a:t>
            </a:r>
            <a:r>
              <a:rPr lang="en-US" sz="2000" dirty="0" smtClean="0"/>
              <a:t>Receiver operating characteristic)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69" y="1953290"/>
            <a:ext cx="5438618" cy="3449638"/>
          </a:xfrm>
        </p:spPr>
      </p:pic>
      <p:sp>
        <p:nvSpPr>
          <p:cNvPr id="5" name="Rectangle 4"/>
          <p:cNvSpPr/>
          <p:nvPr/>
        </p:nvSpPr>
        <p:spPr>
          <a:xfrm>
            <a:off x="157216" y="2200781"/>
            <a:ext cx="5938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It shows</a:t>
            </a: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 the true positive rate (Sensitivity) is plotted in function of the false positive rate (100-Specificity) for different cut-off points. </a:t>
            </a:r>
          </a:p>
          <a:p>
            <a:pPr marL="285750" indent="-285750">
              <a:buFont typeface="Arial" charset="0"/>
              <a:buChar char="•"/>
            </a:pPr>
            <a:endParaRPr lang="en-US" i="0" dirty="0" smtClean="0">
              <a:solidFill>
                <a:srgbClr val="222222"/>
              </a:solidFill>
              <a:effectLst/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Each point on the ROC curve represents a sensitivity/specificity pair corresponding to a particular decision threshold.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The more area that is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arial" charset="0"/>
              </a:rPr>
              <a:t>coverd</a:t>
            </a: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 by the curve the better is your model</a:t>
            </a:r>
          </a:p>
          <a:p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853754"/>
            <a:ext cx="6036138" cy="3449638"/>
          </a:xfrm>
        </p:spPr>
      </p:pic>
      <p:sp>
        <p:nvSpPr>
          <p:cNvPr id="7" name="Rectangle 6"/>
          <p:cNvSpPr/>
          <p:nvPr/>
        </p:nvSpPr>
        <p:spPr>
          <a:xfrm>
            <a:off x="338666" y="2583230"/>
            <a:ext cx="501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A lift curve is a way of visualizing the performance of a classification model.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666" y="3312706"/>
            <a:ext cx="501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charset="0"/>
              </a:rPr>
              <a:t>Lift is simply the ratio of target response divided by average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/>
          <a:stretch/>
        </p:blipFill>
        <p:spPr>
          <a:xfrm>
            <a:off x="118534" y="1853753"/>
            <a:ext cx="11565466" cy="4191445"/>
          </a:xfrm>
        </p:spPr>
      </p:pic>
    </p:spTree>
    <p:extLst>
      <p:ext uri="{BB962C8B-B14F-4D97-AF65-F5344CB8AC3E}">
        <p14:creationId xmlns:p14="http://schemas.microsoft.com/office/powerpoint/2010/main" val="14904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4" y="1853754"/>
            <a:ext cx="3308836" cy="3449638"/>
          </a:xfrm>
        </p:spPr>
      </p:pic>
      <p:sp>
        <p:nvSpPr>
          <p:cNvPr id="5" name="Rectangle 4"/>
          <p:cNvSpPr/>
          <p:nvPr/>
        </p:nvSpPr>
        <p:spPr>
          <a:xfrm>
            <a:off x="1088549" y="24671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Relatively fast compared to other classification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Obtain similar and sometimes better accuracy compared to other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Simple and easy to understand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Can be converted into simple and easy to understand classification rules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4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244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Times New Roman</vt:lpstr>
      <vt:lpstr>Arial</vt:lpstr>
      <vt:lpstr>Arial</vt:lpstr>
      <vt:lpstr>Gallery</vt:lpstr>
      <vt:lpstr>Team 10 : Advance Data Science</vt:lpstr>
      <vt:lpstr>CASE STUDY 2: Advertisement Dataset</vt:lpstr>
      <vt:lpstr>Steps IN Data Cleaning</vt:lpstr>
      <vt:lpstr>Logistic Regression</vt:lpstr>
      <vt:lpstr>Confusion Matrix</vt:lpstr>
      <vt:lpstr>ROC Curve : Ad Data Set ( Receiver operating characteristic)</vt:lpstr>
      <vt:lpstr>Lift chart</vt:lpstr>
      <vt:lpstr>Neural Network</vt:lpstr>
      <vt:lpstr>Classification trees 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: Advance Data Science</dc:title>
  <dc:creator>Suhas Shashikant Pirankar</dc:creator>
  <cp:lastModifiedBy>Suhas Shashikant Pirankar</cp:lastModifiedBy>
  <cp:revision>18</cp:revision>
  <dcterms:created xsi:type="dcterms:W3CDTF">2016-07-09T02:59:29Z</dcterms:created>
  <dcterms:modified xsi:type="dcterms:W3CDTF">2016-07-09T04:13:21Z</dcterms:modified>
</cp:coreProperties>
</file>