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784" y="0"/>
            <a:ext cx="9000309" cy="2262781"/>
          </a:xfrm>
        </p:spPr>
        <p:txBody>
          <a:bodyPr/>
          <a:lstStyle/>
          <a:p>
            <a:r>
              <a:rPr lang="en-US" dirty="0" smtClean="0"/>
              <a:t>Amazon Eco-System(AWS)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7784" y="2262781"/>
            <a:ext cx="8915399" cy="1126283"/>
          </a:xfrm>
        </p:spPr>
        <p:txBody>
          <a:bodyPr/>
          <a:lstStyle/>
          <a:p>
            <a:r>
              <a:rPr lang="en-US" dirty="0" smtClean="0"/>
              <a:t>Group 7</a:t>
            </a:r>
          </a:p>
          <a:p>
            <a:r>
              <a:rPr lang="en-US" dirty="0" smtClean="0"/>
              <a:t>Big Data Analytics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3773" y="5972430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Tanmay Ingle</a:t>
            </a:r>
          </a:p>
          <a:p>
            <a:r>
              <a:rPr lang="en-US" i="1" dirty="0" err="1" smtClean="0"/>
              <a:t>Bhaskar</a:t>
            </a:r>
            <a:r>
              <a:rPr lang="en-US" i="1" dirty="0" smtClean="0"/>
              <a:t> </a:t>
            </a:r>
            <a:r>
              <a:rPr lang="en-US" i="1" dirty="0" err="1" smtClean="0"/>
              <a:t>Akula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587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710" y="2905991"/>
            <a:ext cx="1818928" cy="128089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455" y="175466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Agenda</a:t>
            </a:r>
          </a:p>
          <a:p>
            <a:pPr lvl="1"/>
            <a:r>
              <a:rPr lang="en-US" sz="2000" dirty="0" smtClean="0"/>
              <a:t>AWS</a:t>
            </a:r>
          </a:p>
          <a:p>
            <a:pPr lvl="2"/>
            <a:r>
              <a:rPr lang="en-US" sz="1800" dirty="0" smtClean="0"/>
              <a:t>S3</a:t>
            </a:r>
          </a:p>
          <a:p>
            <a:pPr lvl="2"/>
            <a:r>
              <a:rPr lang="en-US" sz="1800" dirty="0" smtClean="0"/>
              <a:t>EC2</a:t>
            </a:r>
          </a:p>
          <a:p>
            <a:pPr lvl="2"/>
            <a:r>
              <a:rPr lang="en-US" sz="1800" dirty="0" smtClean="0"/>
              <a:t>EMR</a:t>
            </a:r>
          </a:p>
          <a:p>
            <a:pPr lvl="2"/>
            <a:r>
              <a:rPr lang="en-US" sz="1800" dirty="0" smtClean="0"/>
              <a:t>Amazon Machine Learning</a:t>
            </a:r>
          </a:p>
          <a:p>
            <a:pPr lvl="2"/>
            <a:r>
              <a:rPr lang="en-US" sz="1800" dirty="0" err="1" smtClean="0"/>
              <a:t>DynamoDB</a:t>
            </a:r>
            <a:endParaRPr lang="en-US" sz="1800" dirty="0" smtClean="0"/>
          </a:p>
          <a:p>
            <a:pPr lvl="2"/>
            <a:r>
              <a:rPr lang="en-US" sz="1800" dirty="0" smtClean="0"/>
              <a:t>Elastic Beanstalk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34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66" y="212218"/>
            <a:ext cx="8911687" cy="1280890"/>
          </a:xfrm>
        </p:spPr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pic>
        <p:nvPicPr>
          <p:cNvPr id="1026" name="Picture 2" descr="http://d0.awsstatic.com/Digital%20Marketing/Campaigns/other/Gartner%202015%20M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61" y="1748480"/>
            <a:ext cx="4842948" cy="48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8778" y="2320893"/>
            <a:ext cx="473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Leader in IaaS for 5</a:t>
            </a:r>
            <a:r>
              <a:rPr lang="en-US" baseline="30000" dirty="0" smtClean="0"/>
              <a:t>th</a:t>
            </a:r>
            <a:r>
              <a:rPr lang="en-US" dirty="0" smtClean="0"/>
              <a:t> consecutive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Amazon cloud 10x bigger than next 14 competitors combined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75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Simple Storage Service (S3)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/>
              <a:t>Increasing amount of data</a:t>
            </a:r>
          </a:p>
          <a:p>
            <a:pPr lvl="1"/>
            <a:r>
              <a:rPr lang="en-US" dirty="0"/>
              <a:t>Building repository is expensive</a:t>
            </a:r>
          </a:p>
          <a:p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safe secure storage</a:t>
            </a:r>
          </a:p>
          <a:p>
            <a:pPr lvl="1"/>
            <a:r>
              <a:rPr lang="en-US" dirty="0" smtClean="0"/>
              <a:t>No need to estimate the capacity</a:t>
            </a:r>
          </a:p>
          <a:p>
            <a:pPr lvl="1"/>
            <a:r>
              <a:rPr lang="en-US" dirty="0" smtClean="0"/>
              <a:t>Makes copies of data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Amazon glaciers</a:t>
            </a:r>
          </a:p>
          <a:p>
            <a:pPr lvl="1"/>
            <a:r>
              <a:rPr lang="en-US" dirty="0" smtClean="0"/>
              <a:t>Identity and access policies, access control, bucket policies</a:t>
            </a:r>
          </a:p>
          <a:p>
            <a:pPr lvl="1"/>
            <a:r>
              <a:rPr lang="en-US" dirty="0" smtClean="0"/>
              <a:t>Scale as your needs grow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6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– Elastic Compute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Virtual Service</a:t>
            </a:r>
          </a:p>
          <a:p>
            <a:pPr lvl="1"/>
            <a:r>
              <a:rPr lang="en-US" dirty="0" smtClean="0"/>
              <a:t>Quickly and inexpensively</a:t>
            </a:r>
          </a:p>
          <a:p>
            <a:pPr lvl="1"/>
            <a:r>
              <a:rPr lang="en-US" dirty="0" smtClean="0"/>
              <a:t>Aws console or SDK</a:t>
            </a:r>
          </a:p>
          <a:p>
            <a:pPr lvl="1"/>
            <a:r>
              <a:rPr lang="en-US" dirty="0" smtClean="0"/>
              <a:t>Best price performance configuration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Flexible pricing option</a:t>
            </a:r>
          </a:p>
          <a:p>
            <a:pPr lvl="2"/>
            <a:r>
              <a:rPr lang="en-US" dirty="0" smtClean="0"/>
              <a:t>On demand pricing</a:t>
            </a:r>
          </a:p>
          <a:p>
            <a:pPr lvl="2"/>
            <a:r>
              <a:rPr lang="en-US" dirty="0" smtClean="0"/>
              <a:t>Reserved instances</a:t>
            </a:r>
          </a:p>
          <a:p>
            <a:pPr lvl="2"/>
            <a:r>
              <a:rPr lang="en-US" dirty="0" smtClean="0"/>
              <a:t>Spot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Elastic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Vast amounts of data</a:t>
            </a:r>
          </a:p>
          <a:p>
            <a:r>
              <a:rPr lang="en-US" dirty="0" smtClean="0"/>
              <a:t>Provides managed Hadoop framework</a:t>
            </a:r>
          </a:p>
          <a:p>
            <a:r>
              <a:rPr lang="en-US" dirty="0" smtClean="0"/>
              <a:t>Dynamically scalable EC2 instances</a:t>
            </a:r>
          </a:p>
          <a:p>
            <a:r>
              <a:rPr lang="en-US" dirty="0" smtClean="0"/>
              <a:t>Big data use cases</a:t>
            </a:r>
          </a:p>
          <a:p>
            <a:r>
              <a:rPr lang="en-US" dirty="0" smtClean="0"/>
              <a:t>Pay EC2 plus EMR price</a:t>
            </a:r>
          </a:p>
          <a:p>
            <a:r>
              <a:rPr lang="en-US" dirty="0" smtClean="0"/>
              <a:t>Configuration of EMR is much easier than traditional Hadoop</a:t>
            </a:r>
            <a:endParaRPr lang="en-US" dirty="0"/>
          </a:p>
          <a:p>
            <a:r>
              <a:rPr lang="en-US" dirty="0" smtClean="0"/>
              <a:t>EMR 4.0 has support for spark 1.4.1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Amazon ML</a:t>
            </a:r>
          </a:p>
          <a:p>
            <a:pPr lvl="1"/>
            <a:r>
              <a:rPr lang="en-US" dirty="0" smtClean="0"/>
              <a:t>Machine learning as a service</a:t>
            </a:r>
          </a:p>
          <a:p>
            <a:pPr lvl="1"/>
            <a:r>
              <a:rPr lang="en-US" dirty="0" smtClean="0"/>
              <a:t>Various models and compares them</a:t>
            </a:r>
          </a:p>
          <a:p>
            <a:pPr lvl="1"/>
            <a:r>
              <a:rPr lang="en-US" dirty="0" smtClean="0"/>
              <a:t>Data from/in S3, Redshift or RDS</a:t>
            </a:r>
          </a:p>
          <a:p>
            <a:pPr lvl="1"/>
            <a:r>
              <a:rPr lang="en-US" dirty="0" smtClean="0"/>
              <a:t>Batch prediction or real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9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managed NoSQL database service</a:t>
            </a:r>
          </a:p>
          <a:p>
            <a:r>
              <a:rPr lang="en-US" dirty="0" smtClean="0"/>
              <a:t>Seamless scalability</a:t>
            </a:r>
          </a:p>
          <a:p>
            <a:r>
              <a:rPr lang="en-US" dirty="0" smtClean="0"/>
              <a:t>SSD</a:t>
            </a:r>
          </a:p>
          <a:p>
            <a:r>
              <a:rPr lang="en-US" dirty="0" smtClean="0"/>
              <a:t>Replication factor</a:t>
            </a:r>
          </a:p>
          <a:p>
            <a:r>
              <a:rPr lang="en-US" dirty="0" smtClean="0"/>
              <a:t>Data retrieval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89212" y="4489380"/>
            <a:ext cx="290977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DynamoDB</a:t>
            </a:r>
            <a:r>
              <a:rPr lang="en-US" i="1" dirty="0" smtClean="0"/>
              <a:t> vs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Database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Server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Data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Secondary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72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082" y="2133600"/>
            <a:ext cx="8915400" cy="3777622"/>
          </a:xfrm>
        </p:spPr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Application versions</a:t>
            </a:r>
          </a:p>
          <a:p>
            <a:pPr lvl="1"/>
            <a:r>
              <a:rPr lang="en-US" dirty="0" smtClean="0"/>
              <a:t>Environment configuration</a:t>
            </a:r>
          </a:p>
          <a:p>
            <a:pPr lvl="1"/>
            <a:endParaRPr lang="en-US" dirty="0"/>
          </a:p>
        </p:txBody>
      </p:sp>
      <p:pic>
        <p:nvPicPr>
          <p:cNvPr id="2050" name="Picture 2" descr="AWS Elastic Beanstalk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97" y="4394144"/>
            <a:ext cx="60388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88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232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Amazon Eco-System(AWS)</vt:lpstr>
      <vt:lpstr>Introduction</vt:lpstr>
      <vt:lpstr>Amazon Web Services</vt:lpstr>
      <vt:lpstr>Amazon Simple Storage Service (S3)</vt:lpstr>
      <vt:lpstr>Amazon EC2 – Elastic Compute Cloud</vt:lpstr>
      <vt:lpstr>Amazon Elastic MapReduce</vt:lpstr>
      <vt:lpstr>Amazon Machine Learning</vt:lpstr>
      <vt:lpstr>Amazon DynamoDB</vt:lpstr>
      <vt:lpstr>Amazon Elastic Beanstalk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Eco-System(AWS)</dc:title>
  <dc:creator>Tanmay Ingle</dc:creator>
  <cp:lastModifiedBy>Tanmay Ingle</cp:lastModifiedBy>
  <cp:revision>11</cp:revision>
  <dcterms:created xsi:type="dcterms:W3CDTF">2015-07-25T14:06:25Z</dcterms:created>
  <dcterms:modified xsi:type="dcterms:W3CDTF">2015-07-25T17:03:01Z</dcterms:modified>
</cp:coreProperties>
</file>