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0" r:id="rId8"/>
    <p:sldId id="261" r:id="rId9"/>
    <p:sldId id="265" r:id="rId10"/>
    <p:sldId id="262" r:id="rId11"/>
    <p:sldId id="268" r:id="rId12"/>
    <p:sldId id="270" r:id="rId13"/>
    <p:sldId id="277" r:id="rId14"/>
    <p:sldId id="278" r:id="rId15"/>
    <p:sldId id="279" r:id="rId16"/>
    <p:sldId id="280" r:id="rId17"/>
    <p:sldId id="269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AB1B7-18AC-4EF1-8BAA-7AE392A572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DA749-81A5-44FA-A54C-381677715F8F}">
      <dgm:prSet phldrT="[Text]"/>
      <dgm:spPr/>
      <dgm:t>
        <a:bodyPr/>
        <a:lstStyle/>
        <a:p>
          <a:r>
            <a:rPr lang="en-US" dirty="0" smtClean="0"/>
            <a:t>Flat Files</a:t>
          </a:r>
          <a:endParaRPr lang="en-US" dirty="0"/>
        </a:p>
      </dgm:t>
    </dgm:pt>
    <dgm:pt modelId="{95318B36-51D1-4FEF-8F72-C18706DD5BCB}" type="parTrans" cxnId="{1E76E769-C359-4A87-B6B4-00EB4E4B186D}">
      <dgm:prSet/>
      <dgm:spPr/>
      <dgm:t>
        <a:bodyPr/>
        <a:lstStyle/>
        <a:p>
          <a:endParaRPr lang="en-US"/>
        </a:p>
      </dgm:t>
    </dgm:pt>
    <dgm:pt modelId="{3D130B73-C9F7-4B98-8BE9-A7598B837E57}" type="sibTrans" cxnId="{1E76E769-C359-4A87-B6B4-00EB4E4B186D}">
      <dgm:prSet/>
      <dgm:spPr/>
      <dgm:t>
        <a:bodyPr/>
        <a:lstStyle/>
        <a:p>
          <a:endParaRPr lang="en-US"/>
        </a:p>
      </dgm:t>
    </dgm:pt>
    <dgm:pt modelId="{ADE5BA2A-AD8F-4B4E-9E19-7D9C493F4E88}">
      <dgm:prSet phldrT="[Text]"/>
      <dgm:spPr/>
      <dgm:t>
        <a:bodyPr/>
        <a:lstStyle/>
        <a:p>
          <a:r>
            <a:rPr lang="en-US" dirty="0" smtClean="0"/>
            <a:t>RDBMS</a:t>
          </a:r>
          <a:endParaRPr lang="en-US" dirty="0"/>
        </a:p>
      </dgm:t>
    </dgm:pt>
    <dgm:pt modelId="{11E879BA-5410-47D4-B990-8328E01E3536}" type="parTrans" cxnId="{0AC25B68-AA2C-498A-A826-0449EB7612B1}">
      <dgm:prSet/>
      <dgm:spPr/>
      <dgm:t>
        <a:bodyPr/>
        <a:lstStyle/>
        <a:p>
          <a:endParaRPr lang="en-US"/>
        </a:p>
      </dgm:t>
    </dgm:pt>
    <dgm:pt modelId="{891C4CC9-7C1E-4E0F-B1E4-FBB3D45FA008}" type="sibTrans" cxnId="{0AC25B68-AA2C-498A-A826-0449EB7612B1}">
      <dgm:prSet/>
      <dgm:spPr/>
      <dgm:t>
        <a:bodyPr/>
        <a:lstStyle/>
        <a:p>
          <a:endParaRPr lang="en-US"/>
        </a:p>
      </dgm:t>
    </dgm:pt>
    <dgm:pt modelId="{D2AA2AFC-83ED-4A1A-92DE-5DDEF1F9DEB6}">
      <dgm:prSet phldrT="[Text]"/>
      <dgm:spPr/>
      <dgm:t>
        <a:bodyPr/>
        <a:lstStyle/>
        <a:p>
          <a:r>
            <a:rPr lang="en-US" dirty="0" smtClean="0"/>
            <a:t>NoSQL non relational </a:t>
          </a:r>
          <a:endParaRPr lang="en-US" dirty="0"/>
        </a:p>
      </dgm:t>
    </dgm:pt>
    <dgm:pt modelId="{0885F409-D716-409D-BDF1-D67E83098128}" type="parTrans" cxnId="{EECC2582-4509-4C53-A766-C9FE6FEB8B29}">
      <dgm:prSet/>
      <dgm:spPr/>
      <dgm:t>
        <a:bodyPr/>
        <a:lstStyle/>
        <a:p>
          <a:endParaRPr lang="en-US"/>
        </a:p>
      </dgm:t>
    </dgm:pt>
    <dgm:pt modelId="{C910145A-B5E1-4810-91FF-E1C1AB8E8073}" type="sibTrans" cxnId="{EECC2582-4509-4C53-A766-C9FE6FEB8B29}">
      <dgm:prSet/>
      <dgm:spPr/>
      <dgm:t>
        <a:bodyPr/>
        <a:lstStyle/>
        <a:p>
          <a:endParaRPr lang="en-US"/>
        </a:p>
      </dgm:t>
    </dgm:pt>
    <dgm:pt modelId="{7558AA0A-EEA8-4AE6-B8EE-1D06FC1090AA}">
      <dgm:prSet phldrT="[Text]"/>
      <dgm:spPr/>
      <dgm:t>
        <a:bodyPr/>
        <a:lstStyle/>
        <a:p>
          <a:r>
            <a:rPr lang="en-US" dirty="0" smtClean="0"/>
            <a:t>Preferred as it scales well</a:t>
          </a:r>
          <a:endParaRPr lang="en-US" dirty="0"/>
        </a:p>
      </dgm:t>
    </dgm:pt>
    <dgm:pt modelId="{8A9A6760-8DFD-4DC1-8E9B-29CAE52F9DF2}" type="parTrans" cxnId="{1B674CF0-6FE0-4682-89F6-110B2D2220C1}">
      <dgm:prSet/>
      <dgm:spPr/>
      <dgm:t>
        <a:bodyPr/>
        <a:lstStyle/>
        <a:p>
          <a:endParaRPr lang="en-US"/>
        </a:p>
      </dgm:t>
    </dgm:pt>
    <dgm:pt modelId="{FBACC3E3-9518-45B1-8EA5-C3399F41F911}" type="sibTrans" cxnId="{1B674CF0-6FE0-4682-89F6-110B2D2220C1}">
      <dgm:prSet/>
      <dgm:spPr/>
      <dgm:t>
        <a:bodyPr/>
        <a:lstStyle/>
        <a:p>
          <a:endParaRPr lang="en-US"/>
        </a:p>
      </dgm:t>
    </dgm:pt>
    <dgm:pt modelId="{E6B00167-5DB0-40CB-8909-96E37EB55AE8}">
      <dgm:prSet phldrT="[Text]"/>
      <dgm:spPr/>
      <dgm:t>
        <a:bodyPr/>
        <a:lstStyle/>
        <a:p>
          <a:r>
            <a:rPr lang="en-US" dirty="0" smtClean="0"/>
            <a:t>Doesn’t scale well</a:t>
          </a:r>
          <a:endParaRPr lang="en-US" dirty="0"/>
        </a:p>
      </dgm:t>
    </dgm:pt>
    <dgm:pt modelId="{7C1B8203-D143-4C69-980D-1D558270E674}" type="parTrans" cxnId="{74653568-9529-46CC-9663-C8D956DDAC15}">
      <dgm:prSet/>
      <dgm:spPr/>
      <dgm:t>
        <a:bodyPr/>
        <a:lstStyle/>
        <a:p>
          <a:endParaRPr lang="en-US"/>
        </a:p>
      </dgm:t>
    </dgm:pt>
    <dgm:pt modelId="{3A61599D-1205-486C-8866-DF02B32DAE1B}" type="sibTrans" cxnId="{74653568-9529-46CC-9663-C8D956DDAC15}">
      <dgm:prSet/>
      <dgm:spPr/>
      <dgm:t>
        <a:bodyPr/>
        <a:lstStyle/>
        <a:p>
          <a:endParaRPr lang="en-US"/>
        </a:p>
      </dgm:t>
    </dgm:pt>
    <dgm:pt modelId="{AFF5B498-1CE4-4BD2-9C52-2076D60E6F5C}">
      <dgm:prSet phldrT="[Text]"/>
      <dgm:spPr/>
      <dgm:t>
        <a:bodyPr/>
        <a:lstStyle/>
        <a:p>
          <a:r>
            <a:rPr lang="en-US" dirty="0" smtClean="0"/>
            <a:t>Data will outgrow them and access is inefficient</a:t>
          </a:r>
          <a:endParaRPr lang="en-US" dirty="0"/>
        </a:p>
      </dgm:t>
    </dgm:pt>
    <dgm:pt modelId="{16D35D7A-1A74-4AB5-B0F8-770BE6FCB57A}" type="parTrans" cxnId="{D4F8FDAD-94E6-4CBB-A7EA-4B10F8EB4156}">
      <dgm:prSet/>
      <dgm:spPr/>
      <dgm:t>
        <a:bodyPr/>
        <a:lstStyle/>
        <a:p>
          <a:endParaRPr lang="en-US"/>
        </a:p>
      </dgm:t>
    </dgm:pt>
    <dgm:pt modelId="{1E20C447-1AF6-4085-8078-ED8CD5DD2650}" type="sibTrans" cxnId="{D4F8FDAD-94E6-4CBB-A7EA-4B10F8EB4156}">
      <dgm:prSet/>
      <dgm:spPr/>
      <dgm:t>
        <a:bodyPr/>
        <a:lstStyle/>
        <a:p>
          <a:endParaRPr lang="en-US"/>
        </a:p>
      </dgm:t>
    </dgm:pt>
    <dgm:pt modelId="{51065391-28E1-49A5-AC35-0A5389608441}">
      <dgm:prSet phldrT="[Text]"/>
      <dgm:spPr/>
      <dgm:t>
        <a:bodyPr/>
        <a:lstStyle/>
        <a:p>
          <a:r>
            <a:rPr lang="en-US" dirty="0" smtClean="0"/>
            <a:t>Basic Design: Unique row keys with time series id and column is a time offset</a:t>
          </a:r>
          <a:endParaRPr lang="en-US" dirty="0"/>
        </a:p>
      </dgm:t>
    </dgm:pt>
    <dgm:pt modelId="{AB9D7465-7194-4CBB-9E04-83FD058CAB89}" type="parTrans" cxnId="{FED85DFA-05DF-4BCC-B2BD-2C6CDCD02A32}">
      <dgm:prSet/>
      <dgm:spPr/>
      <dgm:t>
        <a:bodyPr/>
        <a:lstStyle/>
        <a:p>
          <a:endParaRPr lang="en-US"/>
        </a:p>
      </dgm:t>
    </dgm:pt>
    <dgm:pt modelId="{A09F72C8-A687-4FCC-9210-744A312E7435}" type="sibTrans" cxnId="{FED85DFA-05DF-4BCC-B2BD-2C6CDCD02A32}">
      <dgm:prSet/>
      <dgm:spPr/>
      <dgm:t>
        <a:bodyPr/>
        <a:lstStyle/>
        <a:p>
          <a:endParaRPr lang="en-US"/>
        </a:p>
      </dgm:t>
    </dgm:pt>
    <dgm:pt modelId="{FAD12E3D-D916-425D-B0E5-681001765177}">
      <dgm:prSet phldrT="[Text]"/>
      <dgm:spPr/>
      <dgm:t>
        <a:bodyPr/>
        <a:lstStyle/>
        <a:p>
          <a:r>
            <a:rPr lang="en-US" dirty="0" smtClean="0"/>
            <a:t>Hybrid Design: Blob Style</a:t>
          </a:r>
          <a:endParaRPr lang="en-US" dirty="0"/>
        </a:p>
      </dgm:t>
    </dgm:pt>
    <dgm:pt modelId="{D0DCB34E-1337-4F14-BA60-23C55D95E3E9}" type="parTrans" cxnId="{2F85C0D9-3262-46BC-B1E4-E9229794AED9}">
      <dgm:prSet/>
      <dgm:spPr/>
      <dgm:t>
        <a:bodyPr/>
        <a:lstStyle/>
        <a:p>
          <a:endParaRPr lang="en-US"/>
        </a:p>
      </dgm:t>
    </dgm:pt>
    <dgm:pt modelId="{6A12ED8F-2D29-44EA-917A-CBF73F954C91}" type="sibTrans" cxnId="{2F85C0D9-3262-46BC-B1E4-E9229794AED9}">
      <dgm:prSet/>
      <dgm:spPr/>
      <dgm:t>
        <a:bodyPr/>
        <a:lstStyle/>
        <a:p>
          <a:endParaRPr lang="en-US"/>
        </a:p>
      </dgm:t>
    </dgm:pt>
    <dgm:pt modelId="{DDA79526-8680-41BB-B25B-A5883F39D27E}" type="pres">
      <dgm:prSet presAssocID="{36BAB1B7-18AC-4EF1-8BAA-7AE392A572B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90F86-2DC7-45BF-86AC-4008660EF3CC}" type="pres">
      <dgm:prSet presAssocID="{DB1DA749-81A5-44FA-A54C-381677715F8F}" presName="parentLin" presStyleCnt="0"/>
      <dgm:spPr/>
    </dgm:pt>
    <dgm:pt modelId="{054AACED-9A3E-4F74-A6DA-84794186D79D}" type="pres">
      <dgm:prSet presAssocID="{DB1DA749-81A5-44FA-A54C-381677715F8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6959B3-F645-41FE-8888-95B01A4BD38F}" type="pres">
      <dgm:prSet presAssocID="{DB1DA749-81A5-44FA-A54C-381677715F8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89A07-B390-4227-92F1-4DAB66314236}" type="pres">
      <dgm:prSet presAssocID="{DB1DA749-81A5-44FA-A54C-381677715F8F}" presName="negativeSpace" presStyleCnt="0"/>
      <dgm:spPr/>
    </dgm:pt>
    <dgm:pt modelId="{630158CF-590B-4F10-B124-A2692C83E25B}" type="pres">
      <dgm:prSet presAssocID="{DB1DA749-81A5-44FA-A54C-381677715F8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BB2B1-936F-4177-A943-DE724B05D2C5}" type="pres">
      <dgm:prSet presAssocID="{3D130B73-C9F7-4B98-8BE9-A7598B837E57}" presName="spaceBetweenRectangles" presStyleCnt="0"/>
      <dgm:spPr/>
    </dgm:pt>
    <dgm:pt modelId="{F38E183D-D843-4D91-84B4-9D55CB69DB70}" type="pres">
      <dgm:prSet presAssocID="{ADE5BA2A-AD8F-4B4E-9E19-7D9C493F4E88}" presName="parentLin" presStyleCnt="0"/>
      <dgm:spPr/>
    </dgm:pt>
    <dgm:pt modelId="{C4760DD0-9A93-473F-B0F2-55E7E10829D1}" type="pres">
      <dgm:prSet presAssocID="{ADE5BA2A-AD8F-4B4E-9E19-7D9C493F4E8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E221E15-71C3-4920-970F-3ED8442E8C42}" type="pres">
      <dgm:prSet presAssocID="{ADE5BA2A-AD8F-4B4E-9E19-7D9C493F4E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D4F2D-44B0-4384-8D7C-C9AA7CF06E3F}" type="pres">
      <dgm:prSet presAssocID="{ADE5BA2A-AD8F-4B4E-9E19-7D9C493F4E88}" presName="negativeSpace" presStyleCnt="0"/>
      <dgm:spPr/>
    </dgm:pt>
    <dgm:pt modelId="{E9B39E0D-584D-4C3B-91EC-1BE47E76F5A4}" type="pres">
      <dgm:prSet presAssocID="{ADE5BA2A-AD8F-4B4E-9E19-7D9C493F4E8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9D461-6326-4A37-8C62-F2D4DC0EA48F}" type="pres">
      <dgm:prSet presAssocID="{891C4CC9-7C1E-4E0F-B1E4-FBB3D45FA008}" presName="spaceBetweenRectangles" presStyleCnt="0"/>
      <dgm:spPr/>
    </dgm:pt>
    <dgm:pt modelId="{DB73A2D7-C622-4C96-9CD3-918F312E4534}" type="pres">
      <dgm:prSet presAssocID="{D2AA2AFC-83ED-4A1A-92DE-5DDEF1F9DEB6}" presName="parentLin" presStyleCnt="0"/>
      <dgm:spPr/>
    </dgm:pt>
    <dgm:pt modelId="{FC459CC2-2E4C-4715-8B9E-5B9E1F684313}" type="pres">
      <dgm:prSet presAssocID="{D2AA2AFC-83ED-4A1A-92DE-5DDEF1F9DEB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862DEBE-C603-4904-A5F0-8B71051ACDE4}" type="pres">
      <dgm:prSet presAssocID="{D2AA2AFC-83ED-4A1A-92DE-5DDEF1F9DE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473D3-CA99-4CAB-A50A-24B7E8D83EEE}" type="pres">
      <dgm:prSet presAssocID="{D2AA2AFC-83ED-4A1A-92DE-5DDEF1F9DEB6}" presName="negativeSpace" presStyleCnt="0"/>
      <dgm:spPr/>
    </dgm:pt>
    <dgm:pt modelId="{C5D5D202-445D-4E34-8FDA-123F320090E6}" type="pres">
      <dgm:prSet presAssocID="{D2AA2AFC-83ED-4A1A-92DE-5DDEF1F9DEB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CC2582-4509-4C53-A766-C9FE6FEB8B29}" srcId="{36BAB1B7-18AC-4EF1-8BAA-7AE392A572B2}" destId="{D2AA2AFC-83ED-4A1A-92DE-5DDEF1F9DEB6}" srcOrd="2" destOrd="0" parTransId="{0885F409-D716-409D-BDF1-D67E83098128}" sibTransId="{C910145A-B5E1-4810-91FF-E1C1AB8E8073}"/>
    <dgm:cxn modelId="{2645286C-26D2-48CF-8FE9-BC4540BD9F88}" type="presOf" srcId="{DB1DA749-81A5-44FA-A54C-381677715F8F}" destId="{5A6959B3-F645-41FE-8888-95B01A4BD38F}" srcOrd="1" destOrd="0" presId="urn:microsoft.com/office/officeart/2005/8/layout/list1"/>
    <dgm:cxn modelId="{1BB91EB6-C8C6-4308-8C17-68E6AB00D944}" type="presOf" srcId="{DB1DA749-81A5-44FA-A54C-381677715F8F}" destId="{054AACED-9A3E-4F74-A6DA-84794186D79D}" srcOrd="0" destOrd="0" presId="urn:microsoft.com/office/officeart/2005/8/layout/list1"/>
    <dgm:cxn modelId="{1E76E769-C359-4A87-B6B4-00EB4E4B186D}" srcId="{36BAB1B7-18AC-4EF1-8BAA-7AE392A572B2}" destId="{DB1DA749-81A5-44FA-A54C-381677715F8F}" srcOrd="0" destOrd="0" parTransId="{95318B36-51D1-4FEF-8F72-C18706DD5BCB}" sibTransId="{3D130B73-C9F7-4B98-8BE9-A7598B837E57}"/>
    <dgm:cxn modelId="{45CB5124-FE9E-4448-AE67-0B593FFB40FB}" type="presOf" srcId="{ADE5BA2A-AD8F-4B4E-9E19-7D9C493F4E88}" destId="{DE221E15-71C3-4920-970F-3ED8442E8C42}" srcOrd="1" destOrd="0" presId="urn:microsoft.com/office/officeart/2005/8/layout/list1"/>
    <dgm:cxn modelId="{586B1F84-D76F-4FFF-AEF1-850A5DD74EDD}" type="presOf" srcId="{D2AA2AFC-83ED-4A1A-92DE-5DDEF1F9DEB6}" destId="{FC459CC2-2E4C-4715-8B9E-5B9E1F684313}" srcOrd="0" destOrd="0" presId="urn:microsoft.com/office/officeart/2005/8/layout/list1"/>
    <dgm:cxn modelId="{1D3B50D2-2A68-4D4D-A22E-4F0A51AC4CE2}" type="presOf" srcId="{AFF5B498-1CE4-4BD2-9C52-2076D60E6F5C}" destId="{630158CF-590B-4F10-B124-A2692C83E25B}" srcOrd="0" destOrd="0" presId="urn:microsoft.com/office/officeart/2005/8/layout/list1"/>
    <dgm:cxn modelId="{FED85DFA-05DF-4BCC-B2BD-2C6CDCD02A32}" srcId="{D2AA2AFC-83ED-4A1A-92DE-5DDEF1F9DEB6}" destId="{51065391-28E1-49A5-AC35-0A5389608441}" srcOrd="1" destOrd="0" parTransId="{AB9D7465-7194-4CBB-9E04-83FD058CAB89}" sibTransId="{A09F72C8-A687-4FCC-9210-744A312E7435}"/>
    <dgm:cxn modelId="{0AC25B68-AA2C-498A-A826-0449EB7612B1}" srcId="{36BAB1B7-18AC-4EF1-8BAA-7AE392A572B2}" destId="{ADE5BA2A-AD8F-4B4E-9E19-7D9C493F4E88}" srcOrd="1" destOrd="0" parTransId="{11E879BA-5410-47D4-B990-8328E01E3536}" sibTransId="{891C4CC9-7C1E-4E0F-B1E4-FBB3D45FA008}"/>
    <dgm:cxn modelId="{7388B598-0218-4C43-9A30-1970A5301034}" type="presOf" srcId="{ADE5BA2A-AD8F-4B4E-9E19-7D9C493F4E88}" destId="{C4760DD0-9A93-473F-B0F2-55E7E10829D1}" srcOrd="0" destOrd="0" presId="urn:microsoft.com/office/officeart/2005/8/layout/list1"/>
    <dgm:cxn modelId="{3994C492-968C-4FB0-9667-D3CF8EA1C0BC}" type="presOf" srcId="{E6B00167-5DB0-40CB-8909-96E37EB55AE8}" destId="{E9B39E0D-584D-4C3B-91EC-1BE47E76F5A4}" srcOrd="0" destOrd="0" presId="urn:microsoft.com/office/officeart/2005/8/layout/list1"/>
    <dgm:cxn modelId="{134701EF-17F8-4250-A50C-0483B08F00FF}" type="presOf" srcId="{36BAB1B7-18AC-4EF1-8BAA-7AE392A572B2}" destId="{DDA79526-8680-41BB-B25B-A5883F39D27E}" srcOrd="0" destOrd="0" presId="urn:microsoft.com/office/officeart/2005/8/layout/list1"/>
    <dgm:cxn modelId="{1B674CF0-6FE0-4682-89F6-110B2D2220C1}" srcId="{D2AA2AFC-83ED-4A1A-92DE-5DDEF1F9DEB6}" destId="{7558AA0A-EEA8-4AE6-B8EE-1D06FC1090AA}" srcOrd="0" destOrd="0" parTransId="{8A9A6760-8DFD-4DC1-8E9B-29CAE52F9DF2}" sibTransId="{FBACC3E3-9518-45B1-8EA5-C3399F41F911}"/>
    <dgm:cxn modelId="{20E6D70C-8143-4420-B92A-69EE98097A32}" type="presOf" srcId="{51065391-28E1-49A5-AC35-0A5389608441}" destId="{C5D5D202-445D-4E34-8FDA-123F320090E6}" srcOrd="0" destOrd="1" presId="urn:microsoft.com/office/officeart/2005/8/layout/list1"/>
    <dgm:cxn modelId="{2F85C0D9-3262-46BC-B1E4-E9229794AED9}" srcId="{D2AA2AFC-83ED-4A1A-92DE-5DDEF1F9DEB6}" destId="{FAD12E3D-D916-425D-B0E5-681001765177}" srcOrd="2" destOrd="0" parTransId="{D0DCB34E-1337-4F14-BA60-23C55D95E3E9}" sibTransId="{6A12ED8F-2D29-44EA-917A-CBF73F954C91}"/>
    <dgm:cxn modelId="{0647E47C-3382-41B7-9B2F-E3F15C32B20C}" type="presOf" srcId="{D2AA2AFC-83ED-4A1A-92DE-5DDEF1F9DEB6}" destId="{A862DEBE-C603-4904-A5F0-8B71051ACDE4}" srcOrd="1" destOrd="0" presId="urn:microsoft.com/office/officeart/2005/8/layout/list1"/>
    <dgm:cxn modelId="{74653568-9529-46CC-9663-C8D956DDAC15}" srcId="{ADE5BA2A-AD8F-4B4E-9E19-7D9C493F4E88}" destId="{E6B00167-5DB0-40CB-8909-96E37EB55AE8}" srcOrd="0" destOrd="0" parTransId="{7C1B8203-D143-4C69-980D-1D558270E674}" sibTransId="{3A61599D-1205-486C-8866-DF02B32DAE1B}"/>
    <dgm:cxn modelId="{40AAA49A-ADA2-4153-B2F9-E286DDD6D9E1}" type="presOf" srcId="{7558AA0A-EEA8-4AE6-B8EE-1D06FC1090AA}" destId="{C5D5D202-445D-4E34-8FDA-123F320090E6}" srcOrd="0" destOrd="0" presId="urn:microsoft.com/office/officeart/2005/8/layout/list1"/>
    <dgm:cxn modelId="{D4F8FDAD-94E6-4CBB-A7EA-4B10F8EB4156}" srcId="{DB1DA749-81A5-44FA-A54C-381677715F8F}" destId="{AFF5B498-1CE4-4BD2-9C52-2076D60E6F5C}" srcOrd="0" destOrd="0" parTransId="{16D35D7A-1A74-4AB5-B0F8-770BE6FCB57A}" sibTransId="{1E20C447-1AF6-4085-8078-ED8CD5DD2650}"/>
    <dgm:cxn modelId="{2E565DCE-6E0C-4171-8FCB-D5C7D29E7B8D}" type="presOf" srcId="{FAD12E3D-D916-425D-B0E5-681001765177}" destId="{C5D5D202-445D-4E34-8FDA-123F320090E6}" srcOrd="0" destOrd="2" presId="urn:microsoft.com/office/officeart/2005/8/layout/list1"/>
    <dgm:cxn modelId="{48D0006F-3A24-476B-8129-C85C96F088D7}" type="presParOf" srcId="{DDA79526-8680-41BB-B25B-A5883F39D27E}" destId="{81A90F86-2DC7-45BF-86AC-4008660EF3CC}" srcOrd="0" destOrd="0" presId="urn:microsoft.com/office/officeart/2005/8/layout/list1"/>
    <dgm:cxn modelId="{0E8550BF-DE4D-44D2-BE4D-0A36976015CE}" type="presParOf" srcId="{81A90F86-2DC7-45BF-86AC-4008660EF3CC}" destId="{054AACED-9A3E-4F74-A6DA-84794186D79D}" srcOrd="0" destOrd="0" presId="urn:microsoft.com/office/officeart/2005/8/layout/list1"/>
    <dgm:cxn modelId="{76CBB8BB-EB93-4613-BEEC-90A41D9674DB}" type="presParOf" srcId="{81A90F86-2DC7-45BF-86AC-4008660EF3CC}" destId="{5A6959B3-F645-41FE-8888-95B01A4BD38F}" srcOrd="1" destOrd="0" presId="urn:microsoft.com/office/officeart/2005/8/layout/list1"/>
    <dgm:cxn modelId="{9BF70E12-E81A-47EF-973D-4B9121E9A47C}" type="presParOf" srcId="{DDA79526-8680-41BB-B25B-A5883F39D27E}" destId="{D4A89A07-B390-4227-92F1-4DAB66314236}" srcOrd="1" destOrd="0" presId="urn:microsoft.com/office/officeart/2005/8/layout/list1"/>
    <dgm:cxn modelId="{44D0137C-AB1A-476F-968F-CAFD7C846D3A}" type="presParOf" srcId="{DDA79526-8680-41BB-B25B-A5883F39D27E}" destId="{630158CF-590B-4F10-B124-A2692C83E25B}" srcOrd="2" destOrd="0" presId="urn:microsoft.com/office/officeart/2005/8/layout/list1"/>
    <dgm:cxn modelId="{380558CC-E64C-4C81-9971-79911A5C57BC}" type="presParOf" srcId="{DDA79526-8680-41BB-B25B-A5883F39D27E}" destId="{691BB2B1-936F-4177-A943-DE724B05D2C5}" srcOrd="3" destOrd="0" presId="urn:microsoft.com/office/officeart/2005/8/layout/list1"/>
    <dgm:cxn modelId="{064B1B36-C2D9-465E-A6F2-779358008205}" type="presParOf" srcId="{DDA79526-8680-41BB-B25B-A5883F39D27E}" destId="{F38E183D-D843-4D91-84B4-9D55CB69DB70}" srcOrd="4" destOrd="0" presId="urn:microsoft.com/office/officeart/2005/8/layout/list1"/>
    <dgm:cxn modelId="{EF71BDAD-ED78-4D62-897D-A50F153B58D4}" type="presParOf" srcId="{F38E183D-D843-4D91-84B4-9D55CB69DB70}" destId="{C4760DD0-9A93-473F-B0F2-55E7E10829D1}" srcOrd="0" destOrd="0" presId="urn:microsoft.com/office/officeart/2005/8/layout/list1"/>
    <dgm:cxn modelId="{30A60162-8D65-4397-B1AE-27F01B21808D}" type="presParOf" srcId="{F38E183D-D843-4D91-84B4-9D55CB69DB70}" destId="{DE221E15-71C3-4920-970F-3ED8442E8C42}" srcOrd="1" destOrd="0" presId="urn:microsoft.com/office/officeart/2005/8/layout/list1"/>
    <dgm:cxn modelId="{16041636-DFAB-447B-A768-085D20B52754}" type="presParOf" srcId="{DDA79526-8680-41BB-B25B-A5883F39D27E}" destId="{29DD4F2D-44B0-4384-8D7C-C9AA7CF06E3F}" srcOrd="5" destOrd="0" presId="urn:microsoft.com/office/officeart/2005/8/layout/list1"/>
    <dgm:cxn modelId="{C044EB5E-9B5A-4641-BF1D-CE706013F6E4}" type="presParOf" srcId="{DDA79526-8680-41BB-B25B-A5883F39D27E}" destId="{E9B39E0D-584D-4C3B-91EC-1BE47E76F5A4}" srcOrd="6" destOrd="0" presId="urn:microsoft.com/office/officeart/2005/8/layout/list1"/>
    <dgm:cxn modelId="{22C005D9-3419-47D0-9176-340D1B9C251B}" type="presParOf" srcId="{DDA79526-8680-41BB-B25B-A5883F39D27E}" destId="{A5E9D461-6326-4A37-8C62-F2D4DC0EA48F}" srcOrd="7" destOrd="0" presId="urn:microsoft.com/office/officeart/2005/8/layout/list1"/>
    <dgm:cxn modelId="{FFE77BE7-2636-4FAC-872F-0E8C2395B763}" type="presParOf" srcId="{DDA79526-8680-41BB-B25B-A5883F39D27E}" destId="{DB73A2D7-C622-4C96-9CD3-918F312E4534}" srcOrd="8" destOrd="0" presId="urn:microsoft.com/office/officeart/2005/8/layout/list1"/>
    <dgm:cxn modelId="{31CB355E-8D9F-4BBE-BC17-E9B9A54B3611}" type="presParOf" srcId="{DB73A2D7-C622-4C96-9CD3-918F312E4534}" destId="{FC459CC2-2E4C-4715-8B9E-5B9E1F684313}" srcOrd="0" destOrd="0" presId="urn:microsoft.com/office/officeart/2005/8/layout/list1"/>
    <dgm:cxn modelId="{8D663468-A503-4FC7-BB85-FA045062437F}" type="presParOf" srcId="{DB73A2D7-C622-4C96-9CD3-918F312E4534}" destId="{A862DEBE-C603-4904-A5F0-8B71051ACDE4}" srcOrd="1" destOrd="0" presId="urn:microsoft.com/office/officeart/2005/8/layout/list1"/>
    <dgm:cxn modelId="{D08F27A3-C532-40FD-94EA-2938D61B108F}" type="presParOf" srcId="{DDA79526-8680-41BB-B25B-A5883F39D27E}" destId="{B63473D3-CA99-4CAB-A50A-24B7E8D83EEE}" srcOrd="9" destOrd="0" presId="urn:microsoft.com/office/officeart/2005/8/layout/list1"/>
    <dgm:cxn modelId="{B142EA15-DBAE-45ED-B81A-BAF7E8F66DE2}" type="presParOf" srcId="{DDA79526-8680-41BB-B25B-A5883F39D27E}" destId="{C5D5D202-445D-4E34-8FDA-123F320090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BAB1B7-18AC-4EF1-8BAA-7AE392A572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DA749-81A5-44FA-A54C-381677715F8F}">
      <dgm:prSet phldrT="[Text]"/>
      <dgm:spPr/>
      <dgm:t>
        <a:bodyPr/>
        <a:lstStyle/>
        <a:p>
          <a:r>
            <a:rPr lang="en-US" dirty="0" smtClean="0"/>
            <a:t>Metric Name</a:t>
          </a:r>
          <a:endParaRPr lang="en-US" dirty="0"/>
        </a:p>
      </dgm:t>
    </dgm:pt>
    <dgm:pt modelId="{95318B36-51D1-4FEF-8F72-C18706DD5BCB}" type="parTrans" cxnId="{1E76E769-C359-4A87-B6B4-00EB4E4B186D}">
      <dgm:prSet/>
      <dgm:spPr/>
      <dgm:t>
        <a:bodyPr/>
        <a:lstStyle/>
        <a:p>
          <a:endParaRPr lang="en-US"/>
        </a:p>
      </dgm:t>
    </dgm:pt>
    <dgm:pt modelId="{3D130B73-C9F7-4B98-8BE9-A7598B837E57}" type="sibTrans" cxnId="{1E76E769-C359-4A87-B6B4-00EB4E4B186D}">
      <dgm:prSet/>
      <dgm:spPr/>
      <dgm:t>
        <a:bodyPr/>
        <a:lstStyle/>
        <a:p>
          <a:endParaRPr lang="en-US"/>
        </a:p>
      </dgm:t>
    </dgm:pt>
    <dgm:pt modelId="{ADE5BA2A-AD8F-4B4E-9E19-7D9C493F4E88}">
      <dgm:prSet phldrT="[Text]"/>
      <dgm:spPr/>
      <dgm:t>
        <a:bodyPr/>
        <a:lstStyle/>
        <a:p>
          <a:r>
            <a:rPr lang="en-US" dirty="0" smtClean="0"/>
            <a:t>Time Stamp </a:t>
          </a:r>
          <a:endParaRPr lang="en-US" dirty="0"/>
        </a:p>
      </dgm:t>
    </dgm:pt>
    <dgm:pt modelId="{11E879BA-5410-47D4-B990-8328E01E3536}" type="parTrans" cxnId="{0AC25B68-AA2C-498A-A826-0449EB7612B1}">
      <dgm:prSet/>
      <dgm:spPr/>
      <dgm:t>
        <a:bodyPr/>
        <a:lstStyle/>
        <a:p>
          <a:endParaRPr lang="en-US"/>
        </a:p>
      </dgm:t>
    </dgm:pt>
    <dgm:pt modelId="{891C4CC9-7C1E-4E0F-B1E4-FBB3D45FA008}" type="sibTrans" cxnId="{0AC25B68-AA2C-498A-A826-0449EB7612B1}">
      <dgm:prSet/>
      <dgm:spPr/>
      <dgm:t>
        <a:bodyPr/>
        <a:lstStyle/>
        <a:p>
          <a:endParaRPr lang="en-US"/>
        </a:p>
      </dgm:t>
    </dgm:pt>
    <dgm:pt modelId="{D2AA2AFC-83ED-4A1A-92DE-5DDEF1F9DEB6}">
      <dgm:prSet phldrT="[Text]"/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0885F409-D716-409D-BDF1-D67E83098128}" type="parTrans" cxnId="{EECC2582-4509-4C53-A766-C9FE6FEB8B29}">
      <dgm:prSet/>
      <dgm:spPr/>
      <dgm:t>
        <a:bodyPr/>
        <a:lstStyle/>
        <a:p>
          <a:endParaRPr lang="en-US"/>
        </a:p>
      </dgm:t>
    </dgm:pt>
    <dgm:pt modelId="{C910145A-B5E1-4810-91FF-E1C1AB8E8073}" type="sibTrans" cxnId="{EECC2582-4509-4C53-A766-C9FE6FEB8B29}">
      <dgm:prSet/>
      <dgm:spPr/>
      <dgm:t>
        <a:bodyPr/>
        <a:lstStyle/>
        <a:p>
          <a:endParaRPr lang="en-US"/>
        </a:p>
      </dgm:t>
    </dgm:pt>
    <dgm:pt modelId="{D7249DD5-8F99-4529-BBA0-4A6FE63CEDB9}">
      <dgm:prSet phldrT="[Text]"/>
      <dgm:spPr/>
      <dgm:t>
        <a:bodyPr/>
        <a:lstStyle/>
        <a:p>
          <a:r>
            <a:rPr lang="en-US" dirty="0" smtClean="0"/>
            <a:t>Tags</a:t>
          </a:r>
          <a:endParaRPr lang="en-US" dirty="0"/>
        </a:p>
      </dgm:t>
    </dgm:pt>
    <dgm:pt modelId="{138986DF-A71B-4A32-9FDB-97305FEB37F9}" type="parTrans" cxnId="{5ECEF946-87A7-49C6-9524-A0AB0FE4420F}">
      <dgm:prSet/>
      <dgm:spPr/>
      <dgm:t>
        <a:bodyPr/>
        <a:lstStyle/>
        <a:p>
          <a:endParaRPr lang="en-US"/>
        </a:p>
      </dgm:t>
    </dgm:pt>
    <dgm:pt modelId="{D908C4BC-6F68-4DAD-B515-8A39B2665D21}" type="sibTrans" cxnId="{5ECEF946-87A7-49C6-9524-A0AB0FE4420F}">
      <dgm:prSet/>
      <dgm:spPr/>
      <dgm:t>
        <a:bodyPr/>
        <a:lstStyle/>
        <a:p>
          <a:endParaRPr lang="en-US"/>
        </a:p>
      </dgm:t>
    </dgm:pt>
    <dgm:pt modelId="{6120AB94-25CF-4569-B6A1-5E23601F3431}">
      <dgm:prSet phldrT="[Text]"/>
      <dgm:spPr/>
      <dgm:t>
        <a:bodyPr/>
        <a:lstStyle/>
        <a:p>
          <a:r>
            <a:rPr lang="en-US" dirty="0" smtClean="0"/>
            <a:t>These are used to annotate data points</a:t>
          </a:r>
          <a:endParaRPr lang="en-US" dirty="0"/>
        </a:p>
      </dgm:t>
    </dgm:pt>
    <dgm:pt modelId="{1F57A843-289B-4E35-9957-9ECAD755F27B}" type="parTrans" cxnId="{4208C9BA-26A9-491C-8B2F-8AEA79818696}">
      <dgm:prSet/>
      <dgm:spPr/>
      <dgm:t>
        <a:bodyPr/>
        <a:lstStyle/>
        <a:p>
          <a:endParaRPr lang="en-US"/>
        </a:p>
      </dgm:t>
    </dgm:pt>
    <dgm:pt modelId="{9295B33F-C92B-48B3-9C6E-91EB1D3240FF}" type="sibTrans" cxnId="{4208C9BA-26A9-491C-8B2F-8AEA79818696}">
      <dgm:prSet/>
      <dgm:spPr/>
      <dgm:t>
        <a:bodyPr/>
        <a:lstStyle/>
        <a:p>
          <a:endParaRPr lang="en-US"/>
        </a:p>
      </dgm:t>
    </dgm:pt>
    <dgm:pt modelId="{7558AA0A-EEA8-4AE6-B8EE-1D06FC1090AA}">
      <dgm:prSet phldrT="[Text]"/>
      <dgm:spPr/>
      <dgm:t>
        <a:bodyPr/>
        <a:lstStyle/>
        <a:p>
          <a:r>
            <a:rPr lang="en-US" dirty="0" smtClean="0"/>
            <a:t>The observation at a specific point in time</a:t>
          </a:r>
          <a:endParaRPr lang="en-US" dirty="0"/>
        </a:p>
      </dgm:t>
    </dgm:pt>
    <dgm:pt modelId="{8A9A6760-8DFD-4DC1-8E9B-29CAE52F9DF2}" type="parTrans" cxnId="{1B674CF0-6FE0-4682-89F6-110B2D2220C1}">
      <dgm:prSet/>
      <dgm:spPr/>
      <dgm:t>
        <a:bodyPr/>
        <a:lstStyle/>
        <a:p>
          <a:endParaRPr lang="en-US"/>
        </a:p>
      </dgm:t>
    </dgm:pt>
    <dgm:pt modelId="{FBACC3E3-9518-45B1-8EA5-C3399F41F911}" type="sibTrans" cxnId="{1B674CF0-6FE0-4682-89F6-110B2D2220C1}">
      <dgm:prSet/>
      <dgm:spPr/>
      <dgm:t>
        <a:bodyPr/>
        <a:lstStyle/>
        <a:p>
          <a:endParaRPr lang="en-US"/>
        </a:p>
      </dgm:t>
    </dgm:pt>
    <dgm:pt modelId="{E6B00167-5DB0-40CB-8909-96E37EB55AE8}">
      <dgm:prSet phldrT="[Text]"/>
      <dgm:spPr/>
      <dgm:t>
        <a:bodyPr/>
        <a:lstStyle/>
        <a:p>
          <a:r>
            <a:rPr lang="en-US" dirty="0" smtClean="0"/>
            <a:t>Time Stamp of the observation</a:t>
          </a:r>
          <a:endParaRPr lang="en-US" dirty="0"/>
        </a:p>
      </dgm:t>
    </dgm:pt>
    <dgm:pt modelId="{7C1B8203-D143-4C69-980D-1D558270E674}" type="parTrans" cxnId="{74653568-9529-46CC-9663-C8D956DDAC15}">
      <dgm:prSet/>
      <dgm:spPr/>
      <dgm:t>
        <a:bodyPr/>
        <a:lstStyle/>
        <a:p>
          <a:endParaRPr lang="en-US"/>
        </a:p>
      </dgm:t>
    </dgm:pt>
    <dgm:pt modelId="{3A61599D-1205-486C-8866-DF02B32DAE1B}" type="sibTrans" cxnId="{74653568-9529-46CC-9663-C8D956DDAC15}">
      <dgm:prSet/>
      <dgm:spPr/>
      <dgm:t>
        <a:bodyPr/>
        <a:lstStyle/>
        <a:p>
          <a:endParaRPr lang="en-US"/>
        </a:p>
      </dgm:t>
    </dgm:pt>
    <dgm:pt modelId="{AFF5B498-1CE4-4BD2-9C52-2076D60E6F5C}">
      <dgm:prSet phldrT="[Text]"/>
      <dgm:spPr/>
      <dgm:t>
        <a:bodyPr/>
        <a:lstStyle/>
        <a:p>
          <a:r>
            <a:rPr lang="en-US" dirty="0" smtClean="0"/>
            <a:t>Entity that is being tracked </a:t>
          </a:r>
          <a:endParaRPr lang="en-US" dirty="0"/>
        </a:p>
      </dgm:t>
    </dgm:pt>
    <dgm:pt modelId="{16D35D7A-1A74-4AB5-B0F8-770BE6FCB57A}" type="parTrans" cxnId="{D4F8FDAD-94E6-4CBB-A7EA-4B10F8EB4156}">
      <dgm:prSet/>
      <dgm:spPr/>
      <dgm:t>
        <a:bodyPr/>
        <a:lstStyle/>
        <a:p>
          <a:endParaRPr lang="en-US"/>
        </a:p>
      </dgm:t>
    </dgm:pt>
    <dgm:pt modelId="{1E20C447-1AF6-4085-8078-ED8CD5DD2650}" type="sibTrans" cxnId="{D4F8FDAD-94E6-4CBB-A7EA-4B10F8EB4156}">
      <dgm:prSet/>
      <dgm:spPr/>
      <dgm:t>
        <a:bodyPr/>
        <a:lstStyle/>
        <a:p>
          <a:endParaRPr lang="en-US"/>
        </a:p>
      </dgm:t>
    </dgm:pt>
    <dgm:pt modelId="{DDA79526-8680-41BB-B25B-A5883F39D27E}" type="pres">
      <dgm:prSet presAssocID="{36BAB1B7-18AC-4EF1-8BAA-7AE392A572B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90F86-2DC7-45BF-86AC-4008660EF3CC}" type="pres">
      <dgm:prSet presAssocID="{DB1DA749-81A5-44FA-A54C-381677715F8F}" presName="parentLin" presStyleCnt="0"/>
      <dgm:spPr/>
    </dgm:pt>
    <dgm:pt modelId="{054AACED-9A3E-4F74-A6DA-84794186D79D}" type="pres">
      <dgm:prSet presAssocID="{DB1DA749-81A5-44FA-A54C-381677715F8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A6959B3-F645-41FE-8888-95B01A4BD38F}" type="pres">
      <dgm:prSet presAssocID="{DB1DA749-81A5-44FA-A54C-381677715F8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89A07-B390-4227-92F1-4DAB66314236}" type="pres">
      <dgm:prSet presAssocID="{DB1DA749-81A5-44FA-A54C-381677715F8F}" presName="negativeSpace" presStyleCnt="0"/>
      <dgm:spPr/>
    </dgm:pt>
    <dgm:pt modelId="{630158CF-590B-4F10-B124-A2692C83E25B}" type="pres">
      <dgm:prSet presAssocID="{DB1DA749-81A5-44FA-A54C-381677715F8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BB2B1-936F-4177-A943-DE724B05D2C5}" type="pres">
      <dgm:prSet presAssocID="{3D130B73-C9F7-4B98-8BE9-A7598B837E57}" presName="spaceBetweenRectangles" presStyleCnt="0"/>
      <dgm:spPr/>
    </dgm:pt>
    <dgm:pt modelId="{F38E183D-D843-4D91-84B4-9D55CB69DB70}" type="pres">
      <dgm:prSet presAssocID="{ADE5BA2A-AD8F-4B4E-9E19-7D9C493F4E88}" presName="parentLin" presStyleCnt="0"/>
      <dgm:spPr/>
    </dgm:pt>
    <dgm:pt modelId="{C4760DD0-9A93-473F-B0F2-55E7E10829D1}" type="pres">
      <dgm:prSet presAssocID="{ADE5BA2A-AD8F-4B4E-9E19-7D9C493F4E8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E221E15-71C3-4920-970F-3ED8442E8C42}" type="pres">
      <dgm:prSet presAssocID="{ADE5BA2A-AD8F-4B4E-9E19-7D9C493F4E8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D4F2D-44B0-4384-8D7C-C9AA7CF06E3F}" type="pres">
      <dgm:prSet presAssocID="{ADE5BA2A-AD8F-4B4E-9E19-7D9C493F4E88}" presName="negativeSpace" presStyleCnt="0"/>
      <dgm:spPr/>
    </dgm:pt>
    <dgm:pt modelId="{E9B39E0D-584D-4C3B-91EC-1BE47E76F5A4}" type="pres">
      <dgm:prSet presAssocID="{ADE5BA2A-AD8F-4B4E-9E19-7D9C493F4E8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9D461-6326-4A37-8C62-F2D4DC0EA48F}" type="pres">
      <dgm:prSet presAssocID="{891C4CC9-7C1E-4E0F-B1E4-FBB3D45FA008}" presName="spaceBetweenRectangles" presStyleCnt="0"/>
      <dgm:spPr/>
    </dgm:pt>
    <dgm:pt modelId="{DB73A2D7-C622-4C96-9CD3-918F312E4534}" type="pres">
      <dgm:prSet presAssocID="{D2AA2AFC-83ED-4A1A-92DE-5DDEF1F9DEB6}" presName="parentLin" presStyleCnt="0"/>
      <dgm:spPr/>
    </dgm:pt>
    <dgm:pt modelId="{FC459CC2-2E4C-4715-8B9E-5B9E1F684313}" type="pres">
      <dgm:prSet presAssocID="{D2AA2AFC-83ED-4A1A-92DE-5DDEF1F9DEB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862DEBE-C603-4904-A5F0-8B71051ACDE4}" type="pres">
      <dgm:prSet presAssocID="{D2AA2AFC-83ED-4A1A-92DE-5DDEF1F9DEB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473D3-CA99-4CAB-A50A-24B7E8D83EEE}" type="pres">
      <dgm:prSet presAssocID="{D2AA2AFC-83ED-4A1A-92DE-5DDEF1F9DEB6}" presName="negativeSpace" presStyleCnt="0"/>
      <dgm:spPr/>
    </dgm:pt>
    <dgm:pt modelId="{C5D5D202-445D-4E34-8FDA-123F320090E6}" type="pres">
      <dgm:prSet presAssocID="{D2AA2AFC-83ED-4A1A-92DE-5DDEF1F9DEB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1E202-DB60-47AF-8475-7E894863EADA}" type="pres">
      <dgm:prSet presAssocID="{C910145A-B5E1-4810-91FF-E1C1AB8E8073}" presName="spaceBetweenRectangles" presStyleCnt="0"/>
      <dgm:spPr/>
    </dgm:pt>
    <dgm:pt modelId="{4FA4C587-70FC-49B4-B9B6-2B818B45EBB7}" type="pres">
      <dgm:prSet presAssocID="{D7249DD5-8F99-4529-BBA0-4A6FE63CEDB9}" presName="parentLin" presStyleCnt="0"/>
      <dgm:spPr/>
    </dgm:pt>
    <dgm:pt modelId="{C26E8CFE-E084-4AF2-8AF3-B2EA2F2B20ED}" type="pres">
      <dgm:prSet presAssocID="{D7249DD5-8F99-4529-BBA0-4A6FE63CEDB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3EDF665-B7E5-4046-B24D-641CC209194F}" type="pres">
      <dgm:prSet presAssocID="{D7249DD5-8F99-4529-BBA0-4A6FE63CEDB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71A39-ECC2-44A5-B976-8E7A4B6E41C8}" type="pres">
      <dgm:prSet presAssocID="{D7249DD5-8F99-4529-BBA0-4A6FE63CEDB9}" presName="negativeSpace" presStyleCnt="0"/>
      <dgm:spPr/>
    </dgm:pt>
    <dgm:pt modelId="{38735359-5E45-4CD7-827B-3E88D5AD9C6C}" type="pres">
      <dgm:prSet presAssocID="{D7249DD5-8F99-4529-BBA0-4A6FE63CEDB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8E7F5-3953-4688-A974-A3BB4C77C366}" type="presOf" srcId="{ADE5BA2A-AD8F-4B4E-9E19-7D9C493F4E88}" destId="{DE221E15-71C3-4920-970F-3ED8442E8C42}" srcOrd="1" destOrd="0" presId="urn:microsoft.com/office/officeart/2005/8/layout/list1"/>
    <dgm:cxn modelId="{E00BD4EE-571D-4F32-9D73-23CAAC6B99FD}" type="presOf" srcId="{D7249DD5-8F99-4529-BBA0-4A6FE63CEDB9}" destId="{63EDF665-B7E5-4046-B24D-641CC209194F}" srcOrd="1" destOrd="0" presId="urn:microsoft.com/office/officeart/2005/8/layout/list1"/>
    <dgm:cxn modelId="{EECC2582-4509-4C53-A766-C9FE6FEB8B29}" srcId="{36BAB1B7-18AC-4EF1-8BAA-7AE392A572B2}" destId="{D2AA2AFC-83ED-4A1A-92DE-5DDEF1F9DEB6}" srcOrd="2" destOrd="0" parTransId="{0885F409-D716-409D-BDF1-D67E83098128}" sibTransId="{C910145A-B5E1-4810-91FF-E1C1AB8E8073}"/>
    <dgm:cxn modelId="{5ECEF946-87A7-49C6-9524-A0AB0FE4420F}" srcId="{36BAB1B7-18AC-4EF1-8BAA-7AE392A572B2}" destId="{D7249DD5-8F99-4529-BBA0-4A6FE63CEDB9}" srcOrd="3" destOrd="0" parTransId="{138986DF-A71B-4A32-9FDB-97305FEB37F9}" sibTransId="{D908C4BC-6F68-4DAD-B515-8A39B2665D21}"/>
    <dgm:cxn modelId="{D4F8FDAD-94E6-4CBB-A7EA-4B10F8EB4156}" srcId="{DB1DA749-81A5-44FA-A54C-381677715F8F}" destId="{AFF5B498-1CE4-4BD2-9C52-2076D60E6F5C}" srcOrd="0" destOrd="0" parTransId="{16D35D7A-1A74-4AB5-B0F8-770BE6FCB57A}" sibTransId="{1E20C447-1AF6-4085-8078-ED8CD5DD2650}"/>
    <dgm:cxn modelId="{0F2E1104-D55A-448B-A665-E4921C32F425}" type="presOf" srcId="{ADE5BA2A-AD8F-4B4E-9E19-7D9C493F4E88}" destId="{C4760DD0-9A93-473F-B0F2-55E7E10829D1}" srcOrd="0" destOrd="0" presId="urn:microsoft.com/office/officeart/2005/8/layout/list1"/>
    <dgm:cxn modelId="{B08DCFF8-8EF0-492F-B456-AB035F3E2BAB}" type="presOf" srcId="{7558AA0A-EEA8-4AE6-B8EE-1D06FC1090AA}" destId="{C5D5D202-445D-4E34-8FDA-123F320090E6}" srcOrd="0" destOrd="0" presId="urn:microsoft.com/office/officeart/2005/8/layout/list1"/>
    <dgm:cxn modelId="{74653568-9529-46CC-9663-C8D956DDAC15}" srcId="{ADE5BA2A-AD8F-4B4E-9E19-7D9C493F4E88}" destId="{E6B00167-5DB0-40CB-8909-96E37EB55AE8}" srcOrd="0" destOrd="0" parTransId="{7C1B8203-D143-4C69-980D-1D558270E674}" sibTransId="{3A61599D-1205-486C-8866-DF02B32DAE1B}"/>
    <dgm:cxn modelId="{4208C9BA-26A9-491C-8B2F-8AEA79818696}" srcId="{D7249DD5-8F99-4529-BBA0-4A6FE63CEDB9}" destId="{6120AB94-25CF-4569-B6A1-5E23601F3431}" srcOrd="0" destOrd="0" parTransId="{1F57A843-289B-4E35-9957-9ECAD755F27B}" sibTransId="{9295B33F-C92B-48B3-9C6E-91EB1D3240FF}"/>
    <dgm:cxn modelId="{9E5FE966-67FA-42E4-B16A-BEE8B71A2E83}" type="presOf" srcId="{6120AB94-25CF-4569-B6A1-5E23601F3431}" destId="{38735359-5E45-4CD7-827B-3E88D5AD9C6C}" srcOrd="0" destOrd="0" presId="urn:microsoft.com/office/officeart/2005/8/layout/list1"/>
    <dgm:cxn modelId="{E77ECBC1-C71C-4CCF-A4C9-A50356E6F378}" type="presOf" srcId="{DB1DA749-81A5-44FA-A54C-381677715F8F}" destId="{5A6959B3-F645-41FE-8888-95B01A4BD38F}" srcOrd="1" destOrd="0" presId="urn:microsoft.com/office/officeart/2005/8/layout/list1"/>
    <dgm:cxn modelId="{1E7469C0-0DEF-41CE-8FC4-3803DF6E6A24}" type="presOf" srcId="{DB1DA749-81A5-44FA-A54C-381677715F8F}" destId="{054AACED-9A3E-4F74-A6DA-84794186D79D}" srcOrd="0" destOrd="0" presId="urn:microsoft.com/office/officeart/2005/8/layout/list1"/>
    <dgm:cxn modelId="{4E3783EF-0084-42A7-B990-1F2B188E5B15}" type="presOf" srcId="{36BAB1B7-18AC-4EF1-8BAA-7AE392A572B2}" destId="{DDA79526-8680-41BB-B25B-A5883F39D27E}" srcOrd="0" destOrd="0" presId="urn:microsoft.com/office/officeart/2005/8/layout/list1"/>
    <dgm:cxn modelId="{1FEF1F70-959F-49F1-9D77-141A8446F980}" type="presOf" srcId="{D2AA2AFC-83ED-4A1A-92DE-5DDEF1F9DEB6}" destId="{FC459CC2-2E4C-4715-8B9E-5B9E1F684313}" srcOrd="0" destOrd="0" presId="urn:microsoft.com/office/officeart/2005/8/layout/list1"/>
    <dgm:cxn modelId="{C67D65FF-EE38-4BA0-91AD-8FB2412D7586}" type="presOf" srcId="{D7249DD5-8F99-4529-BBA0-4A6FE63CEDB9}" destId="{C26E8CFE-E084-4AF2-8AF3-B2EA2F2B20ED}" srcOrd="0" destOrd="0" presId="urn:microsoft.com/office/officeart/2005/8/layout/list1"/>
    <dgm:cxn modelId="{8A7397C4-6AA4-4339-8D54-2EBCC4908A9E}" type="presOf" srcId="{D2AA2AFC-83ED-4A1A-92DE-5DDEF1F9DEB6}" destId="{A862DEBE-C603-4904-A5F0-8B71051ACDE4}" srcOrd="1" destOrd="0" presId="urn:microsoft.com/office/officeart/2005/8/layout/list1"/>
    <dgm:cxn modelId="{1B674CF0-6FE0-4682-89F6-110B2D2220C1}" srcId="{D2AA2AFC-83ED-4A1A-92DE-5DDEF1F9DEB6}" destId="{7558AA0A-EEA8-4AE6-B8EE-1D06FC1090AA}" srcOrd="0" destOrd="0" parTransId="{8A9A6760-8DFD-4DC1-8E9B-29CAE52F9DF2}" sibTransId="{FBACC3E3-9518-45B1-8EA5-C3399F41F911}"/>
    <dgm:cxn modelId="{1E76E769-C359-4A87-B6B4-00EB4E4B186D}" srcId="{36BAB1B7-18AC-4EF1-8BAA-7AE392A572B2}" destId="{DB1DA749-81A5-44FA-A54C-381677715F8F}" srcOrd="0" destOrd="0" parTransId="{95318B36-51D1-4FEF-8F72-C18706DD5BCB}" sibTransId="{3D130B73-C9F7-4B98-8BE9-A7598B837E57}"/>
    <dgm:cxn modelId="{C84E373F-E17D-4E78-B6C4-2A5A0A863126}" type="presOf" srcId="{AFF5B498-1CE4-4BD2-9C52-2076D60E6F5C}" destId="{630158CF-590B-4F10-B124-A2692C83E25B}" srcOrd="0" destOrd="0" presId="urn:microsoft.com/office/officeart/2005/8/layout/list1"/>
    <dgm:cxn modelId="{0AC25B68-AA2C-498A-A826-0449EB7612B1}" srcId="{36BAB1B7-18AC-4EF1-8BAA-7AE392A572B2}" destId="{ADE5BA2A-AD8F-4B4E-9E19-7D9C493F4E88}" srcOrd="1" destOrd="0" parTransId="{11E879BA-5410-47D4-B990-8328E01E3536}" sibTransId="{891C4CC9-7C1E-4E0F-B1E4-FBB3D45FA008}"/>
    <dgm:cxn modelId="{6DCDBE9A-48E9-498D-9A71-79AC13F26C60}" type="presOf" srcId="{E6B00167-5DB0-40CB-8909-96E37EB55AE8}" destId="{E9B39E0D-584D-4C3B-91EC-1BE47E76F5A4}" srcOrd="0" destOrd="0" presId="urn:microsoft.com/office/officeart/2005/8/layout/list1"/>
    <dgm:cxn modelId="{37925810-6E73-4133-8615-66F0FC98CF91}" type="presParOf" srcId="{DDA79526-8680-41BB-B25B-A5883F39D27E}" destId="{81A90F86-2DC7-45BF-86AC-4008660EF3CC}" srcOrd="0" destOrd="0" presId="urn:microsoft.com/office/officeart/2005/8/layout/list1"/>
    <dgm:cxn modelId="{FBE45A8D-6E84-4A0C-ACB6-FEC07AB95B9D}" type="presParOf" srcId="{81A90F86-2DC7-45BF-86AC-4008660EF3CC}" destId="{054AACED-9A3E-4F74-A6DA-84794186D79D}" srcOrd="0" destOrd="0" presId="urn:microsoft.com/office/officeart/2005/8/layout/list1"/>
    <dgm:cxn modelId="{5189969E-233C-4948-AF0E-6FA14673A931}" type="presParOf" srcId="{81A90F86-2DC7-45BF-86AC-4008660EF3CC}" destId="{5A6959B3-F645-41FE-8888-95B01A4BD38F}" srcOrd="1" destOrd="0" presId="urn:microsoft.com/office/officeart/2005/8/layout/list1"/>
    <dgm:cxn modelId="{5980BB57-D721-46AC-A71C-81B9370277CD}" type="presParOf" srcId="{DDA79526-8680-41BB-B25B-A5883F39D27E}" destId="{D4A89A07-B390-4227-92F1-4DAB66314236}" srcOrd="1" destOrd="0" presId="urn:microsoft.com/office/officeart/2005/8/layout/list1"/>
    <dgm:cxn modelId="{18EC1409-0864-4879-9E5E-61D4F30A150F}" type="presParOf" srcId="{DDA79526-8680-41BB-B25B-A5883F39D27E}" destId="{630158CF-590B-4F10-B124-A2692C83E25B}" srcOrd="2" destOrd="0" presId="urn:microsoft.com/office/officeart/2005/8/layout/list1"/>
    <dgm:cxn modelId="{1BC5B374-3C19-4688-9588-7FC6E4BAF356}" type="presParOf" srcId="{DDA79526-8680-41BB-B25B-A5883F39D27E}" destId="{691BB2B1-936F-4177-A943-DE724B05D2C5}" srcOrd="3" destOrd="0" presId="urn:microsoft.com/office/officeart/2005/8/layout/list1"/>
    <dgm:cxn modelId="{A88AC373-3CEB-46BC-A235-5C093BC72A82}" type="presParOf" srcId="{DDA79526-8680-41BB-B25B-A5883F39D27E}" destId="{F38E183D-D843-4D91-84B4-9D55CB69DB70}" srcOrd="4" destOrd="0" presId="urn:microsoft.com/office/officeart/2005/8/layout/list1"/>
    <dgm:cxn modelId="{9516CA7D-9183-44D6-9639-2C209431B1F0}" type="presParOf" srcId="{F38E183D-D843-4D91-84B4-9D55CB69DB70}" destId="{C4760DD0-9A93-473F-B0F2-55E7E10829D1}" srcOrd="0" destOrd="0" presId="urn:microsoft.com/office/officeart/2005/8/layout/list1"/>
    <dgm:cxn modelId="{C5FC33DF-4644-48FA-9A67-91165864CC4D}" type="presParOf" srcId="{F38E183D-D843-4D91-84B4-9D55CB69DB70}" destId="{DE221E15-71C3-4920-970F-3ED8442E8C42}" srcOrd="1" destOrd="0" presId="urn:microsoft.com/office/officeart/2005/8/layout/list1"/>
    <dgm:cxn modelId="{1EE18DFA-18A6-4F10-A342-BF597965059D}" type="presParOf" srcId="{DDA79526-8680-41BB-B25B-A5883F39D27E}" destId="{29DD4F2D-44B0-4384-8D7C-C9AA7CF06E3F}" srcOrd="5" destOrd="0" presId="urn:microsoft.com/office/officeart/2005/8/layout/list1"/>
    <dgm:cxn modelId="{748A516C-6554-44C8-8110-AAF1C30EC702}" type="presParOf" srcId="{DDA79526-8680-41BB-B25B-A5883F39D27E}" destId="{E9B39E0D-584D-4C3B-91EC-1BE47E76F5A4}" srcOrd="6" destOrd="0" presId="urn:microsoft.com/office/officeart/2005/8/layout/list1"/>
    <dgm:cxn modelId="{C2F928FB-6396-46D0-BDB7-3458CA23F605}" type="presParOf" srcId="{DDA79526-8680-41BB-B25B-A5883F39D27E}" destId="{A5E9D461-6326-4A37-8C62-F2D4DC0EA48F}" srcOrd="7" destOrd="0" presId="urn:microsoft.com/office/officeart/2005/8/layout/list1"/>
    <dgm:cxn modelId="{18A33BCB-7EBE-4B1D-B537-357A9C1F28D7}" type="presParOf" srcId="{DDA79526-8680-41BB-B25B-A5883F39D27E}" destId="{DB73A2D7-C622-4C96-9CD3-918F312E4534}" srcOrd="8" destOrd="0" presId="urn:microsoft.com/office/officeart/2005/8/layout/list1"/>
    <dgm:cxn modelId="{4C8B7016-430C-4C82-9293-9B5614658266}" type="presParOf" srcId="{DB73A2D7-C622-4C96-9CD3-918F312E4534}" destId="{FC459CC2-2E4C-4715-8B9E-5B9E1F684313}" srcOrd="0" destOrd="0" presId="urn:microsoft.com/office/officeart/2005/8/layout/list1"/>
    <dgm:cxn modelId="{1842173F-1EB4-4E9B-94AB-93B1AFF8A962}" type="presParOf" srcId="{DB73A2D7-C622-4C96-9CD3-918F312E4534}" destId="{A862DEBE-C603-4904-A5F0-8B71051ACDE4}" srcOrd="1" destOrd="0" presId="urn:microsoft.com/office/officeart/2005/8/layout/list1"/>
    <dgm:cxn modelId="{87420738-8467-450E-B29B-54FBC21C5525}" type="presParOf" srcId="{DDA79526-8680-41BB-B25B-A5883F39D27E}" destId="{B63473D3-CA99-4CAB-A50A-24B7E8D83EEE}" srcOrd="9" destOrd="0" presId="urn:microsoft.com/office/officeart/2005/8/layout/list1"/>
    <dgm:cxn modelId="{6932A871-BE0D-45DB-A9A3-97626C90D3BA}" type="presParOf" srcId="{DDA79526-8680-41BB-B25B-A5883F39D27E}" destId="{C5D5D202-445D-4E34-8FDA-123F320090E6}" srcOrd="10" destOrd="0" presId="urn:microsoft.com/office/officeart/2005/8/layout/list1"/>
    <dgm:cxn modelId="{431EC3DF-CAFA-430F-94FF-D6E99207A61E}" type="presParOf" srcId="{DDA79526-8680-41BB-B25B-A5883F39D27E}" destId="{A571E202-DB60-47AF-8475-7E894863EADA}" srcOrd="11" destOrd="0" presId="urn:microsoft.com/office/officeart/2005/8/layout/list1"/>
    <dgm:cxn modelId="{661D1039-68EB-4195-A9A8-1C75121FE1EE}" type="presParOf" srcId="{DDA79526-8680-41BB-B25B-A5883F39D27E}" destId="{4FA4C587-70FC-49B4-B9B6-2B818B45EBB7}" srcOrd="12" destOrd="0" presId="urn:microsoft.com/office/officeart/2005/8/layout/list1"/>
    <dgm:cxn modelId="{2FB2338B-C30D-4804-96D1-6D01C07FDFF6}" type="presParOf" srcId="{4FA4C587-70FC-49B4-B9B6-2B818B45EBB7}" destId="{C26E8CFE-E084-4AF2-8AF3-B2EA2F2B20ED}" srcOrd="0" destOrd="0" presId="urn:microsoft.com/office/officeart/2005/8/layout/list1"/>
    <dgm:cxn modelId="{7A5B6A8C-1529-4240-B3C7-6D1B3494B753}" type="presParOf" srcId="{4FA4C587-70FC-49B4-B9B6-2B818B45EBB7}" destId="{63EDF665-B7E5-4046-B24D-641CC209194F}" srcOrd="1" destOrd="0" presId="urn:microsoft.com/office/officeart/2005/8/layout/list1"/>
    <dgm:cxn modelId="{5DAA4B35-85AE-4A68-91DA-77E2F2185620}" type="presParOf" srcId="{DDA79526-8680-41BB-B25B-A5883F39D27E}" destId="{41371A39-ECC2-44A5-B976-8E7A4B6E41C8}" srcOrd="13" destOrd="0" presId="urn:microsoft.com/office/officeart/2005/8/layout/list1"/>
    <dgm:cxn modelId="{E4F198B6-C872-4624-9BF3-9CD22C60FA2A}" type="presParOf" srcId="{DDA79526-8680-41BB-B25B-A5883F39D27E}" destId="{38735359-5E45-4CD7-827B-3E88D5AD9C6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158CF-590B-4F10-B124-A2692C83E25B}">
      <dsp:nvSpPr>
        <dsp:cNvPr id="0" name=""/>
        <dsp:cNvSpPr/>
      </dsp:nvSpPr>
      <dsp:spPr>
        <a:xfrm>
          <a:off x="0" y="305844"/>
          <a:ext cx="6648361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87" tIns="395732" rIns="51598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will outgrow them and access is inefficient</a:t>
          </a:r>
          <a:endParaRPr lang="en-US" sz="1900" kern="1200" dirty="0"/>
        </a:p>
      </dsp:txBody>
      <dsp:txXfrm>
        <a:off x="0" y="305844"/>
        <a:ext cx="6648361" cy="807975"/>
      </dsp:txXfrm>
    </dsp:sp>
    <dsp:sp modelId="{5A6959B3-F645-41FE-8888-95B01A4BD38F}">
      <dsp:nvSpPr>
        <dsp:cNvPr id="0" name=""/>
        <dsp:cNvSpPr/>
      </dsp:nvSpPr>
      <dsp:spPr>
        <a:xfrm>
          <a:off x="332418" y="25404"/>
          <a:ext cx="465385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5" tIns="0" rIns="17590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Flat Files</a:t>
          </a:r>
          <a:endParaRPr lang="en-US" sz="1900" kern="1200" dirty="0"/>
        </a:p>
      </dsp:txBody>
      <dsp:txXfrm>
        <a:off x="359798" y="52784"/>
        <a:ext cx="4599092" cy="506120"/>
      </dsp:txXfrm>
    </dsp:sp>
    <dsp:sp modelId="{E9B39E0D-584D-4C3B-91EC-1BE47E76F5A4}">
      <dsp:nvSpPr>
        <dsp:cNvPr id="0" name=""/>
        <dsp:cNvSpPr/>
      </dsp:nvSpPr>
      <dsp:spPr>
        <a:xfrm>
          <a:off x="0" y="1496859"/>
          <a:ext cx="6648361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87" tIns="395732" rIns="51598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Doesn’t scale well</a:t>
          </a:r>
          <a:endParaRPr lang="en-US" sz="1900" kern="1200" dirty="0"/>
        </a:p>
      </dsp:txBody>
      <dsp:txXfrm>
        <a:off x="0" y="1496859"/>
        <a:ext cx="6648361" cy="807975"/>
      </dsp:txXfrm>
    </dsp:sp>
    <dsp:sp modelId="{DE221E15-71C3-4920-970F-3ED8442E8C42}">
      <dsp:nvSpPr>
        <dsp:cNvPr id="0" name=""/>
        <dsp:cNvSpPr/>
      </dsp:nvSpPr>
      <dsp:spPr>
        <a:xfrm>
          <a:off x="332418" y="1216419"/>
          <a:ext cx="465385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5" tIns="0" rIns="17590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RDBMS</a:t>
          </a:r>
          <a:endParaRPr lang="en-US" sz="1900" kern="1200" dirty="0"/>
        </a:p>
      </dsp:txBody>
      <dsp:txXfrm>
        <a:off x="359798" y="1243799"/>
        <a:ext cx="4599092" cy="506120"/>
      </dsp:txXfrm>
    </dsp:sp>
    <dsp:sp modelId="{C5D5D202-445D-4E34-8FDA-123F320090E6}">
      <dsp:nvSpPr>
        <dsp:cNvPr id="0" name=""/>
        <dsp:cNvSpPr/>
      </dsp:nvSpPr>
      <dsp:spPr>
        <a:xfrm>
          <a:off x="0" y="2687874"/>
          <a:ext cx="6648361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87" tIns="395732" rIns="51598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Preferred as it scales well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Basic Design: Unique row keys with time series id and column is a time offset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Hybrid Design: Blob Style</a:t>
          </a:r>
          <a:endParaRPr lang="en-US" sz="1900" kern="1200" dirty="0"/>
        </a:p>
      </dsp:txBody>
      <dsp:txXfrm>
        <a:off x="0" y="2687874"/>
        <a:ext cx="6648361" cy="1705725"/>
      </dsp:txXfrm>
    </dsp:sp>
    <dsp:sp modelId="{A862DEBE-C603-4904-A5F0-8B71051ACDE4}">
      <dsp:nvSpPr>
        <dsp:cNvPr id="0" name=""/>
        <dsp:cNvSpPr/>
      </dsp:nvSpPr>
      <dsp:spPr>
        <a:xfrm>
          <a:off x="332418" y="2407434"/>
          <a:ext cx="465385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5" tIns="0" rIns="17590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NoSQL non relational </a:t>
          </a:r>
          <a:endParaRPr lang="en-US" sz="1900" kern="1200" dirty="0"/>
        </a:p>
      </dsp:txBody>
      <dsp:txXfrm>
        <a:off x="359798" y="2434814"/>
        <a:ext cx="459909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158CF-590B-4F10-B124-A2692C83E25B}">
      <dsp:nvSpPr>
        <dsp:cNvPr id="0" name=""/>
        <dsp:cNvSpPr/>
      </dsp:nvSpPr>
      <dsp:spPr>
        <a:xfrm>
          <a:off x="0" y="267121"/>
          <a:ext cx="664836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87" tIns="374904" rIns="51598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Entity that is being tracked </a:t>
          </a:r>
          <a:endParaRPr lang="en-US" sz="1800" kern="1200" dirty="0"/>
        </a:p>
      </dsp:txBody>
      <dsp:txXfrm>
        <a:off x="0" y="267121"/>
        <a:ext cx="6648361" cy="765450"/>
      </dsp:txXfrm>
    </dsp:sp>
    <dsp:sp modelId="{5A6959B3-F645-41FE-8888-95B01A4BD38F}">
      <dsp:nvSpPr>
        <dsp:cNvPr id="0" name=""/>
        <dsp:cNvSpPr/>
      </dsp:nvSpPr>
      <dsp:spPr>
        <a:xfrm>
          <a:off x="332418" y="1441"/>
          <a:ext cx="465385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5" tIns="0" rIns="1759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Metric Name</a:t>
          </a:r>
          <a:endParaRPr lang="en-US" sz="1800" kern="1200" dirty="0"/>
        </a:p>
      </dsp:txBody>
      <dsp:txXfrm>
        <a:off x="358357" y="27380"/>
        <a:ext cx="4601974" cy="479482"/>
      </dsp:txXfrm>
    </dsp:sp>
    <dsp:sp modelId="{E9B39E0D-584D-4C3B-91EC-1BE47E76F5A4}">
      <dsp:nvSpPr>
        <dsp:cNvPr id="0" name=""/>
        <dsp:cNvSpPr/>
      </dsp:nvSpPr>
      <dsp:spPr>
        <a:xfrm>
          <a:off x="0" y="1395451"/>
          <a:ext cx="664836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87" tIns="374904" rIns="51598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Time Stamp of the observation</a:t>
          </a:r>
          <a:endParaRPr lang="en-US" sz="1800" kern="1200" dirty="0"/>
        </a:p>
      </dsp:txBody>
      <dsp:txXfrm>
        <a:off x="0" y="1395451"/>
        <a:ext cx="6648361" cy="765450"/>
      </dsp:txXfrm>
    </dsp:sp>
    <dsp:sp modelId="{DE221E15-71C3-4920-970F-3ED8442E8C42}">
      <dsp:nvSpPr>
        <dsp:cNvPr id="0" name=""/>
        <dsp:cNvSpPr/>
      </dsp:nvSpPr>
      <dsp:spPr>
        <a:xfrm>
          <a:off x="332418" y="1129771"/>
          <a:ext cx="465385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5" tIns="0" rIns="1759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Time Stamp </a:t>
          </a:r>
          <a:endParaRPr lang="en-US" sz="1800" kern="1200" dirty="0"/>
        </a:p>
      </dsp:txBody>
      <dsp:txXfrm>
        <a:off x="358357" y="1155710"/>
        <a:ext cx="4601974" cy="479482"/>
      </dsp:txXfrm>
    </dsp:sp>
    <dsp:sp modelId="{C5D5D202-445D-4E34-8FDA-123F320090E6}">
      <dsp:nvSpPr>
        <dsp:cNvPr id="0" name=""/>
        <dsp:cNvSpPr/>
      </dsp:nvSpPr>
      <dsp:spPr>
        <a:xfrm>
          <a:off x="0" y="2523782"/>
          <a:ext cx="664836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87" tIns="374904" rIns="51598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observation at a specific point in time</a:t>
          </a:r>
          <a:endParaRPr lang="en-US" sz="1800" kern="1200" dirty="0"/>
        </a:p>
      </dsp:txBody>
      <dsp:txXfrm>
        <a:off x="0" y="2523782"/>
        <a:ext cx="6648361" cy="765450"/>
      </dsp:txXfrm>
    </dsp:sp>
    <dsp:sp modelId="{A862DEBE-C603-4904-A5F0-8B71051ACDE4}">
      <dsp:nvSpPr>
        <dsp:cNvPr id="0" name=""/>
        <dsp:cNvSpPr/>
      </dsp:nvSpPr>
      <dsp:spPr>
        <a:xfrm>
          <a:off x="332418" y="2258102"/>
          <a:ext cx="465385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5" tIns="0" rIns="1759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Value</a:t>
          </a:r>
          <a:endParaRPr lang="en-US" sz="1800" kern="1200" dirty="0"/>
        </a:p>
      </dsp:txBody>
      <dsp:txXfrm>
        <a:off x="358357" y="2284041"/>
        <a:ext cx="4601974" cy="479482"/>
      </dsp:txXfrm>
    </dsp:sp>
    <dsp:sp modelId="{38735359-5E45-4CD7-827B-3E88D5AD9C6C}">
      <dsp:nvSpPr>
        <dsp:cNvPr id="0" name=""/>
        <dsp:cNvSpPr/>
      </dsp:nvSpPr>
      <dsp:spPr>
        <a:xfrm>
          <a:off x="0" y="3652112"/>
          <a:ext cx="664836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87" tIns="374904" rIns="51598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These are used to annotate data points</a:t>
          </a:r>
          <a:endParaRPr lang="en-US" sz="1800" kern="1200" dirty="0"/>
        </a:p>
      </dsp:txBody>
      <dsp:txXfrm>
        <a:off x="0" y="3652112"/>
        <a:ext cx="6648361" cy="765450"/>
      </dsp:txXfrm>
    </dsp:sp>
    <dsp:sp modelId="{63EDF665-B7E5-4046-B24D-641CC209194F}">
      <dsp:nvSpPr>
        <dsp:cNvPr id="0" name=""/>
        <dsp:cNvSpPr/>
      </dsp:nvSpPr>
      <dsp:spPr>
        <a:xfrm>
          <a:off x="332418" y="3386432"/>
          <a:ext cx="465385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5" tIns="0" rIns="1759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Tags</a:t>
          </a:r>
          <a:endParaRPr lang="en-US" sz="1800" kern="1200" dirty="0"/>
        </a:p>
      </dsp:txBody>
      <dsp:txXfrm>
        <a:off x="358357" y="3412371"/>
        <a:ext cx="460197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9</a:t>
            </a:r>
          </a:p>
          <a:p>
            <a:r>
              <a:rPr lang="en-US" dirty="0" err="1" smtClean="0"/>
              <a:t>Balamanikandan</a:t>
            </a:r>
            <a:r>
              <a:rPr lang="en-US" dirty="0" smtClean="0"/>
              <a:t> Gopalakrishnan</a:t>
            </a:r>
          </a:p>
          <a:p>
            <a:r>
              <a:rPr lang="en-US" dirty="0" err="1" smtClean="0"/>
              <a:t>Rachan</a:t>
            </a:r>
            <a:r>
              <a:rPr lang="en-US" dirty="0" smtClean="0"/>
              <a:t> </a:t>
            </a:r>
            <a:r>
              <a:rPr lang="en-US" dirty="0" err="1" smtClean="0"/>
              <a:t>Hegde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9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3"/>
            <a:ext cx="10018713" cy="1752599"/>
          </a:xfrm>
        </p:spPr>
        <p:txBody>
          <a:bodyPr/>
          <a:lstStyle/>
          <a:p>
            <a:r>
              <a:rPr lang="en-US" dirty="0"/>
              <a:t>Time Series Database – </a:t>
            </a:r>
            <a:r>
              <a:rPr lang="en-US" dirty="0" smtClean="0"/>
              <a:t>MAPR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31395"/>
            <a:ext cx="10018713" cy="3124201"/>
          </a:xfrm>
        </p:spPr>
        <p:txBody>
          <a:bodyPr/>
          <a:lstStyle/>
          <a:p>
            <a:r>
              <a:rPr lang="en-US" dirty="0" smtClean="0"/>
              <a:t>MAPR is a open source modification to extend the capabilities of Open TSDB</a:t>
            </a:r>
          </a:p>
          <a:p>
            <a:r>
              <a:rPr lang="en-US" dirty="0" smtClean="0"/>
              <a:t>Direct Blob loading</a:t>
            </a:r>
          </a:p>
          <a:p>
            <a:pPr lvl="1"/>
            <a:r>
              <a:rPr lang="en-US" dirty="0" smtClean="0"/>
              <a:t>Avoids performance bottlenecks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46" y="3541310"/>
            <a:ext cx="5152381" cy="23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27" y="2798453"/>
            <a:ext cx="5152381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67637"/>
            <a:ext cx="10018713" cy="1752599"/>
          </a:xfrm>
        </p:spPr>
        <p:txBody>
          <a:bodyPr/>
          <a:lstStyle/>
          <a:p>
            <a:r>
              <a:rPr lang="en-US" dirty="0" smtClean="0"/>
              <a:t>Time Series Database – 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3"/>
            <a:ext cx="10018713" cy="1752599"/>
          </a:xfrm>
        </p:spPr>
        <p:txBody>
          <a:bodyPr/>
          <a:lstStyle/>
          <a:p>
            <a:r>
              <a:rPr lang="en-US" dirty="0"/>
              <a:t>Time Series Database – </a:t>
            </a:r>
            <a:r>
              <a:rPr lang="en-US" dirty="0" smtClean="0"/>
              <a:t>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6679"/>
            <a:ext cx="10018713" cy="4271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KDB</a:t>
            </a:r>
          </a:p>
          <a:p>
            <a:pPr lvl="1"/>
            <a:r>
              <a:rPr lang="en-US" dirty="0" smtClean="0"/>
              <a:t>In memory column-oriented database based on the concept of ordered lists</a:t>
            </a:r>
          </a:p>
          <a:p>
            <a:pPr lvl="1"/>
            <a:r>
              <a:rPr lang="en-US" dirty="0"/>
              <a:t>KDB uses a terse programming language </a:t>
            </a:r>
            <a:r>
              <a:rPr lang="en-US" dirty="0" smtClean="0"/>
              <a:t>Q</a:t>
            </a:r>
          </a:p>
          <a:p>
            <a:pPr lvl="1"/>
            <a:r>
              <a:rPr lang="en-US" dirty="0" smtClean="0"/>
              <a:t>Data Store</a:t>
            </a:r>
          </a:p>
          <a:p>
            <a:pPr lvl="2"/>
            <a:r>
              <a:rPr lang="en-US" dirty="0" smtClean="0"/>
              <a:t>RDB (Real Time Database) to store current day’s data</a:t>
            </a:r>
          </a:p>
          <a:p>
            <a:pPr lvl="2"/>
            <a:r>
              <a:rPr lang="en-US" dirty="0" smtClean="0"/>
              <a:t>HDB (Historical Database)</a:t>
            </a:r>
          </a:p>
          <a:p>
            <a:pPr lvl="1"/>
            <a:endParaRPr lang="en-US" dirty="0"/>
          </a:p>
          <a:p>
            <a:r>
              <a:rPr lang="en-US" dirty="0" smtClean="0"/>
              <a:t>Typically used in the following scenarios</a:t>
            </a:r>
          </a:p>
          <a:p>
            <a:pPr lvl="1"/>
            <a:r>
              <a:rPr lang="en-US" dirty="0" smtClean="0"/>
              <a:t>Don’t want your data outside your firm</a:t>
            </a:r>
          </a:p>
          <a:p>
            <a:pPr lvl="1"/>
            <a:r>
              <a:rPr lang="en-US" dirty="0" smtClean="0"/>
              <a:t>Don’t have in-house cloud infrastructure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08" y="4720937"/>
            <a:ext cx="5270618" cy="17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80516"/>
            <a:ext cx="10018713" cy="1752599"/>
          </a:xfrm>
        </p:spPr>
        <p:txBody>
          <a:bodyPr/>
          <a:lstStyle/>
          <a:p>
            <a:r>
              <a:rPr lang="en-US" dirty="0" smtClean="0"/>
              <a:t>Time Series Database – </a:t>
            </a:r>
            <a:r>
              <a:rPr lang="en-US" dirty="0" err="1" smtClean="0"/>
              <a:t>InfluxDB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3"/>
            <a:ext cx="10018713" cy="1752599"/>
          </a:xfrm>
        </p:spPr>
        <p:txBody>
          <a:bodyPr/>
          <a:lstStyle/>
          <a:p>
            <a:r>
              <a:rPr lang="en-US" dirty="0"/>
              <a:t>Time Series Database – </a:t>
            </a:r>
            <a:r>
              <a:rPr lang="en-US" dirty="0" err="1" smtClean="0"/>
              <a:t>InfluxDB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10627"/>
            <a:ext cx="10018713" cy="39666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smtClean="0"/>
              <a:t>open-source distributed time series database</a:t>
            </a:r>
          </a:p>
          <a:p>
            <a:r>
              <a:rPr lang="en-US" dirty="0" err="1" smtClean="0"/>
              <a:t>InfuxDB</a:t>
            </a:r>
            <a:r>
              <a:rPr lang="en-US" dirty="0" smtClean="0"/>
              <a:t> uses </a:t>
            </a:r>
            <a:r>
              <a:rPr lang="en-US" dirty="0" err="1" smtClean="0"/>
              <a:t>BoltDB</a:t>
            </a:r>
            <a:r>
              <a:rPr lang="en-US" dirty="0" smtClean="0"/>
              <a:t> as its storage engine</a:t>
            </a:r>
          </a:p>
          <a:p>
            <a:pPr lvl="1"/>
            <a:r>
              <a:rPr lang="en-US" dirty="0" smtClean="0"/>
              <a:t>Pure Go persistence solution that saves data to memory mapped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SQL – like query language</a:t>
            </a:r>
          </a:p>
          <a:p>
            <a:pPr lvl="1"/>
            <a:r>
              <a:rPr lang="en-US" dirty="0"/>
              <a:t>Database-managed retention policies for data</a:t>
            </a:r>
            <a:endParaRPr lang="en-US" dirty="0" smtClean="0"/>
          </a:p>
          <a:p>
            <a:pPr lvl="1"/>
            <a:r>
              <a:rPr lang="en-US" dirty="0" smtClean="0"/>
              <a:t>Built in management interface</a:t>
            </a:r>
          </a:p>
          <a:p>
            <a:pPr lvl="1"/>
            <a:r>
              <a:rPr lang="en-US" dirty="0" smtClean="0"/>
              <a:t>Horizontally Scalable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67637"/>
            <a:ext cx="10018713" cy="1752599"/>
          </a:xfrm>
        </p:spPr>
        <p:txBody>
          <a:bodyPr/>
          <a:lstStyle/>
          <a:p>
            <a:r>
              <a:rPr lang="en-US" dirty="0" smtClean="0"/>
              <a:t>Time Series Database – </a:t>
            </a:r>
            <a:r>
              <a:rPr lang="en-US" dirty="0" err="1" smtClean="0"/>
              <a:t>OneTick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3"/>
            <a:ext cx="10018713" cy="1752599"/>
          </a:xfrm>
        </p:spPr>
        <p:txBody>
          <a:bodyPr/>
          <a:lstStyle/>
          <a:p>
            <a:r>
              <a:rPr lang="en-US" dirty="0"/>
              <a:t>Time Series Database – </a:t>
            </a:r>
            <a:r>
              <a:rPr lang="en-US" dirty="0" err="1" smtClean="0"/>
              <a:t>OneTick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31395"/>
            <a:ext cx="10018713" cy="3124201"/>
          </a:xfrm>
        </p:spPr>
        <p:txBody>
          <a:bodyPr/>
          <a:lstStyle/>
          <a:p>
            <a:r>
              <a:rPr lang="en-US" dirty="0" err="1" smtClean="0"/>
              <a:t>OneTickCLOUD</a:t>
            </a:r>
            <a:endParaRPr lang="en-US" dirty="0" smtClean="0"/>
          </a:p>
          <a:p>
            <a:pPr lvl="1"/>
            <a:r>
              <a:rPr lang="en-US" dirty="0" smtClean="0"/>
              <a:t>Hosted </a:t>
            </a:r>
            <a:r>
              <a:rPr lang="en-US" dirty="0"/>
              <a:t>service providing managed data and analytics 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data, and adjustment factors along with on-demand analytics tools for creating custom datasets.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19" y="3674468"/>
            <a:ext cx="3285649" cy="2793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27" y="3357470"/>
            <a:ext cx="4274936" cy="3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67637"/>
            <a:ext cx="10018713" cy="1752599"/>
          </a:xfrm>
        </p:spPr>
        <p:txBody>
          <a:bodyPr/>
          <a:lstStyle/>
          <a:p>
            <a:r>
              <a:rPr lang="en-US" dirty="0" smtClean="0"/>
              <a:t>Visualizing Time Series Data – </a:t>
            </a:r>
            <a:r>
              <a:rPr lang="en-US" dirty="0" err="1" smtClean="0"/>
              <a:t>Grafana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/>
          <a:lstStyle/>
          <a:p>
            <a:r>
              <a:rPr lang="en-US" dirty="0"/>
              <a:t>Visualizing Time Series Data – </a:t>
            </a:r>
            <a:r>
              <a:rPr lang="en-US" dirty="0" err="1"/>
              <a:t>Grafana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68697"/>
            <a:ext cx="10018713" cy="402250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Grafana</a:t>
            </a:r>
            <a:r>
              <a:rPr lang="en-US" dirty="0"/>
              <a:t> is a </a:t>
            </a:r>
            <a:r>
              <a:rPr lang="en-US" dirty="0" smtClean="0"/>
              <a:t>open </a:t>
            </a:r>
            <a:r>
              <a:rPr lang="en-US" dirty="0"/>
              <a:t>source application for visualizing large-scale measurement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Currently supports</a:t>
            </a:r>
          </a:p>
          <a:p>
            <a:pPr lvl="2"/>
            <a:r>
              <a:rPr lang="en-US" dirty="0" smtClean="0"/>
              <a:t>Open TSDB</a:t>
            </a:r>
          </a:p>
          <a:p>
            <a:pPr lvl="2"/>
            <a:r>
              <a:rPr lang="en-US" dirty="0" smtClean="0"/>
              <a:t>Influx DB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Rich Graphics</a:t>
            </a:r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err="1" smtClean="0"/>
              <a:t>Templated</a:t>
            </a:r>
            <a:r>
              <a:rPr lang="en-US" dirty="0" smtClean="0"/>
              <a:t> Queries and Dashboards</a:t>
            </a:r>
          </a:p>
          <a:p>
            <a:pPr lvl="1"/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Multiple Data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67637"/>
            <a:ext cx="10018713" cy="1752599"/>
          </a:xfrm>
        </p:spPr>
        <p:txBody>
          <a:bodyPr/>
          <a:lstStyle/>
          <a:p>
            <a:r>
              <a:rPr lang="en-US" dirty="0" smtClean="0"/>
              <a:t>Spark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7"/>
            <a:ext cx="10018713" cy="175259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1107"/>
            <a:ext cx="10018713" cy="46325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Series Data</a:t>
            </a:r>
          </a:p>
          <a:p>
            <a:r>
              <a:rPr lang="en-US" dirty="0" smtClean="0"/>
              <a:t>Storage Options</a:t>
            </a:r>
          </a:p>
          <a:p>
            <a:r>
              <a:rPr lang="en-US" dirty="0" smtClean="0"/>
              <a:t>Time Series Databases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TSDB</a:t>
            </a:r>
          </a:p>
          <a:p>
            <a:pPr lvl="1"/>
            <a:r>
              <a:rPr lang="en-US" dirty="0" smtClean="0"/>
              <a:t>MAPR</a:t>
            </a:r>
          </a:p>
          <a:p>
            <a:pPr lvl="1"/>
            <a:r>
              <a:rPr lang="en-US" dirty="0" smtClean="0"/>
              <a:t>KDB</a:t>
            </a:r>
          </a:p>
          <a:p>
            <a:pPr lvl="1"/>
            <a:r>
              <a:rPr lang="en-US" dirty="0" err="1" smtClean="0"/>
              <a:t>InfluxDB</a:t>
            </a:r>
            <a:endParaRPr lang="en-US" dirty="0" smtClean="0"/>
          </a:p>
          <a:p>
            <a:pPr lvl="1"/>
            <a:r>
              <a:rPr lang="en-US" dirty="0" err="1" smtClean="0"/>
              <a:t>OneTick</a:t>
            </a:r>
            <a:endParaRPr lang="en-US" dirty="0" smtClean="0"/>
          </a:p>
          <a:p>
            <a:r>
              <a:rPr lang="en-US" dirty="0" smtClean="0"/>
              <a:t>Visualizing Time Series Data</a:t>
            </a:r>
          </a:p>
          <a:p>
            <a:pPr lvl="1"/>
            <a:r>
              <a:rPr lang="en-US" dirty="0" err="1" smtClean="0"/>
              <a:t>Grafana</a:t>
            </a:r>
            <a:endParaRPr lang="en-US" dirty="0" smtClean="0"/>
          </a:p>
          <a:p>
            <a:r>
              <a:rPr lang="en-US" dirty="0" smtClean="0"/>
              <a:t>Spark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/>
          <a:lstStyle/>
          <a:p>
            <a:r>
              <a:rPr lang="en-US" dirty="0" smtClean="0"/>
              <a:t>Spark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68697"/>
            <a:ext cx="10018713" cy="481240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Helsinki </a:t>
            </a:r>
            <a:r>
              <a:rPr lang="en-US" dirty="0" smtClean="0"/>
              <a:t>: </a:t>
            </a:r>
            <a:r>
              <a:rPr lang="en-US" i="1" dirty="0" err="1" smtClean="0"/>
              <a:t>Spark.TimeSeries</a:t>
            </a:r>
            <a:r>
              <a:rPr lang="en-US" dirty="0" smtClean="0"/>
              <a:t> </a:t>
            </a:r>
            <a:r>
              <a:rPr lang="en-US" dirty="0" smtClean="0"/>
              <a:t>is an </a:t>
            </a:r>
            <a:r>
              <a:rPr lang="en-US" dirty="0" err="1" smtClean="0"/>
              <a:t>api</a:t>
            </a:r>
            <a:r>
              <a:rPr lang="en-US" dirty="0" smtClean="0"/>
              <a:t> for Time Series Analysis in </a:t>
            </a:r>
            <a:r>
              <a:rPr lang="en-US" dirty="0" smtClean="0"/>
              <a:t>Spark</a:t>
            </a:r>
            <a:endParaRPr lang="en-US" dirty="0" smtClean="0"/>
          </a:p>
          <a:p>
            <a:pPr lvl="1"/>
            <a:r>
              <a:rPr lang="en-US" dirty="0" smtClean="0"/>
              <a:t>Depends upon </a:t>
            </a:r>
            <a:r>
              <a:rPr lang="en-US" i="1" dirty="0" err="1" smtClean="0"/>
              <a:t>RunRDD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 smtClean="0"/>
              <a:t>splits the data into interesting partitions using a </a:t>
            </a:r>
            <a:r>
              <a:rPr lang="en-US" i="1" dirty="0" err="1" smtClean="0"/>
              <a:t>RunDetector</a:t>
            </a:r>
            <a:endParaRPr lang="en-US" i="1" dirty="0" smtClean="0"/>
          </a:p>
          <a:p>
            <a:pPr lvl="1"/>
            <a:r>
              <a:rPr lang="en-US" dirty="0" smtClean="0"/>
              <a:t>Partitions are represented by Runs contained </a:t>
            </a:r>
            <a:r>
              <a:rPr lang="en-US" i="1" dirty="0" err="1" smtClean="0"/>
              <a:t>RunRDD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Cloudera</a:t>
            </a:r>
            <a:r>
              <a:rPr lang="en-US" dirty="0" smtClean="0"/>
              <a:t>: The central abstraction of the library is </a:t>
            </a:r>
            <a:r>
              <a:rPr lang="en-US" i="1" dirty="0" err="1" smtClean="0"/>
              <a:t>TimeSeriesRDD</a:t>
            </a:r>
            <a:r>
              <a:rPr lang="en-US" i="1" dirty="0" smtClean="0"/>
              <a:t> </a:t>
            </a:r>
            <a:r>
              <a:rPr lang="en-US" dirty="0" smtClean="0"/>
              <a:t>a lazy distributed collection of univariate series</a:t>
            </a:r>
          </a:p>
          <a:p>
            <a:pPr lvl="1"/>
            <a:r>
              <a:rPr lang="en-US" dirty="0" smtClean="0"/>
              <a:t>Within each univariate series, observations are not distributed</a:t>
            </a:r>
          </a:p>
          <a:p>
            <a:pPr lvl="1"/>
            <a:r>
              <a:rPr lang="en-US" dirty="0" smtClean="0"/>
              <a:t>Time Series Manipulation</a:t>
            </a:r>
          </a:p>
          <a:p>
            <a:pPr lvl="2"/>
            <a:r>
              <a:rPr lang="en-US" dirty="0" smtClean="0"/>
              <a:t>Aligning</a:t>
            </a:r>
          </a:p>
          <a:p>
            <a:pPr lvl="2"/>
            <a:r>
              <a:rPr lang="en-US" dirty="0" smtClean="0"/>
              <a:t>Slicing by date-time</a:t>
            </a:r>
          </a:p>
          <a:p>
            <a:pPr lvl="2"/>
            <a:r>
              <a:rPr lang="en-US" dirty="0" smtClean="0"/>
              <a:t>Missing value imputation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Monte Carlo Simulation</a:t>
            </a:r>
          </a:p>
          <a:p>
            <a:pPr lvl="2"/>
            <a:r>
              <a:rPr lang="en-US" dirty="0" smtClean="0"/>
              <a:t>Bootstrap Historical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67637"/>
            <a:ext cx="10018713" cy="17525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2"/>
            <a:ext cx="10018713" cy="1752599"/>
          </a:xfrm>
        </p:spPr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Series Data is a set of observations collected at a usually </a:t>
            </a:r>
            <a:r>
              <a:rPr lang="en-US" i="1" u="sng" dirty="0" smtClean="0"/>
              <a:t>discrete and equally spaced time intervals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General Properties</a:t>
            </a:r>
          </a:p>
          <a:p>
            <a:pPr lvl="2"/>
            <a:r>
              <a:rPr lang="en-US" dirty="0" smtClean="0"/>
              <a:t>Trend </a:t>
            </a:r>
          </a:p>
          <a:p>
            <a:pPr lvl="2"/>
            <a:r>
              <a:rPr lang="en-US" dirty="0" smtClean="0"/>
              <a:t>Seasonality </a:t>
            </a:r>
          </a:p>
          <a:p>
            <a:pPr lvl="2"/>
            <a:r>
              <a:rPr lang="en-US" dirty="0" smtClean="0"/>
              <a:t>Order Matters (Values depend upon the recent observations)</a:t>
            </a:r>
          </a:p>
          <a:p>
            <a:pPr lvl="1"/>
            <a:endParaRPr lang="en-US" dirty="0"/>
          </a:p>
          <a:p>
            <a:r>
              <a:rPr lang="en-US" dirty="0" smtClean="0"/>
              <a:t>Special storage types are needed because of the volume of data and the frequency of observations  </a:t>
            </a:r>
          </a:p>
        </p:txBody>
      </p:sp>
    </p:spTree>
    <p:extLst>
      <p:ext uri="{BB962C8B-B14F-4D97-AF65-F5344CB8AC3E}">
        <p14:creationId xmlns:p14="http://schemas.microsoft.com/office/powerpoint/2010/main" val="29999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1"/>
            <a:ext cx="10018713" cy="1752599"/>
          </a:xfrm>
        </p:spPr>
        <p:txBody>
          <a:bodyPr/>
          <a:lstStyle/>
          <a:p>
            <a:r>
              <a:rPr lang="en-US" dirty="0" smtClean="0"/>
              <a:t>Internet Usage Data - Trend and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36" y="1938992"/>
            <a:ext cx="5402637" cy="2860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3" y="4013896"/>
            <a:ext cx="5231636" cy="2759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7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3"/>
            <a:ext cx="10018713" cy="1752599"/>
          </a:xfrm>
        </p:spPr>
        <p:txBody>
          <a:bodyPr/>
          <a:lstStyle/>
          <a:p>
            <a:r>
              <a:rPr lang="en-US" dirty="0"/>
              <a:t>Time Series </a:t>
            </a:r>
            <a:r>
              <a:rPr lang="en-US" dirty="0" smtClean="0"/>
              <a:t>Data Storage Options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9696758"/>
              </p:ext>
            </p:extLst>
          </p:nvPr>
        </p:nvGraphicFramePr>
        <p:xfrm>
          <a:off x="1349419" y="1479522"/>
          <a:ext cx="6648361" cy="441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8926" y="3944203"/>
            <a:ext cx="3770893" cy="2033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8927" y="1466342"/>
            <a:ext cx="3619048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67637"/>
            <a:ext cx="10018713" cy="1752599"/>
          </a:xfrm>
        </p:spPr>
        <p:txBody>
          <a:bodyPr/>
          <a:lstStyle/>
          <a:p>
            <a:r>
              <a:rPr lang="en-US" dirty="0" smtClean="0"/>
              <a:t>Time Series Database – Open TSDB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/>
          <a:lstStyle/>
          <a:p>
            <a:r>
              <a:rPr lang="en-US" dirty="0" smtClean="0"/>
              <a:t>Time Series Database – Open TSDB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19268"/>
            <a:ext cx="10018713" cy="3124201"/>
          </a:xfrm>
        </p:spPr>
        <p:txBody>
          <a:bodyPr/>
          <a:lstStyle/>
          <a:p>
            <a:r>
              <a:rPr lang="en-US" b="1" dirty="0" smtClean="0"/>
              <a:t>Time Series Daemon</a:t>
            </a:r>
            <a:r>
              <a:rPr lang="en-US" dirty="0" smtClean="0"/>
              <a:t> (TSD)</a:t>
            </a:r>
          </a:p>
          <a:p>
            <a:pPr lvl="1"/>
            <a:r>
              <a:rPr lang="en-US" dirty="0" smtClean="0"/>
              <a:t>Interaction with Open TSDB is achieved by running one or more TSD’s</a:t>
            </a:r>
          </a:p>
          <a:p>
            <a:pPr lvl="1"/>
            <a:r>
              <a:rPr lang="en-US" dirty="0" smtClean="0"/>
              <a:t>Independent, can run as many TSD’s  to handle load</a:t>
            </a:r>
          </a:p>
          <a:p>
            <a:pPr lvl="1"/>
            <a:r>
              <a:rPr lang="en-US" dirty="0" smtClean="0"/>
              <a:t>TSD’s </a:t>
            </a:r>
            <a:r>
              <a:rPr lang="en-US" dirty="0" smtClean="0"/>
              <a:t>uses open source database </a:t>
            </a:r>
            <a:r>
              <a:rPr lang="en-US" dirty="0" err="1" smtClean="0"/>
              <a:t>HBase</a:t>
            </a:r>
            <a:r>
              <a:rPr lang="en-US" dirty="0" smtClean="0"/>
              <a:t> to store and retrieve </a:t>
            </a:r>
            <a:r>
              <a:rPr lang="en-US" dirty="0"/>
              <a:t>t</a:t>
            </a:r>
            <a:r>
              <a:rPr lang="en-US" dirty="0" smtClean="0"/>
              <a:t>ime series data</a:t>
            </a:r>
          </a:p>
          <a:p>
            <a:pPr lvl="2"/>
            <a:r>
              <a:rPr lang="en-US" dirty="0" err="1" smtClean="0"/>
              <a:t>HBase</a:t>
            </a:r>
            <a:r>
              <a:rPr lang="en-US" dirty="0" smtClean="0"/>
              <a:t> schema is highly optimized for faster aggregations of similar time series data to minimize storage space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3"/>
            <a:ext cx="10018713" cy="1752599"/>
          </a:xfrm>
        </p:spPr>
        <p:txBody>
          <a:bodyPr/>
          <a:lstStyle/>
          <a:p>
            <a:r>
              <a:rPr lang="en-US" dirty="0"/>
              <a:t>Time Series Database – Open TSDB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9264"/>
            <a:ext cx="10018713" cy="3124201"/>
          </a:xfrm>
        </p:spPr>
        <p:txBody>
          <a:bodyPr/>
          <a:lstStyle/>
          <a:p>
            <a:r>
              <a:rPr lang="en-US" smtClean="0"/>
              <a:t>Time Series Data </a:t>
            </a:r>
            <a:r>
              <a:rPr lang="en-US" dirty="0" smtClean="0"/>
              <a:t>Point in Open TSDB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28071482"/>
              </p:ext>
            </p:extLst>
          </p:nvPr>
        </p:nvGraphicFramePr>
        <p:xfrm>
          <a:off x="3397163" y="2239375"/>
          <a:ext cx="6648361" cy="441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4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885" y="3467637"/>
            <a:ext cx="10018713" cy="1752599"/>
          </a:xfrm>
        </p:spPr>
        <p:txBody>
          <a:bodyPr/>
          <a:lstStyle/>
          <a:p>
            <a:r>
              <a:rPr lang="en-US" dirty="0" smtClean="0"/>
              <a:t>Time Series Database – MAPR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245</TotalTime>
  <Words>557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Time Series Database</vt:lpstr>
      <vt:lpstr>Agenda</vt:lpstr>
      <vt:lpstr>Time Series Data</vt:lpstr>
      <vt:lpstr>Internet Usage Data - Trend and Seasonality</vt:lpstr>
      <vt:lpstr>Time Series Data Storage Options</vt:lpstr>
      <vt:lpstr>Time Series Database – Open TSDB</vt:lpstr>
      <vt:lpstr>Time Series Database – Open TSDB</vt:lpstr>
      <vt:lpstr>Time Series Database – Open TSDB</vt:lpstr>
      <vt:lpstr>Time Series Database – MAPR</vt:lpstr>
      <vt:lpstr>Time Series Database – MAPR</vt:lpstr>
      <vt:lpstr>Time Series Database – KDB</vt:lpstr>
      <vt:lpstr>Time Series Database – KDB</vt:lpstr>
      <vt:lpstr>Time Series Database – InfluxDB</vt:lpstr>
      <vt:lpstr>Time Series Database – InfluxDB</vt:lpstr>
      <vt:lpstr>Time Series Database – OneTick</vt:lpstr>
      <vt:lpstr>Time Series Database – OneTick</vt:lpstr>
      <vt:lpstr>Visualizing Time Series Data – Grafana</vt:lpstr>
      <vt:lpstr>Visualizing Time Series Data – Grafana</vt:lpstr>
      <vt:lpstr>Spark Time Series</vt:lpstr>
      <vt:lpstr>Spark Time Series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Database</dc:title>
  <dc:creator>BalaManikandan Gopalakrishnan</dc:creator>
  <cp:lastModifiedBy>BalaManikandan Gopalakrishnan</cp:lastModifiedBy>
  <cp:revision>39</cp:revision>
  <dcterms:created xsi:type="dcterms:W3CDTF">2015-08-02T22:28:52Z</dcterms:created>
  <dcterms:modified xsi:type="dcterms:W3CDTF">2015-08-08T14:35:57Z</dcterms:modified>
</cp:coreProperties>
</file>