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i="1" dirty="0" smtClean="0"/>
              <a:t>Big Data and Intelligent Analytics</a:t>
            </a:r>
          </a:p>
          <a:p>
            <a:pPr algn="r"/>
            <a:r>
              <a:rPr lang="en-US" dirty="0" smtClean="0"/>
              <a:t>Group 7</a:t>
            </a:r>
          </a:p>
          <a:p>
            <a:pPr algn="r"/>
            <a:r>
              <a:rPr lang="en-US" dirty="0" smtClean="0"/>
              <a:t>Tanmay Ingle</a:t>
            </a:r>
          </a:p>
          <a:p>
            <a:pPr algn="r"/>
            <a:r>
              <a:rPr lang="en-US" dirty="0" err="1" smtClean="0"/>
              <a:t>Bhaskar</a:t>
            </a:r>
            <a:r>
              <a:rPr lang="en-US" dirty="0" smtClean="0"/>
              <a:t> </a:t>
            </a:r>
            <a:r>
              <a:rPr lang="en-US" dirty="0" err="1" smtClean="0"/>
              <a:t>Akula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1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</a:p>
          <a:p>
            <a:r>
              <a:rPr lang="en-US" dirty="0" smtClean="0"/>
              <a:t>Implicit Dataset</a:t>
            </a:r>
          </a:p>
          <a:p>
            <a:r>
              <a:rPr lang="en-US" dirty="0" smtClean="0"/>
              <a:t>Explicit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5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</a:p>
          <a:p>
            <a:r>
              <a:rPr lang="en-US" dirty="0" smtClean="0"/>
              <a:t>Amazon EMR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err="1" smtClean="0"/>
              <a:t>CherryPy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1028" name="Picture 4" descr="http://comps.canstockphoto.com/can-stock-photo_csp150400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81" y="2188924"/>
            <a:ext cx="1083950" cy="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ids.berkeley.edu/sites/default/files/ipython-resiz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75" y="2133723"/>
            <a:ext cx="1319313" cy="87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lask.pocoo.org/static/logo/flas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30" y="5559107"/>
            <a:ext cx="1802734" cy="7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40.media.tumblr.com/ab9d7a5de716e4db070e41fcb79f8391/tumblr_inline_nrv36g8vJh1t7wd1u_5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249" y="3285915"/>
            <a:ext cx="1884751" cy="74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5400000">
            <a:off x="7749078" y="4142755"/>
            <a:ext cx="1222310" cy="391874"/>
          </a:xfrm>
          <a:prstGeom prst="rightArrow">
            <a:avLst>
              <a:gd name="adj1" fmla="val 50000"/>
              <a:gd name="adj2" fmla="val 52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92493" y="3689160"/>
            <a:ext cx="1222310" cy="415821"/>
          </a:xfrm>
          <a:prstGeom prst="rightArrow">
            <a:avLst>
              <a:gd name="adj1" fmla="val 50000"/>
              <a:gd name="adj2" fmla="val 52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ttp://www.w7cloud.com/wp-cloud/uploads/2012/11/Amazon-S3-Storag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" y="2199772"/>
            <a:ext cx="1539006" cy="8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2263573" y="5477069"/>
            <a:ext cx="1222310" cy="425983"/>
          </a:xfrm>
          <a:prstGeom prst="rightArrow">
            <a:avLst>
              <a:gd name="adj1" fmla="val 50000"/>
              <a:gd name="adj2" fmla="val 52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http://cdn.dev.classmethod.jp/wp-content/uploads/2014/05/Amazon_EMR-320x32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59" y="4859913"/>
            <a:ext cx="1204779" cy="120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spark.apache.org/images/spark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56" y="4859913"/>
            <a:ext cx="24574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 rot="16200000">
            <a:off x="4379810" y="3980341"/>
            <a:ext cx="1222310" cy="371393"/>
          </a:xfrm>
          <a:prstGeom prst="rightArrow">
            <a:avLst>
              <a:gd name="adj1" fmla="val 50000"/>
              <a:gd name="adj2" fmla="val 52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040620" y="2569096"/>
            <a:ext cx="1222310" cy="338939"/>
          </a:xfrm>
          <a:prstGeom prst="rightArrow">
            <a:avLst>
              <a:gd name="adj1" fmla="val 50000"/>
              <a:gd name="adj2" fmla="val 52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462579">
            <a:off x="9288812" y="4729493"/>
            <a:ext cx="1222310" cy="423915"/>
          </a:xfrm>
          <a:prstGeom prst="rightArrow">
            <a:avLst>
              <a:gd name="adj1" fmla="val 50000"/>
              <a:gd name="adj2" fmla="val 52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3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– Implicit, Explicit</a:t>
            </a:r>
          </a:p>
          <a:p>
            <a:endParaRPr lang="en-US" dirty="0"/>
          </a:p>
          <a:p>
            <a:r>
              <a:rPr lang="en-US" dirty="0" smtClean="0"/>
              <a:t>Storage – S3</a:t>
            </a:r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Null values</a:t>
            </a:r>
          </a:p>
          <a:p>
            <a:pPr lvl="1"/>
            <a:r>
              <a:rPr lang="en-US" dirty="0" smtClean="0"/>
              <a:t>Irregular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7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and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Alternating Least squares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RMSE</a:t>
            </a:r>
          </a:p>
          <a:p>
            <a:pPr lvl="1"/>
            <a:r>
              <a:rPr lang="en-US" dirty="0" smtClean="0"/>
              <a:t>Mean Average Precision</a:t>
            </a:r>
          </a:p>
        </p:txBody>
      </p:sp>
    </p:spTree>
    <p:extLst>
      <p:ext uri="{BB962C8B-B14F-4D97-AF65-F5344CB8AC3E}">
        <p14:creationId xmlns:p14="http://schemas.microsoft.com/office/powerpoint/2010/main" val="361636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– python based </a:t>
            </a:r>
            <a:r>
              <a:rPr lang="en-US" dirty="0" err="1" smtClean="0"/>
              <a:t>microframework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CherryPy</a:t>
            </a:r>
            <a:r>
              <a:rPr lang="en-US" dirty="0" smtClean="0"/>
              <a:t> – Web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0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</a:p>
          <a:p>
            <a:endParaRPr lang="en-US" dirty="0" smtClean="0"/>
          </a:p>
          <a:p>
            <a:r>
              <a:rPr lang="en-US" dirty="0" smtClean="0"/>
              <a:t>Mean Average Precision</a:t>
            </a:r>
          </a:p>
          <a:p>
            <a:endParaRPr lang="en-US" dirty="0" smtClean="0"/>
          </a:p>
          <a:p>
            <a:r>
              <a:rPr lang="en-US" dirty="0" smtClean="0"/>
              <a:t>Elastic Beanstalk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1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488" y="2980132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938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</TotalTime>
  <Words>85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Music Recommendation System</vt:lpstr>
      <vt:lpstr>Introduction</vt:lpstr>
      <vt:lpstr>Tools and Significance</vt:lpstr>
      <vt:lpstr>Workflow</vt:lpstr>
      <vt:lpstr>Data Acquisition and Storage</vt:lpstr>
      <vt:lpstr>Model Building and Tuning</vt:lpstr>
      <vt:lpstr>Deployment</vt:lpstr>
      <vt:lpstr>Future Scope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</dc:title>
  <dc:creator>Tanmay Ingle</dc:creator>
  <cp:lastModifiedBy>Tanmay Ingle</cp:lastModifiedBy>
  <cp:revision>5</cp:revision>
  <dcterms:created xsi:type="dcterms:W3CDTF">2015-08-22T11:25:55Z</dcterms:created>
  <dcterms:modified xsi:type="dcterms:W3CDTF">2015-08-22T15:39:16Z</dcterms:modified>
</cp:coreProperties>
</file>