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56" r:id="rId2"/>
    <p:sldMasterId id="2147484037" r:id="rId3"/>
  </p:sldMasterIdLst>
  <p:sldIdLst>
    <p:sldId id="256" r:id="rId4"/>
    <p:sldId id="257" r:id="rId5"/>
    <p:sldId id="259" r:id="rId6"/>
    <p:sldId id="260" r:id="rId7"/>
    <p:sldId id="262" r:id="rId8"/>
    <p:sldId id="263" r:id="rId9"/>
    <p:sldId id="269" r:id="rId10"/>
    <p:sldId id="270" r:id="rId11"/>
    <p:sldId id="264" r:id="rId12"/>
    <p:sldId id="271" r:id="rId13"/>
    <p:sldId id="275" r:id="rId14"/>
    <p:sldId id="272" r:id="rId15"/>
    <p:sldId id="278" r:id="rId16"/>
    <p:sldId id="280" r:id="rId17"/>
    <p:sldId id="279" r:id="rId18"/>
    <p:sldId id="282" r:id="rId19"/>
    <p:sldId id="274" r:id="rId20"/>
    <p:sldId id="284" r:id="rId21"/>
    <p:sldId id="277" r:id="rId22"/>
    <p:sldId id="281" r:id="rId23"/>
    <p:sldId id="283" r:id="rId24"/>
    <p:sldId id="267" r:id="rId25"/>
    <p:sldId id="285" r:id="rId26"/>
    <p:sldId id="286" r:id="rId27"/>
    <p:sldId id="287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Records</a:t>
            </a:r>
            <a:r>
              <a:rPr lang="en-US" baseline="0" dirty="0" smtClean="0"/>
              <a:t>: Historical Climate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Raw Data</c:v>
                </c:pt>
                <c:pt idx="1">
                  <c:v>Pediction</c:v>
                </c:pt>
                <c:pt idx="2">
                  <c:v>Clustering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25408918</c:v>
                </c:pt>
                <c:pt idx="1">
                  <c:v>12651</c:v>
                </c:pt>
                <c:pt idx="2">
                  <c:v>7300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0692384"/>
        <c:axId val="540690032"/>
      </c:barChart>
      <c:catAx>
        <c:axId val="54069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0032"/>
        <c:crosses val="autoZero"/>
        <c:auto val="1"/>
        <c:lblAlgn val="ctr"/>
        <c:lblOffset val="100"/>
        <c:noMultiLvlLbl val="0"/>
      </c:catAx>
      <c:valAx>
        <c:axId val="5406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3B20F-9564-486A-81C8-057B2622EA11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6F9EE8-32CA-474A-8FB4-EDFA3729828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Problem Definition</a:t>
          </a:r>
          <a:endParaRPr lang="en-US" dirty="0">
            <a:solidFill>
              <a:schemeClr val="bg1"/>
            </a:solidFill>
          </a:endParaRPr>
        </a:p>
      </dgm:t>
    </dgm:pt>
    <dgm:pt modelId="{35E2468F-B696-4C24-BEE6-ABA05F65AD66}" type="parTrans" cxnId="{0EAFB37E-3564-4615-8E97-A4EC01E88FF6}">
      <dgm:prSet/>
      <dgm:spPr/>
      <dgm:t>
        <a:bodyPr/>
        <a:lstStyle/>
        <a:p>
          <a:endParaRPr lang="en-US"/>
        </a:p>
      </dgm:t>
    </dgm:pt>
    <dgm:pt modelId="{423A4EC4-A34D-471D-B2CD-8E032BF2BEEF}" type="sibTrans" cxnId="{0EAFB37E-3564-4615-8E97-A4EC01E88FF6}">
      <dgm:prSet/>
      <dgm:spPr/>
      <dgm:t>
        <a:bodyPr/>
        <a:lstStyle/>
        <a:p>
          <a:endParaRPr lang="en-US"/>
        </a:p>
      </dgm:t>
    </dgm:pt>
    <dgm:pt modelId="{7B1E4CD5-CF4A-47E6-9417-8B3B5C2DAC2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Design</a:t>
          </a:r>
          <a:endParaRPr lang="en-US" dirty="0">
            <a:solidFill>
              <a:schemeClr val="bg1"/>
            </a:solidFill>
          </a:endParaRPr>
        </a:p>
      </dgm:t>
    </dgm:pt>
    <dgm:pt modelId="{A5601ADE-BF0D-4AD5-80B7-F3EF40791E40}" type="parTrans" cxnId="{B5038106-BD40-4F87-A3BB-F6FB763CCA84}">
      <dgm:prSet/>
      <dgm:spPr/>
      <dgm:t>
        <a:bodyPr/>
        <a:lstStyle/>
        <a:p>
          <a:endParaRPr lang="en-US"/>
        </a:p>
      </dgm:t>
    </dgm:pt>
    <dgm:pt modelId="{B4672849-0C56-43F2-A2EA-97C70DC23FAF}" type="sibTrans" cxnId="{B5038106-BD40-4F87-A3BB-F6FB763CCA84}">
      <dgm:prSet/>
      <dgm:spPr/>
      <dgm:t>
        <a:bodyPr/>
        <a:lstStyle/>
        <a:p>
          <a:endParaRPr lang="en-US"/>
        </a:p>
      </dgm:t>
    </dgm:pt>
    <dgm:pt modelId="{07F83966-F2A5-4280-A5C5-B74C1C2E96E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Implementation</a:t>
          </a:r>
        </a:p>
      </dgm:t>
    </dgm:pt>
    <dgm:pt modelId="{447C8DAB-2EA9-4C21-A2FA-80B3FC92499C}" type="parTrans" cxnId="{0D9F930D-EFAC-45FC-AD53-2D7C2E3CC5B2}">
      <dgm:prSet/>
      <dgm:spPr/>
      <dgm:t>
        <a:bodyPr/>
        <a:lstStyle/>
        <a:p>
          <a:endParaRPr lang="en-US"/>
        </a:p>
      </dgm:t>
    </dgm:pt>
    <dgm:pt modelId="{972232CA-DF2C-402E-89C5-355DD053085D}" type="sibTrans" cxnId="{0D9F930D-EFAC-45FC-AD53-2D7C2E3CC5B2}">
      <dgm:prSet/>
      <dgm:spPr/>
      <dgm:t>
        <a:bodyPr/>
        <a:lstStyle/>
        <a:p>
          <a:endParaRPr lang="en-US"/>
        </a:p>
      </dgm:t>
    </dgm:pt>
    <dgm:pt modelId="{B2333D64-59F2-4E2A-AFD6-E8AB09644F8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Demo</a:t>
          </a:r>
          <a:endParaRPr lang="en-US" dirty="0">
            <a:solidFill>
              <a:schemeClr val="bg1"/>
            </a:solidFill>
          </a:endParaRPr>
        </a:p>
      </dgm:t>
    </dgm:pt>
    <dgm:pt modelId="{0422A590-78D4-4CA9-995E-0BCAACAA3AA9}" type="parTrans" cxnId="{471B1F16-7C16-4F1E-B2D5-C15178FABF5C}">
      <dgm:prSet/>
      <dgm:spPr/>
      <dgm:t>
        <a:bodyPr/>
        <a:lstStyle/>
        <a:p>
          <a:endParaRPr lang="en-US"/>
        </a:p>
      </dgm:t>
    </dgm:pt>
    <dgm:pt modelId="{D6CFD2E4-A952-4B90-BDD7-7E7F3DB37201}" type="sibTrans" cxnId="{471B1F16-7C16-4F1E-B2D5-C15178FABF5C}">
      <dgm:prSet/>
      <dgm:spPr/>
      <dgm:t>
        <a:bodyPr/>
        <a:lstStyle/>
        <a:p>
          <a:endParaRPr lang="en-US"/>
        </a:p>
      </dgm:t>
    </dgm:pt>
    <dgm:pt modelId="{C1C413CE-3413-401E-9C55-B365ACD828FA}" type="pres">
      <dgm:prSet presAssocID="{2CC3B20F-9564-486A-81C8-057B2622EA11}" presName="linear" presStyleCnt="0">
        <dgm:presLayoutVars>
          <dgm:animLvl val="lvl"/>
          <dgm:resizeHandles val="exact"/>
        </dgm:presLayoutVars>
      </dgm:prSet>
      <dgm:spPr/>
    </dgm:pt>
    <dgm:pt modelId="{DF60E534-6809-4736-8988-F78444F071B5}" type="pres">
      <dgm:prSet presAssocID="{706F9EE8-32CA-474A-8FB4-EDFA3729828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4606F-D836-4DA7-8CA5-86EE928951B9}" type="pres">
      <dgm:prSet presAssocID="{423A4EC4-A34D-471D-B2CD-8E032BF2BEEF}" presName="spacer" presStyleCnt="0"/>
      <dgm:spPr/>
    </dgm:pt>
    <dgm:pt modelId="{58F42248-5142-4108-8C96-9247697E85F8}" type="pres">
      <dgm:prSet presAssocID="{7B1E4CD5-CF4A-47E6-9417-8B3B5C2DAC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CEC356-30BA-4051-80C2-1EDAE8C508E9}" type="pres">
      <dgm:prSet presAssocID="{B4672849-0C56-43F2-A2EA-97C70DC23FAF}" presName="spacer" presStyleCnt="0"/>
      <dgm:spPr/>
    </dgm:pt>
    <dgm:pt modelId="{3D85A4D2-4FEC-4B3F-B25B-11DB173721E4}" type="pres">
      <dgm:prSet presAssocID="{07F83966-F2A5-4280-A5C5-B74C1C2E96E7}" presName="parentText" presStyleLbl="node1" presStyleIdx="2" presStyleCnt="4" custLinFactNeighborX="-4255" custLinFactNeighborY="152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2D985-06F6-4C72-A6FF-2D1840331A00}" type="pres">
      <dgm:prSet presAssocID="{972232CA-DF2C-402E-89C5-355DD053085D}" presName="spacer" presStyleCnt="0"/>
      <dgm:spPr/>
    </dgm:pt>
    <dgm:pt modelId="{8AD8E6E9-1DFE-4A6E-B978-8054260AD404}" type="pres">
      <dgm:prSet presAssocID="{B2333D64-59F2-4E2A-AFD6-E8AB09644F8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2F126D-7BD6-4659-9B93-50936CEE4DB1}" type="presOf" srcId="{706F9EE8-32CA-474A-8FB4-EDFA37298285}" destId="{DF60E534-6809-4736-8988-F78444F071B5}" srcOrd="0" destOrd="0" presId="urn:microsoft.com/office/officeart/2005/8/layout/vList2"/>
    <dgm:cxn modelId="{0EAFB37E-3564-4615-8E97-A4EC01E88FF6}" srcId="{2CC3B20F-9564-486A-81C8-057B2622EA11}" destId="{706F9EE8-32CA-474A-8FB4-EDFA37298285}" srcOrd="0" destOrd="0" parTransId="{35E2468F-B696-4C24-BEE6-ABA05F65AD66}" sibTransId="{423A4EC4-A34D-471D-B2CD-8E032BF2BEEF}"/>
    <dgm:cxn modelId="{F223C3FA-7756-4759-B709-1299E37FEA33}" type="presOf" srcId="{7B1E4CD5-CF4A-47E6-9417-8B3B5C2DAC24}" destId="{58F42248-5142-4108-8C96-9247697E85F8}" srcOrd="0" destOrd="0" presId="urn:microsoft.com/office/officeart/2005/8/layout/vList2"/>
    <dgm:cxn modelId="{0D9F930D-EFAC-45FC-AD53-2D7C2E3CC5B2}" srcId="{2CC3B20F-9564-486A-81C8-057B2622EA11}" destId="{07F83966-F2A5-4280-A5C5-B74C1C2E96E7}" srcOrd="2" destOrd="0" parTransId="{447C8DAB-2EA9-4C21-A2FA-80B3FC92499C}" sibTransId="{972232CA-DF2C-402E-89C5-355DD053085D}"/>
    <dgm:cxn modelId="{3EBED544-74DB-4B07-A18F-B8BA02DE86B9}" type="presOf" srcId="{2CC3B20F-9564-486A-81C8-057B2622EA11}" destId="{C1C413CE-3413-401E-9C55-B365ACD828FA}" srcOrd="0" destOrd="0" presId="urn:microsoft.com/office/officeart/2005/8/layout/vList2"/>
    <dgm:cxn modelId="{D2E49B87-9C80-4AE8-9D38-F4E7DAAC5C97}" type="presOf" srcId="{B2333D64-59F2-4E2A-AFD6-E8AB09644F8C}" destId="{8AD8E6E9-1DFE-4A6E-B978-8054260AD404}" srcOrd="0" destOrd="0" presId="urn:microsoft.com/office/officeart/2005/8/layout/vList2"/>
    <dgm:cxn modelId="{B5038106-BD40-4F87-A3BB-F6FB763CCA84}" srcId="{2CC3B20F-9564-486A-81C8-057B2622EA11}" destId="{7B1E4CD5-CF4A-47E6-9417-8B3B5C2DAC24}" srcOrd="1" destOrd="0" parTransId="{A5601ADE-BF0D-4AD5-80B7-F3EF40791E40}" sibTransId="{B4672849-0C56-43F2-A2EA-97C70DC23FAF}"/>
    <dgm:cxn modelId="{ACB699BA-7989-47DA-BFFA-7E68D2DD646D}" type="presOf" srcId="{07F83966-F2A5-4280-A5C5-B74C1C2E96E7}" destId="{3D85A4D2-4FEC-4B3F-B25B-11DB173721E4}" srcOrd="0" destOrd="0" presId="urn:microsoft.com/office/officeart/2005/8/layout/vList2"/>
    <dgm:cxn modelId="{471B1F16-7C16-4F1E-B2D5-C15178FABF5C}" srcId="{2CC3B20F-9564-486A-81C8-057B2622EA11}" destId="{B2333D64-59F2-4E2A-AFD6-E8AB09644F8C}" srcOrd="3" destOrd="0" parTransId="{0422A590-78D4-4CA9-995E-0BCAACAA3AA9}" sibTransId="{D6CFD2E4-A952-4B90-BDD7-7E7F3DB37201}"/>
    <dgm:cxn modelId="{F111D4B1-CBD3-4F90-8020-BED9C2FAAC49}" type="presParOf" srcId="{C1C413CE-3413-401E-9C55-B365ACD828FA}" destId="{DF60E534-6809-4736-8988-F78444F071B5}" srcOrd="0" destOrd="0" presId="urn:microsoft.com/office/officeart/2005/8/layout/vList2"/>
    <dgm:cxn modelId="{8C30ECAA-19D0-415A-9781-D91E4BCB2C58}" type="presParOf" srcId="{C1C413CE-3413-401E-9C55-B365ACD828FA}" destId="{DFA4606F-D836-4DA7-8CA5-86EE928951B9}" srcOrd="1" destOrd="0" presId="urn:microsoft.com/office/officeart/2005/8/layout/vList2"/>
    <dgm:cxn modelId="{FDB1F545-E203-4F11-BF08-37803A834161}" type="presParOf" srcId="{C1C413CE-3413-401E-9C55-B365ACD828FA}" destId="{58F42248-5142-4108-8C96-9247697E85F8}" srcOrd="2" destOrd="0" presId="urn:microsoft.com/office/officeart/2005/8/layout/vList2"/>
    <dgm:cxn modelId="{DB3182AD-1447-42B1-A80E-CC27BCB6D03C}" type="presParOf" srcId="{C1C413CE-3413-401E-9C55-B365ACD828FA}" destId="{07CEC356-30BA-4051-80C2-1EDAE8C508E9}" srcOrd="3" destOrd="0" presId="urn:microsoft.com/office/officeart/2005/8/layout/vList2"/>
    <dgm:cxn modelId="{9B448525-FF64-4DB8-9922-08E868B8E7B7}" type="presParOf" srcId="{C1C413CE-3413-401E-9C55-B365ACD828FA}" destId="{3D85A4D2-4FEC-4B3F-B25B-11DB173721E4}" srcOrd="4" destOrd="0" presId="urn:microsoft.com/office/officeart/2005/8/layout/vList2"/>
    <dgm:cxn modelId="{8FA9931C-4BDB-47D6-87FE-540933B3F9F0}" type="presParOf" srcId="{C1C413CE-3413-401E-9C55-B365ACD828FA}" destId="{0722D985-06F6-4C72-A6FF-2D1840331A00}" srcOrd="5" destOrd="0" presId="urn:microsoft.com/office/officeart/2005/8/layout/vList2"/>
    <dgm:cxn modelId="{1D54EBC8-DDB3-4C0E-8947-3802E6ED6941}" type="presParOf" srcId="{C1C413CE-3413-401E-9C55-B365ACD828FA}" destId="{8AD8E6E9-1DFE-4A6E-B978-8054260AD4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F5EC75-37C7-4A2C-89BF-85EF7F96866C}" type="doc">
      <dgm:prSet loTypeId="urn:microsoft.com/office/officeart/2005/8/layout/hList6" loCatId="list" qsTypeId="urn:microsoft.com/office/officeart/2005/8/quickstyle/simple4" qsCatId="simple" csTypeId="urn:microsoft.com/office/officeart/2005/8/colors/colorful4" csCatId="colorful" phldr="1"/>
      <dgm:spPr/>
    </dgm:pt>
    <dgm:pt modelId="{3D794102-4FE3-4C29-8775-1246455922CD}">
      <dgm:prSet phldrT="[Text]"/>
      <dgm:spPr/>
      <dgm:t>
        <a:bodyPr/>
        <a:lstStyle/>
        <a:p>
          <a:r>
            <a:rPr lang="en-US" dirty="0" smtClean="0"/>
            <a:t>Lvl1: Cached</a:t>
          </a:r>
          <a:endParaRPr lang="en-US" dirty="0"/>
        </a:p>
      </dgm:t>
    </dgm:pt>
    <dgm:pt modelId="{C24B718C-D792-4016-8763-FCF5A85425DA}" type="parTrans" cxnId="{1FE8C826-1CB8-491E-A1C1-2E104CB8F3E1}">
      <dgm:prSet/>
      <dgm:spPr/>
      <dgm:t>
        <a:bodyPr/>
        <a:lstStyle/>
        <a:p>
          <a:endParaRPr lang="en-US"/>
        </a:p>
      </dgm:t>
    </dgm:pt>
    <dgm:pt modelId="{88A5684A-A853-461F-B08C-F6E497584B04}" type="sibTrans" cxnId="{1FE8C826-1CB8-491E-A1C1-2E104CB8F3E1}">
      <dgm:prSet/>
      <dgm:spPr/>
      <dgm:t>
        <a:bodyPr/>
        <a:lstStyle/>
        <a:p>
          <a:endParaRPr lang="en-US"/>
        </a:p>
      </dgm:t>
    </dgm:pt>
    <dgm:pt modelId="{5F781BC1-D567-4DB5-9970-4AF4553AC8FB}">
      <dgm:prSet phldrT="[Text]"/>
      <dgm:spPr/>
      <dgm:t>
        <a:bodyPr/>
        <a:lstStyle/>
        <a:p>
          <a:r>
            <a:rPr lang="en-US" dirty="0" smtClean="0"/>
            <a:t>Fully cached in memory</a:t>
          </a:r>
          <a:endParaRPr lang="en-US" dirty="0"/>
        </a:p>
      </dgm:t>
    </dgm:pt>
    <dgm:pt modelId="{11FFF24C-A376-4DC2-97F0-74A7758A6809}" type="parTrans" cxnId="{D84F24B6-8FE0-4CDB-955C-18D840A0CBCF}">
      <dgm:prSet/>
      <dgm:spPr/>
      <dgm:t>
        <a:bodyPr/>
        <a:lstStyle/>
        <a:p>
          <a:endParaRPr lang="en-US"/>
        </a:p>
      </dgm:t>
    </dgm:pt>
    <dgm:pt modelId="{62DE6B33-E4E0-4294-9951-974632387620}" type="sibTrans" cxnId="{D84F24B6-8FE0-4CDB-955C-18D840A0CBCF}">
      <dgm:prSet/>
      <dgm:spPr/>
      <dgm:t>
        <a:bodyPr/>
        <a:lstStyle/>
        <a:p>
          <a:endParaRPr lang="en-US"/>
        </a:p>
      </dgm:t>
    </dgm:pt>
    <dgm:pt modelId="{9DCC6A7B-D9F9-4489-8D36-D2591E2499B0}">
      <dgm:prSet phldrT="[Text]"/>
      <dgm:spPr/>
      <dgm:t>
        <a:bodyPr/>
        <a:lstStyle/>
        <a:p>
          <a:r>
            <a:rPr lang="en-US" dirty="0" smtClean="0"/>
            <a:t>Lvl2: Persisted</a:t>
          </a:r>
          <a:endParaRPr lang="en-US" dirty="0"/>
        </a:p>
      </dgm:t>
    </dgm:pt>
    <dgm:pt modelId="{6A47600D-44D1-4DDA-A1A5-CCAC5447FC37}" type="parTrans" cxnId="{3587FF41-F9D7-4791-98B7-F412764E43CE}">
      <dgm:prSet/>
      <dgm:spPr/>
      <dgm:t>
        <a:bodyPr/>
        <a:lstStyle/>
        <a:p>
          <a:endParaRPr lang="en-US"/>
        </a:p>
      </dgm:t>
    </dgm:pt>
    <dgm:pt modelId="{EBBD81DC-3CD5-4866-805E-2EF9DF8635C2}" type="sibTrans" cxnId="{3587FF41-F9D7-4791-98B7-F412764E43CE}">
      <dgm:prSet/>
      <dgm:spPr/>
      <dgm:t>
        <a:bodyPr/>
        <a:lstStyle/>
        <a:p>
          <a:endParaRPr lang="en-US"/>
        </a:p>
      </dgm:t>
    </dgm:pt>
    <dgm:pt modelId="{71F661D5-41BA-4480-86DF-7F8FA58D927A}">
      <dgm:prSet phldrT="[Text]"/>
      <dgm:spPr/>
      <dgm:t>
        <a:bodyPr/>
        <a:lstStyle/>
        <a:p>
          <a:r>
            <a:rPr lang="en-US" dirty="0" smtClean="0"/>
            <a:t>Lvl3: Outsourced</a:t>
          </a:r>
          <a:endParaRPr lang="en-US" dirty="0"/>
        </a:p>
      </dgm:t>
    </dgm:pt>
    <dgm:pt modelId="{0C3243FC-9A0C-43B9-993A-5E6B39A67A20}" type="parTrans" cxnId="{544A7B56-2FE4-4A18-980E-920866BBE5F1}">
      <dgm:prSet/>
      <dgm:spPr/>
      <dgm:t>
        <a:bodyPr/>
        <a:lstStyle/>
        <a:p>
          <a:endParaRPr lang="en-US"/>
        </a:p>
      </dgm:t>
    </dgm:pt>
    <dgm:pt modelId="{E54F6EFA-0BCF-4A02-87B7-35B9E275B7A2}" type="sibTrans" cxnId="{544A7B56-2FE4-4A18-980E-920866BBE5F1}">
      <dgm:prSet/>
      <dgm:spPr/>
      <dgm:t>
        <a:bodyPr/>
        <a:lstStyle/>
        <a:p>
          <a:endParaRPr lang="en-US"/>
        </a:p>
      </dgm:t>
    </dgm:pt>
    <dgm:pt modelId="{53EFE00A-64FD-4130-86D9-86721C0C5CAD}">
      <dgm:prSet phldrT="[Text]"/>
      <dgm:spPr/>
      <dgm:t>
        <a:bodyPr/>
        <a:lstStyle/>
        <a:p>
          <a:r>
            <a:rPr lang="en-US" dirty="0" smtClean="0"/>
            <a:t>JSON received from API call</a:t>
          </a:r>
          <a:endParaRPr lang="en-US" dirty="0"/>
        </a:p>
      </dgm:t>
    </dgm:pt>
    <dgm:pt modelId="{D243DE42-ABEA-42BB-89FB-6CC253770F3C}" type="parTrans" cxnId="{BF62E8F5-DDCE-4DEC-8ACE-DCC91F047331}">
      <dgm:prSet/>
      <dgm:spPr/>
      <dgm:t>
        <a:bodyPr/>
        <a:lstStyle/>
        <a:p>
          <a:endParaRPr lang="en-US"/>
        </a:p>
      </dgm:t>
    </dgm:pt>
    <dgm:pt modelId="{92462F50-69AC-4D96-8F7D-D01B358D3B51}" type="sibTrans" cxnId="{BF62E8F5-DDCE-4DEC-8ACE-DCC91F047331}">
      <dgm:prSet/>
      <dgm:spPr/>
      <dgm:t>
        <a:bodyPr/>
        <a:lstStyle/>
        <a:p>
          <a:endParaRPr lang="en-US"/>
        </a:p>
      </dgm:t>
    </dgm:pt>
    <dgm:pt modelId="{68B40FE3-4CEB-4E14-BEC5-55673745B853}">
      <dgm:prSet phldrT="[Text]"/>
      <dgm:spPr/>
      <dgm:t>
        <a:bodyPr/>
        <a:lstStyle/>
        <a:p>
          <a:r>
            <a:rPr lang="en-US" dirty="0" smtClean="0"/>
            <a:t>API level aggregation</a:t>
          </a:r>
          <a:endParaRPr lang="en-US" dirty="0"/>
        </a:p>
      </dgm:t>
    </dgm:pt>
    <dgm:pt modelId="{90995B6E-BF4C-4182-8773-9176EB6F37A1}" type="parTrans" cxnId="{1BAF86EB-10D7-49C8-989A-6D001A610C4B}">
      <dgm:prSet/>
      <dgm:spPr/>
      <dgm:t>
        <a:bodyPr/>
        <a:lstStyle/>
        <a:p>
          <a:endParaRPr lang="en-US"/>
        </a:p>
      </dgm:t>
    </dgm:pt>
    <dgm:pt modelId="{7101B1FE-2363-4A37-BFDA-5DCCDD121C14}" type="sibTrans" cxnId="{1BAF86EB-10D7-49C8-989A-6D001A610C4B}">
      <dgm:prSet/>
      <dgm:spPr/>
      <dgm:t>
        <a:bodyPr/>
        <a:lstStyle/>
        <a:p>
          <a:endParaRPr lang="en-US"/>
        </a:p>
      </dgm:t>
    </dgm:pt>
    <dgm:pt modelId="{959AF0F9-AB18-4066-8387-BDB60A9D35F4}">
      <dgm:prSet phldrT="[Text]"/>
      <dgm:spPr/>
      <dgm:t>
        <a:bodyPr/>
        <a:lstStyle/>
        <a:p>
          <a:r>
            <a:rPr lang="en-US" dirty="0" smtClean="0"/>
            <a:t>Too large for storage</a:t>
          </a:r>
          <a:endParaRPr lang="en-US" dirty="0"/>
        </a:p>
      </dgm:t>
    </dgm:pt>
    <dgm:pt modelId="{E80189A9-D825-46FA-BA76-600035BCBFBB}" type="parTrans" cxnId="{3A705481-7651-48F2-BBC3-ED1BA644B6B5}">
      <dgm:prSet/>
      <dgm:spPr/>
      <dgm:t>
        <a:bodyPr/>
        <a:lstStyle/>
        <a:p>
          <a:endParaRPr lang="en-US"/>
        </a:p>
      </dgm:t>
    </dgm:pt>
    <dgm:pt modelId="{6B9F7F55-F437-4574-BD17-BD1A774B7553}" type="sibTrans" cxnId="{3A705481-7651-48F2-BBC3-ED1BA644B6B5}">
      <dgm:prSet/>
      <dgm:spPr/>
      <dgm:t>
        <a:bodyPr/>
        <a:lstStyle/>
        <a:p>
          <a:endParaRPr lang="en-US"/>
        </a:p>
      </dgm:t>
    </dgm:pt>
    <dgm:pt modelId="{76D231B6-7311-46CF-B4C2-8FF45CC7208C}">
      <dgm:prSet phldrT="[Text]"/>
      <dgm:spPr/>
      <dgm:t>
        <a:bodyPr/>
        <a:lstStyle/>
        <a:p>
          <a:r>
            <a:rPr lang="en-US" dirty="0" err="1" smtClean="0"/>
            <a:t>Memsql</a:t>
          </a:r>
          <a:r>
            <a:rPr lang="en-US" dirty="0" smtClean="0"/>
            <a:t> snapshot</a:t>
          </a:r>
          <a:endParaRPr lang="en-US" dirty="0"/>
        </a:p>
      </dgm:t>
    </dgm:pt>
    <dgm:pt modelId="{AE2F8B72-5C1F-43DB-8D47-C8EC11178175}" type="parTrans" cxnId="{8529DBF4-93E7-4ACA-BC18-ABE5C56364A6}">
      <dgm:prSet/>
      <dgm:spPr/>
      <dgm:t>
        <a:bodyPr/>
        <a:lstStyle/>
        <a:p>
          <a:endParaRPr lang="en-US"/>
        </a:p>
      </dgm:t>
    </dgm:pt>
    <dgm:pt modelId="{F7E45B2D-690B-4CDB-BF9D-1B3AA043BB41}" type="sibTrans" cxnId="{8529DBF4-93E7-4ACA-BC18-ABE5C56364A6}">
      <dgm:prSet/>
      <dgm:spPr/>
      <dgm:t>
        <a:bodyPr/>
        <a:lstStyle/>
        <a:p>
          <a:endParaRPr lang="en-US"/>
        </a:p>
      </dgm:t>
    </dgm:pt>
    <dgm:pt modelId="{FFBE9933-C779-43F5-BF03-C6536EE29DC1}">
      <dgm:prSet phldrT="[Text]"/>
      <dgm:spPr/>
      <dgm:t>
        <a:bodyPr/>
        <a:lstStyle/>
        <a:p>
          <a:r>
            <a:rPr lang="en-US" dirty="0" smtClean="0"/>
            <a:t>Transaction log</a:t>
          </a:r>
          <a:endParaRPr lang="en-US" dirty="0"/>
        </a:p>
      </dgm:t>
    </dgm:pt>
    <dgm:pt modelId="{286746E9-B25A-4582-8F68-E06F2B7F2238}" type="parTrans" cxnId="{A22997B1-3D7D-40D6-B809-2B421FE654F5}">
      <dgm:prSet/>
      <dgm:spPr/>
      <dgm:t>
        <a:bodyPr/>
        <a:lstStyle/>
        <a:p>
          <a:endParaRPr lang="en-US"/>
        </a:p>
      </dgm:t>
    </dgm:pt>
    <dgm:pt modelId="{CFF86310-A8E7-439E-A945-2471D244E337}" type="sibTrans" cxnId="{A22997B1-3D7D-40D6-B809-2B421FE654F5}">
      <dgm:prSet/>
      <dgm:spPr/>
      <dgm:t>
        <a:bodyPr/>
        <a:lstStyle/>
        <a:p>
          <a:endParaRPr lang="en-US"/>
        </a:p>
      </dgm:t>
    </dgm:pt>
    <dgm:pt modelId="{3ADA00AB-D1CE-428E-B098-101931AB0FDD}">
      <dgm:prSet phldrT="[Text]"/>
      <dgm:spPr/>
      <dgm:t>
        <a:bodyPr/>
        <a:lstStyle/>
        <a:p>
          <a:r>
            <a:rPr lang="en-US" dirty="0" smtClean="0"/>
            <a:t>Provide same durability as SQLDB</a:t>
          </a:r>
          <a:endParaRPr lang="en-US" dirty="0"/>
        </a:p>
      </dgm:t>
    </dgm:pt>
    <dgm:pt modelId="{6D0E554D-C0D8-40B4-8537-FD670DA373A5}" type="parTrans" cxnId="{BFC4699C-C3CE-451F-96F8-DDE10EF0FA0E}">
      <dgm:prSet/>
      <dgm:spPr/>
      <dgm:t>
        <a:bodyPr/>
        <a:lstStyle/>
        <a:p>
          <a:endParaRPr lang="en-US"/>
        </a:p>
      </dgm:t>
    </dgm:pt>
    <dgm:pt modelId="{4013651E-4EA7-4F52-9D93-FD614E3E2A8C}" type="sibTrans" cxnId="{BFC4699C-C3CE-451F-96F8-DDE10EF0FA0E}">
      <dgm:prSet/>
      <dgm:spPr/>
      <dgm:t>
        <a:bodyPr/>
        <a:lstStyle/>
        <a:p>
          <a:endParaRPr lang="en-US"/>
        </a:p>
      </dgm:t>
    </dgm:pt>
    <dgm:pt modelId="{30BB07DF-4975-405D-B092-4A093F210E4D}">
      <dgm:prSet phldrT="[Text]"/>
      <dgm:spPr/>
      <dgm:t>
        <a:bodyPr/>
        <a:lstStyle/>
        <a:p>
          <a:r>
            <a:rPr lang="en-US" dirty="0" smtClean="0"/>
            <a:t>Better scalability than SQLDB</a:t>
          </a:r>
          <a:endParaRPr lang="en-US" dirty="0"/>
        </a:p>
      </dgm:t>
    </dgm:pt>
    <dgm:pt modelId="{205E9036-C9F8-4E79-9FC2-90FF46D3C8A8}" type="parTrans" cxnId="{2E6A12CF-83BB-4989-A3E3-E2ED15656112}">
      <dgm:prSet/>
      <dgm:spPr/>
      <dgm:t>
        <a:bodyPr/>
        <a:lstStyle/>
        <a:p>
          <a:endParaRPr lang="en-US"/>
        </a:p>
      </dgm:t>
    </dgm:pt>
    <dgm:pt modelId="{EDC06719-3D3B-4864-9583-FC031B86526D}" type="sibTrans" cxnId="{2E6A12CF-83BB-4989-A3E3-E2ED15656112}">
      <dgm:prSet/>
      <dgm:spPr/>
      <dgm:t>
        <a:bodyPr/>
        <a:lstStyle/>
        <a:p>
          <a:endParaRPr lang="en-US"/>
        </a:p>
      </dgm:t>
    </dgm:pt>
    <dgm:pt modelId="{47ADCD41-95D5-42E0-B2D9-4DD47865115E}">
      <dgm:prSet phldrT="[Text]"/>
      <dgm:spPr/>
      <dgm:t>
        <a:bodyPr/>
        <a:lstStyle/>
        <a:p>
          <a:r>
            <a:rPr lang="en-US" dirty="0" smtClean="0"/>
            <a:t>Design for high throughput</a:t>
          </a:r>
          <a:endParaRPr lang="en-US" dirty="0"/>
        </a:p>
      </dgm:t>
    </dgm:pt>
    <dgm:pt modelId="{84B5E462-8E49-47B5-BCC1-93F9A529506D}" type="parTrans" cxnId="{51F1F961-9473-4132-BB49-466FC6D8A2CC}">
      <dgm:prSet/>
      <dgm:spPr/>
      <dgm:t>
        <a:bodyPr/>
        <a:lstStyle/>
        <a:p>
          <a:endParaRPr lang="en-US"/>
        </a:p>
      </dgm:t>
    </dgm:pt>
    <dgm:pt modelId="{0D4D10AA-7686-4FAE-8BE4-E0ED9FF027DC}" type="sibTrans" cxnId="{51F1F961-9473-4132-BB49-466FC6D8A2CC}">
      <dgm:prSet/>
      <dgm:spPr/>
      <dgm:t>
        <a:bodyPr/>
        <a:lstStyle/>
        <a:p>
          <a:endParaRPr lang="en-US"/>
        </a:p>
      </dgm:t>
    </dgm:pt>
    <dgm:pt modelId="{25BEFBAE-5E10-40E9-9148-3814A902E6BC}">
      <dgm:prSet phldrT="[Text]"/>
      <dgm:spPr/>
      <dgm:t>
        <a:bodyPr/>
        <a:lstStyle/>
        <a:p>
          <a:endParaRPr lang="en-US" dirty="0"/>
        </a:p>
      </dgm:t>
    </dgm:pt>
    <dgm:pt modelId="{2D27910C-7B8D-481F-9460-26673633BB93}" type="parTrans" cxnId="{7743158A-ED93-4805-9B5B-C36C3F2CD34C}">
      <dgm:prSet/>
      <dgm:spPr/>
      <dgm:t>
        <a:bodyPr/>
        <a:lstStyle/>
        <a:p>
          <a:endParaRPr lang="en-US"/>
        </a:p>
      </dgm:t>
    </dgm:pt>
    <dgm:pt modelId="{E3BE70F3-5379-4E17-A595-DE41820A6776}" type="sibTrans" cxnId="{7743158A-ED93-4805-9B5B-C36C3F2CD34C}">
      <dgm:prSet/>
      <dgm:spPr/>
      <dgm:t>
        <a:bodyPr/>
        <a:lstStyle/>
        <a:p>
          <a:endParaRPr lang="en-US"/>
        </a:p>
      </dgm:t>
    </dgm:pt>
    <dgm:pt modelId="{E82EB329-40A5-4B6A-8614-B4872B9BE251}">
      <dgm:prSet phldrT="[Text]"/>
      <dgm:spPr/>
      <dgm:t>
        <a:bodyPr/>
        <a:lstStyle/>
        <a:p>
          <a:r>
            <a:rPr lang="en-US" dirty="0" smtClean="0"/>
            <a:t>High data locality</a:t>
          </a:r>
          <a:endParaRPr lang="en-US" dirty="0"/>
        </a:p>
      </dgm:t>
    </dgm:pt>
    <dgm:pt modelId="{81C790B2-7129-4970-8EDD-2E4E91593953}" type="parTrans" cxnId="{0CB81C9D-FE30-4DA5-8918-0C92F594549F}">
      <dgm:prSet/>
      <dgm:spPr/>
      <dgm:t>
        <a:bodyPr/>
        <a:lstStyle/>
        <a:p>
          <a:endParaRPr lang="en-US"/>
        </a:p>
      </dgm:t>
    </dgm:pt>
    <dgm:pt modelId="{46BCD0D4-98C2-4C76-BC23-5EE9EC9B20E6}" type="sibTrans" cxnId="{0CB81C9D-FE30-4DA5-8918-0C92F594549F}">
      <dgm:prSet/>
      <dgm:spPr/>
      <dgm:t>
        <a:bodyPr/>
        <a:lstStyle/>
        <a:p>
          <a:endParaRPr lang="en-US"/>
        </a:p>
      </dgm:t>
    </dgm:pt>
    <dgm:pt modelId="{FA066A66-AFAF-459A-8D99-56A96BEA5367}" type="pres">
      <dgm:prSet presAssocID="{54F5EC75-37C7-4A2C-89BF-85EF7F96866C}" presName="Name0" presStyleCnt="0">
        <dgm:presLayoutVars>
          <dgm:dir/>
          <dgm:resizeHandles val="exact"/>
        </dgm:presLayoutVars>
      </dgm:prSet>
      <dgm:spPr/>
    </dgm:pt>
    <dgm:pt modelId="{BD3F1408-D0E1-4438-AF01-AE81C551EA41}" type="pres">
      <dgm:prSet presAssocID="{71F661D5-41BA-4480-86DF-7F8FA58D927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6B7C7-3490-4398-A80F-2632A68ABE10}" type="pres">
      <dgm:prSet presAssocID="{E54F6EFA-0BCF-4A02-87B7-35B9E275B7A2}" presName="sibTrans" presStyleCnt="0"/>
      <dgm:spPr/>
    </dgm:pt>
    <dgm:pt modelId="{FC59F9A5-A872-47AB-917E-B5D9C783767C}" type="pres">
      <dgm:prSet presAssocID="{9DCC6A7B-D9F9-4489-8D36-D2591E2499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24981-678D-4478-8758-12233FB0A13A}" type="pres">
      <dgm:prSet presAssocID="{EBBD81DC-3CD5-4866-805E-2EF9DF8635C2}" presName="sibTrans" presStyleCnt="0"/>
      <dgm:spPr/>
    </dgm:pt>
    <dgm:pt modelId="{11305C2A-B6C3-40CE-8F1C-6880862749ED}" type="pres">
      <dgm:prSet presAssocID="{3D794102-4FE3-4C29-8775-1246455922C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C4699C-C3CE-451F-96F8-DDE10EF0FA0E}" srcId="{9DCC6A7B-D9F9-4489-8D36-D2591E2499B0}" destId="{3ADA00AB-D1CE-428E-B098-101931AB0FDD}" srcOrd="2" destOrd="0" parTransId="{6D0E554D-C0D8-40B4-8537-FD670DA373A5}" sibTransId="{4013651E-4EA7-4F52-9D93-FD614E3E2A8C}"/>
    <dgm:cxn modelId="{7724E210-C5DF-49F0-98BF-A95A28E83673}" type="presOf" srcId="{76D231B6-7311-46CF-B4C2-8FF45CC7208C}" destId="{FC59F9A5-A872-47AB-917E-B5D9C783767C}" srcOrd="0" destOrd="1" presId="urn:microsoft.com/office/officeart/2005/8/layout/hList6"/>
    <dgm:cxn modelId="{FF73D9D4-8043-40E4-8A83-834C5B13D675}" type="presOf" srcId="{E82EB329-40A5-4B6A-8614-B4872B9BE251}" destId="{11305C2A-B6C3-40CE-8F1C-6880862749ED}" srcOrd="0" destOrd="2" presId="urn:microsoft.com/office/officeart/2005/8/layout/hList6"/>
    <dgm:cxn modelId="{544A7B56-2FE4-4A18-980E-920866BBE5F1}" srcId="{54F5EC75-37C7-4A2C-89BF-85EF7F96866C}" destId="{71F661D5-41BA-4480-86DF-7F8FA58D927A}" srcOrd="0" destOrd="0" parTransId="{0C3243FC-9A0C-43B9-993A-5E6B39A67A20}" sibTransId="{E54F6EFA-0BCF-4A02-87B7-35B9E275B7A2}"/>
    <dgm:cxn modelId="{7768701C-9A9E-4BD8-ABB9-471D8AB98B66}" type="presOf" srcId="{47ADCD41-95D5-42E0-B2D9-4DD47865115E}" destId="{11305C2A-B6C3-40CE-8F1C-6880862749ED}" srcOrd="0" destOrd="3" presId="urn:microsoft.com/office/officeart/2005/8/layout/hList6"/>
    <dgm:cxn modelId="{24531343-8B50-4743-92E5-87EE565F8BEA}" type="presOf" srcId="{54F5EC75-37C7-4A2C-89BF-85EF7F96866C}" destId="{FA066A66-AFAF-459A-8D99-56A96BEA5367}" srcOrd="0" destOrd="0" presId="urn:microsoft.com/office/officeart/2005/8/layout/hList6"/>
    <dgm:cxn modelId="{423560E7-C4A8-49FF-A16F-D170E0534239}" type="presOf" srcId="{53EFE00A-64FD-4130-86D9-86721C0C5CAD}" destId="{BD3F1408-D0E1-4438-AF01-AE81C551EA41}" srcOrd="0" destOrd="2" presId="urn:microsoft.com/office/officeart/2005/8/layout/hList6"/>
    <dgm:cxn modelId="{E13C5236-10C4-43B5-B80D-B0728FF36E9F}" type="presOf" srcId="{3ADA00AB-D1CE-428E-B098-101931AB0FDD}" destId="{FC59F9A5-A872-47AB-917E-B5D9C783767C}" srcOrd="0" destOrd="3" presId="urn:microsoft.com/office/officeart/2005/8/layout/hList6"/>
    <dgm:cxn modelId="{B71EA114-9426-4EE2-9909-0309A355C6FB}" type="presOf" srcId="{9DCC6A7B-D9F9-4489-8D36-D2591E2499B0}" destId="{FC59F9A5-A872-47AB-917E-B5D9C783767C}" srcOrd="0" destOrd="0" presId="urn:microsoft.com/office/officeart/2005/8/layout/hList6"/>
    <dgm:cxn modelId="{3587FF41-F9D7-4791-98B7-F412764E43CE}" srcId="{54F5EC75-37C7-4A2C-89BF-85EF7F96866C}" destId="{9DCC6A7B-D9F9-4489-8D36-D2591E2499B0}" srcOrd="1" destOrd="0" parTransId="{6A47600D-44D1-4DDA-A1A5-CCAC5447FC37}" sibTransId="{EBBD81DC-3CD5-4866-805E-2EF9DF8635C2}"/>
    <dgm:cxn modelId="{BF62E8F5-DDCE-4DEC-8ACE-DCC91F047331}" srcId="{71F661D5-41BA-4480-86DF-7F8FA58D927A}" destId="{53EFE00A-64FD-4130-86D9-86721C0C5CAD}" srcOrd="1" destOrd="0" parTransId="{D243DE42-ABEA-42BB-89FB-6CC253770F3C}" sibTransId="{92462F50-69AC-4D96-8F7D-D01B358D3B51}"/>
    <dgm:cxn modelId="{5384200C-BCCF-46F4-9378-CF0FEE73A82C}" type="presOf" srcId="{FFBE9933-C779-43F5-BF03-C6536EE29DC1}" destId="{FC59F9A5-A872-47AB-917E-B5D9C783767C}" srcOrd="0" destOrd="2" presId="urn:microsoft.com/office/officeart/2005/8/layout/hList6"/>
    <dgm:cxn modelId="{A22997B1-3D7D-40D6-B809-2B421FE654F5}" srcId="{9DCC6A7B-D9F9-4489-8D36-D2591E2499B0}" destId="{FFBE9933-C779-43F5-BF03-C6536EE29DC1}" srcOrd="1" destOrd="0" parTransId="{286746E9-B25A-4582-8F68-E06F2B7F2238}" sibTransId="{CFF86310-A8E7-439E-A945-2471D244E337}"/>
    <dgm:cxn modelId="{4EFC44F0-652C-4FE1-87EF-D545B15D2668}" type="presOf" srcId="{71F661D5-41BA-4480-86DF-7F8FA58D927A}" destId="{BD3F1408-D0E1-4438-AF01-AE81C551EA41}" srcOrd="0" destOrd="0" presId="urn:microsoft.com/office/officeart/2005/8/layout/hList6"/>
    <dgm:cxn modelId="{2E6A12CF-83BB-4989-A3E3-E2ED15656112}" srcId="{9DCC6A7B-D9F9-4489-8D36-D2591E2499B0}" destId="{30BB07DF-4975-405D-B092-4A093F210E4D}" srcOrd="3" destOrd="0" parTransId="{205E9036-C9F8-4E79-9FC2-90FF46D3C8A8}" sibTransId="{EDC06719-3D3B-4864-9583-FC031B86526D}"/>
    <dgm:cxn modelId="{1BAF86EB-10D7-49C8-989A-6D001A610C4B}" srcId="{71F661D5-41BA-4480-86DF-7F8FA58D927A}" destId="{68B40FE3-4CEB-4E14-BEC5-55673745B853}" srcOrd="2" destOrd="0" parTransId="{90995B6E-BF4C-4182-8773-9176EB6F37A1}" sibTransId="{7101B1FE-2363-4A37-BFDA-5DCCDD121C14}"/>
    <dgm:cxn modelId="{5E57956D-2EF6-4466-9DF7-BA04EA381B78}" type="presOf" srcId="{25BEFBAE-5E10-40E9-9148-3814A902E6BC}" destId="{11305C2A-B6C3-40CE-8F1C-6880862749ED}" srcOrd="0" destOrd="4" presId="urn:microsoft.com/office/officeart/2005/8/layout/hList6"/>
    <dgm:cxn modelId="{7743158A-ED93-4805-9B5B-C36C3F2CD34C}" srcId="{3D794102-4FE3-4C29-8775-1246455922CD}" destId="{25BEFBAE-5E10-40E9-9148-3814A902E6BC}" srcOrd="3" destOrd="0" parTransId="{2D27910C-7B8D-481F-9460-26673633BB93}" sibTransId="{E3BE70F3-5379-4E17-A595-DE41820A6776}"/>
    <dgm:cxn modelId="{F17AB7A9-18EA-40AF-A95E-43AB07CF020A}" type="presOf" srcId="{68B40FE3-4CEB-4E14-BEC5-55673745B853}" destId="{BD3F1408-D0E1-4438-AF01-AE81C551EA41}" srcOrd="0" destOrd="3" presId="urn:microsoft.com/office/officeart/2005/8/layout/hList6"/>
    <dgm:cxn modelId="{D84F24B6-8FE0-4CDB-955C-18D840A0CBCF}" srcId="{3D794102-4FE3-4C29-8775-1246455922CD}" destId="{5F781BC1-D567-4DB5-9970-4AF4553AC8FB}" srcOrd="0" destOrd="0" parTransId="{11FFF24C-A376-4DC2-97F0-74A7758A6809}" sibTransId="{62DE6B33-E4E0-4294-9951-974632387620}"/>
    <dgm:cxn modelId="{3A705481-7651-48F2-BBC3-ED1BA644B6B5}" srcId="{71F661D5-41BA-4480-86DF-7F8FA58D927A}" destId="{959AF0F9-AB18-4066-8387-BDB60A9D35F4}" srcOrd="0" destOrd="0" parTransId="{E80189A9-D825-46FA-BA76-600035BCBFBB}" sibTransId="{6B9F7F55-F437-4574-BD17-BD1A774B7553}"/>
    <dgm:cxn modelId="{1FE8C826-1CB8-491E-A1C1-2E104CB8F3E1}" srcId="{54F5EC75-37C7-4A2C-89BF-85EF7F96866C}" destId="{3D794102-4FE3-4C29-8775-1246455922CD}" srcOrd="2" destOrd="0" parTransId="{C24B718C-D792-4016-8763-FCF5A85425DA}" sibTransId="{88A5684A-A853-461F-B08C-F6E497584B04}"/>
    <dgm:cxn modelId="{E4374E25-0663-4BF2-90B3-C7AD9900B59B}" type="presOf" srcId="{3D794102-4FE3-4C29-8775-1246455922CD}" destId="{11305C2A-B6C3-40CE-8F1C-6880862749ED}" srcOrd="0" destOrd="0" presId="urn:microsoft.com/office/officeart/2005/8/layout/hList6"/>
    <dgm:cxn modelId="{C498EC6B-D783-4304-AC03-BAA8594C6556}" type="presOf" srcId="{30BB07DF-4975-405D-B092-4A093F210E4D}" destId="{FC59F9A5-A872-47AB-917E-B5D9C783767C}" srcOrd="0" destOrd="4" presId="urn:microsoft.com/office/officeart/2005/8/layout/hList6"/>
    <dgm:cxn modelId="{8529DBF4-93E7-4ACA-BC18-ABE5C56364A6}" srcId="{9DCC6A7B-D9F9-4489-8D36-D2591E2499B0}" destId="{76D231B6-7311-46CF-B4C2-8FF45CC7208C}" srcOrd="0" destOrd="0" parTransId="{AE2F8B72-5C1F-43DB-8D47-C8EC11178175}" sibTransId="{F7E45B2D-690B-4CDB-BF9D-1B3AA043BB41}"/>
    <dgm:cxn modelId="{51F1F961-9473-4132-BB49-466FC6D8A2CC}" srcId="{3D794102-4FE3-4C29-8775-1246455922CD}" destId="{47ADCD41-95D5-42E0-B2D9-4DD47865115E}" srcOrd="2" destOrd="0" parTransId="{84B5E462-8E49-47B5-BCC1-93F9A529506D}" sibTransId="{0D4D10AA-7686-4FAE-8BE4-E0ED9FF027DC}"/>
    <dgm:cxn modelId="{8696D45B-01A0-48E0-ACAA-DA1914490000}" type="presOf" srcId="{5F781BC1-D567-4DB5-9970-4AF4553AC8FB}" destId="{11305C2A-B6C3-40CE-8F1C-6880862749ED}" srcOrd="0" destOrd="1" presId="urn:microsoft.com/office/officeart/2005/8/layout/hList6"/>
    <dgm:cxn modelId="{0CB81C9D-FE30-4DA5-8918-0C92F594549F}" srcId="{3D794102-4FE3-4C29-8775-1246455922CD}" destId="{E82EB329-40A5-4B6A-8614-B4872B9BE251}" srcOrd="1" destOrd="0" parTransId="{81C790B2-7129-4970-8EDD-2E4E91593953}" sibTransId="{46BCD0D4-98C2-4C76-BC23-5EE9EC9B20E6}"/>
    <dgm:cxn modelId="{87818F3F-6B77-42BB-955C-5FB7B1D399DE}" type="presOf" srcId="{959AF0F9-AB18-4066-8387-BDB60A9D35F4}" destId="{BD3F1408-D0E1-4438-AF01-AE81C551EA41}" srcOrd="0" destOrd="1" presId="urn:microsoft.com/office/officeart/2005/8/layout/hList6"/>
    <dgm:cxn modelId="{FE507022-2B0F-4AC5-BBAA-42581926BA03}" type="presParOf" srcId="{FA066A66-AFAF-459A-8D99-56A96BEA5367}" destId="{BD3F1408-D0E1-4438-AF01-AE81C551EA41}" srcOrd="0" destOrd="0" presId="urn:microsoft.com/office/officeart/2005/8/layout/hList6"/>
    <dgm:cxn modelId="{39BCF93C-CAF2-4EC4-83D5-7FF3CB67DBF8}" type="presParOf" srcId="{FA066A66-AFAF-459A-8D99-56A96BEA5367}" destId="{E5D6B7C7-3490-4398-A80F-2632A68ABE10}" srcOrd="1" destOrd="0" presId="urn:microsoft.com/office/officeart/2005/8/layout/hList6"/>
    <dgm:cxn modelId="{E553EF26-4972-422F-862A-BEA5F0D9C112}" type="presParOf" srcId="{FA066A66-AFAF-459A-8D99-56A96BEA5367}" destId="{FC59F9A5-A872-47AB-917E-B5D9C783767C}" srcOrd="2" destOrd="0" presId="urn:microsoft.com/office/officeart/2005/8/layout/hList6"/>
    <dgm:cxn modelId="{EAFEBCEA-FA31-4F83-987F-DCAA8C1BEE19}" type="presParOf" srcId="{FA066A66-AFAF-459A-8D99-56A96BEA5367}" destId="{8B224981-678D-4478-8758-12233FB0A13A}" srcOrd="3" destOrd="0" presId="urn:microsoft.com/office/officeart/2005/8/layout/hList6"/>
    <dgm:cxn modelId="{5780CB8D-D683-4FA4-8719-DF17AD878581}" type="presParOf" srcId="{FA066A66-AFAF-459A-8D99-56A96BEA5367}" destId="{11305C2A-B6C3-40CE-8F1C-6880862749E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DB491F-3F40-43D3-B0D1-B89542F8B46D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1B89F2-C7A3-422F-8E39-434B8CD9975D}">
      <dgm:prSet phldrT="[Text]"/>
      <dgm:spPr/>
      <dgm:t>
        <a:bodyPr/>
        <a:lstStyle/>
        <a:p>
          <a:r>
            <a:rPr lang="en-US" smtClean="0"/>
            <a:t>Back-end: Spring framework</a:t>
          </a:r>
          <a:endParaRPr lang="en-US"/>
        </a:p>
      </dgm:t>
    </dgm:pt>
    <dgm:pt modelId="{E5521558-39AA-4069-9312-D0DE8B28CAF6}" type="parTrans" cxnId="{8F77C1E9-F0A4-4206-A91B-0EB192DD1A8D}">
      <dgm:prSet/>
      <dgm:spPr/>
      <dgm:t>
        <a:bodyPr/>
        <a:lstStyle/>
        <a:p>
          <a:endParaRPr lang="en-US"/>
        </a:p>
      </dgm:t>
    </dgm:pt>
    <dgm:pt modelId="{684426F2-7CA2-4CF8-A9CF-A7216C1FADCE}" type="sibTrans" cxnId="{8F77C1E9-F0A4-4206-A91B-0EB192DD1A8D}">
      <dgm:prSet/>
      <dgm:spPr/>
      <dgm:t>
        <a:bodyPr/>
        <a:lstStyle/>
        <a:p>
          <a:endParaRPr lang="en-US"/>
        </a:p>
      </dgm:t>
    </dgm:pt>
    <dgm:pt modelId="{3D22BAE4-A804-463A-91B4-002B8B36F497}">
      <dgm:prSet/>
      <dgm:spPr/>
      <dgm:t>
        <a:bodyPr/>
        <a:lstStyle/>
        <a:p>
          <a:r>
            <a:rPr lang="en-US" smtClean="0"/>
            <a:t>Full MVC structure, with MySQL JDBC driver (compatibly with Memsql)</a:t>
          </a:r>
          <a:endParaRPr lang="en-US" dirty="0" smtClean="0"/>
        </a:p>
      </dgm:t>
    </dgm:pt>
    <dgm:pt modelId="{EF26E87B-1BD8-4780-8FDE-9667A3556F55}" type="parTrans" cxnId="{05293DBB-9814-48BA-A742-39BF967A84EB}">
      <dgm:prSet/>
      <dgm:spPr/>
      <dgm:t>
        <a:bodyPr/>
        <a:lstStyle/>
        <a:p>
          <a:endParaRPr lang="en-US"/>
        </a:p>
      </dgm:t>
    </dgm:pt>
    <dgm:pt modelId="{A5CA125D-DECB-4776-819D-512A5710F29F}" type="sibTrans" cxnId="{05293DBB-9814-48BA-A742-39BF967A84EB}">
      <dgm:prSet/>
      <dgm:spPr/>
      <dgm:t>
        <a:bodyPr/>
        <a:lstStyle/>
        <a:p>
          <a:endParaRPr lang="en-US"/>
        </a:p>
      </dgm:t>
    </dgm:pt>
    <dgm:pt modelId="{27D0DB1F-3839-465A-BF6B-76CFF0A08519}">
      <dgm:prSet/>
      <dgm:spPr/>
      <dgm:t>
        <a:bodyPr/>
        <a:lstStyle/>
        <a:p>
          <a:r>
            <a:rPr lang="en-US" smtClean="0"/>
            <a:t>Run on Tomcat, WAR deployment</a:t>
          </a:r>
          <a:endParaRPr lang="en-US" dirty="0" smtClean="0"/>
        </a:p>
      </dgm:t>
    </dgm:pt>
    <dgm:pt modelId="{F4DD960E-6410-4165-BC75-6571AF33E71E}" type="parTrans" cxnId="{D255BEA0-8C0E-42E4-8C9D-EA32F8C7C9B1}">
      <dgm:prSet/>
      <dgm:spPr/>
      <dgm:t>
        <a:bodyPr/>
        <a:lstStyle/>
        <a:p>
          <a:endParaRPr lang="en-US"/>
        </a:p>
      </dgm:t>
    </dgm:pt>
    <dgm:pt modelId="{D05358E7-C085-438A-9B4F-F5D19ABE5AE2}" type="sibTrans" cxnId="{D255BEA0-8C0E-42E4-8C9D-EA32F8C7C9B1}">
      <dgm:prSet/>
      <dgm:spPr/>
      <dgm:t>
        <a:bodyPr/>
        <a:lstStyle/>
        <a:p>
          <a:endParaRPr lang="en-US"/>
        </a:p>
      </dgm:t>
    </dgm:pt>
    <dgm:pt modelId="{DF4194D3-CD12-481F-A1F4-C8D2E99C63AF}">
      <dgm:prSet/>
      <dgm:spPr/>
      <dgm:t>
        <a:bodyPr/>
        <a:lstStyle/>
        <a:p>
          <a:r>
            <a:rPr lang="en-US" smtClean="0"/>
            <a:t>Front-end: jQuery, Google Map API, Google Chart</a:t>
          </a:r>
          <a:endParaRPr lang="en-US" dirty="0" smtClean="0"/>
        </a:p>
      </dgm:t>
    </dgm:pt>
    <dgm:pt modelId="{F9F0EF9D-A745-489B-BB27-53A9C8C490BA}" type="parTrans" cxnId="{BB012BD5-ABD9-4A04-815D-B4AB514A0622}">
      <dgm:prSet/>
      <dgm:spPr/>
      <dgm:t>
        <a:bodyPr/>
        <a:lstStyle/>
        <a:p>
          <a:endParaRPr lang="en-US"/>
        </a:p>
      </dgm:t>
    </dgm:pt>
    <dgm:pt modelId="{A34E9480-A3A9-4C5F-A840-89EC4D585A9C}" type="sibTrans" cxnId="{BB012BD5-ABD9-4A04-815D-B4AB514A0622}">
      <dgm:prSet/>
      <dgm:spPr/>
      <dgm:t>
        <a:bodyPr/>
        <a:lstStyle/>
        <a:p>
          <a:endParaRPr lang="en-US"/>
        </a:p>
      </dgm:t>
    </dgm:pt>
    <dgm:pt modelId="{4481FECD-D0D7-4DF4-B621-6B94E4B3773C}">
      <dgm:prSet/>
      <dgm:spPr/>
      <dgm:t>
        <a:bodyPr/>
        <a:lstStyle/>
        <a:p>
          <a:r>
            <a:rPr lang="en-US" smtClean="0"/>
            <a:t>Single page application, fully utilized AJAX, asynchronized update from multiple data source</a:t>
          </a:r>
          <a:endParaRPr lang="en-US" dirty="0" smtClean="0"/>
        </a:p>
      </dgm:t>
    </dgm:pt>
    <dgm:pt modelId="{57D4FD47-91C8-4806-BB9B-CE2587FBB919}" type="parTrans" cxnId="{BC024178-BFBE-42AB-A10C-CCF7D82C327C}">
      <dgm:prSet/>
      <dgm:spPr/>
      <dgm:t>
        <a:bodyPr/>
        <a:lstStyle/>
        <a:p>
          <a:endParaRPr lang="en-US"/>
        </a:p>
      </dgm:t>
    </dgm:pt>
    <dgm:pt modelId="{EE65A0D8-7B65-45D9-B832-0FA1D4D1F626}" type="sibTrans" cxnId="{BC024178-BFBE-42AB-A10C-CCF7D82C327C}">
      <dgm:prSet/>
      <dgm:spPr/>
      <dgm:t>
        <a:bodyPr/>
        <a:lstStyle/>
        <a:p>
          <a:endParaRPr lang="en-US"/>
        </a:p>
      </dgm:t>
    </dgm:pt>
    <dgm:pt modelId="{F12B0C62-102C-4D03-95AC-1A800C9B3929}">
      <dgm:prSet/>
      <dgm:spPr/>
      <dgm:t>
        <a:bodyPr/>
        <a:lstStyle/>
        <a:p>
          <a:r>
            <a:rPr lang="en-US" smtClean="0"/>
            <a:t>Dynamic and device-independent UI build on Bootstrap CSS</a:t>
          </a:r>
          <a:endParaRPr lang="en-US" dirty="0" smtClean="0"/>
        </a:p>
      </dgm:t>
    </dgm:pt>
    <dgm:pt modelId="{8D711C79-F99A-4B36-9E57-59603E951C11}" type="parTrans" cxnId="{AF5634D8-6233-43D9-922A-032986CC656D}">
      <dgm:prSet/>
      <dgm:spPr/>
      <dgm:t>
        <a:bodyPr/>
        <a:lstStyle/>
        <a:p>
          <a:endParaRPr lang="en-US"/>
        </a:p>
      </dgm:t>
    </dgm:pt>
    <dgm:pt modelId="{B8AFD4DB-3500-4686-BD2E-C4A7851DD9B7}" type="sibTrans" cxnId="{AF5634D8-6233-43D9-922A-032986CC656D}">
      <dgm:prSet/>
      <dgm:spPr/>
      <dgm:t>
        <a:bodyPr/>
        <a:lstStyle/>
        <a:p>
          <a:endParaRPr lang="en-US"/>
        </a:p>
      </dgm:t>
    </dgm:pt>
    <dgm:pt modelId="{36DB72CC-FA7A-41B0-BB48-98C2BFE8C467}" type="pres">
      <dgm:prSet presAssocID="{FBDB491F-3F40-43D3-B0D1-B89542F8B46D}" presName="linear" presStyleCnt="0">
        <dgm:presLayoutVars>
          <dgm:dir/>
          <dgm:animLvl val="lvl"/>
          <dgm:resizeHandles val="exact"/>
        </dgm:presLayoutVars>
      </dgm:prSet>
      <dgm:spPr/>
    </dgm:pt>
    <dgm:pt modelId="{1A7FEECC-B050-4131-93C9-02D863C2D6AB}" type="pres">
      <dgm:prSet presAssocID="{3E1B89F2-C7A3-422F-8E39-434B8CD9975D}" presName="parentLin" presStyleCnt="0"/>
      <dgm:spPr/>
    </dgm:pt>
    <dgm:pt modelId="{A815E917-068B-4E6E-BFAC-997E588257F8}" type="pres">
      <dgm:prSet presAssocID="{3E1B89F2-C7A3-422F-8E39-434B8CD9975D}" presName="parentLeftMargin" presStyleLbl="node1" presStyleIdx="0" presStyleCnt="2"/>
      <dgm:spPr/>
    </dgm:pt>
    <dgm:pt modelId="{3710567C-741E-43A9-B3BA-23D0E5903246}" type="pres">
      <dgm:prSet presAssocID="{3E1B89F2-C7A3-422F-8E39-434B8CD9975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BE945-8EFA-4B9C-A4D2-689BC287508C}" type="pres">
      <dgm:prSet presAssocID="{3E1B89F2-C7A3-422F-8E39-434B8CD9975D}" presName="negativeSpace" presStyleCnt="0"/>
      <dgm:spPr/>
    </dgm:pt>
    <dgm:pt modelId="{246672A4-5347-49CE-9FB1-CF697E84625F}" type="pres">
      <dgm:prSet presAssocID="{3E1B89F2-C7A3-422F-8E39-434B8CD9975D}" presName="childText" presStyleLbl="conFgAcc1" presStyleIdx="0" presStyleCnt="2">
        <dgm:presLayoutVars>
          <dgm:bulletEnabled val="1"/>
        </dgm:presLayoutVars>
      </dgm:prSet>
      <dgm:spPr/>
    </dgm:pt>
    <dgm:pt modelId="{B083FBAC-8497-422A-ADDF-03832EF9B62B}" type="pres">
      <dgm:prSet presAssocID="{684426F2-7CA2-4CF8-A9CF-A7216C1FADCE}" presName="spaceBetweenRectangles" presStyleCnt="0"/>
      <dgm:spPr/>
    </dgm:pt>
    <dgm:pt modelId="{C231DD7F-46A5-4275-A49D-CF2E0CBA1908}" type="pres">
      <dgm:prSet presAssocID="{DF4194D3-CD12-481F-A1F4-C8D2E99C63AF}" presName="parentLin" presStyleCnt="0"/>
      <dgm:spPr/>
    </dgm:pt>
    <dgm:pt modelId="{0A484ED0-D4D9-49E3-BD24-984BC6769A7B}" type="pres">
      <dgm:prSet presAssocID="{DF4194D3-CD12-481F-A1F4-C8D2E99C63AF}" presName="parentLeftMargin" presStyleLbl="node1" presStyleIdx="0" presStyleCnt="2"/>
      <dgm:spPr/>
    </dgm:pt>
    <dgm:pt modelId="{AE924FEB-446A-4870-A369-D241C29B041A}" type="pres">
      <dgm:prSet presAssocID="{DF4194D3-CD12-481F-A1F4-C8D2E99C63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FB69B7-5A2D-4E2C-8DA2-ADCEA3A6C615}" type="pres">
      <dgm:prSet presAssocID="{DF4194D3-CD12-481F-A1F4-C8D2E99C63AF}" presName="negativeSpace" presStyleCnt="0"/>
      <dgm:spPr/>
    </dgm:pt>
    <dgm:pt modelId="{0D130071-48EA-4FAE-884E-683E3CE7157A}" type="pres">
      <dgm:prSet presAssocID="{DF4194D3-CD12-481F-A1F4-C8D2E99C63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12BD5-ABD9-4A04-815D-B4AB514A0622}" srcId="{FBDB491F-3F40-43D3-B0D1-B89542F8B46D}" destId="{DF4194D3-CD12-481F-A1F4-C8D2E99C63AF}" srcOrd="1" destOrd="0" parTransId="{F9F0EF9D-A745-489B-BB27-53A9C8C490BA}" sibTransId="{A34E9480-A3A9-4C5F-A840-89EC4D585A9C}"/>
    <dgm:cxn modelId="{B48262B2-925F-4F58-AD41-8A016ABD751D}" type="presOf" srcId="{DF4194D3-CD12-481F-A1F4-C8D2E99C63AF}" destId="{AE924FEB-446A-4870-A369-D241C29B041A}" srcOrd="1" destOrd="0" presId="urn:microsoft.com/office/officeart/2005/8/layout/list1"/>
    <dgm:cxn modelId="{4658414D-F125-439C-A74D-A5058CCB7DAE}" type="presOf" srcId="{3D22BAE4-A804-463A-91B4-002B8B36F497}" destId="{246672A4-5347-49CE-9FB1-CF697E84625F}" srcOrd="0" destOrd="0" presId="urn:microsoft.com/office/officeart/2005/8/layout/list1"/>
    <dgm:cxn modelId="{8F77C1E9-F0A4-4206-A91B-0EB192DD1A8D}" srcId="{FBDB491F-3F40-43D3-B0D1-B89542F8B46D}" destId="{3E1B89F2-C7A3-422F-8E39-434B8CD9975D}" srcOrd="0" destOrd="0" parTransId="{E5521558-39AA-4069-9312-D0DE8B28CAF6}" sibTransId="{684426F2-7CA2-4CF8-A9CF-A7216C1FADCE}"/>
    <dgm:cxn modelId="{1AAA6FDA-9858-421F-A69E-C687C96C788B}" type="presOf" srcId="{4481FECD-D0D7-4DF4-B621-6B94E4B3773C}" destId="{0D130071-48EA-4FAE-884E-683E3CE7157A}" srcOrd="0" destOrd="0" presId="urn:microsoft.com/office/officeart/2005/8/layout/list1"/>
    <dgm:cxn modelId="{BC024178-BFBE-42AB-A10C-CCF7D82C327C}" srcId="{DF4194D3-CD12-481F-A1F4-C8D2E99C63AF}" destId="{4481FECD-D0D7-4DF4-B621-6B94E4B3773C}" srcOrd="0" destOrd="0" parTransId="{57D4FD47-91C8-4806-BB9B-CE2587FBB919}" sibTransId="{EE65A0D8-7B65-45D9-B832-0FA1D4D1F626}"/>
    <dgm:cxn modelId="{D255BEA0-8C0E-42E4-8C9D-EA32F8C7C9B1}" srcId="{3E1B89F2-C7A3-422F-8E39-434B8CD9975D}" destId="{27D0DB1F-3839-465A-BF6B-76CFF0A08519}" srcOrd="1" destOrd="0" parTransId="{F4DD960E-6410-4165-BC75-6571AF33E71E}" sibTransId="{D05358E7-C085-438A-9B4F-F5D19ABE5AE2}"/>
    <dgm:cxn modelId="{8FFA7EE3-5E11-494D-A2C4-E2B55639232F}" type="presOf" srcId="{3E1B89F2-C7A3-422F-8E39-434B8CD9975D}" destId="{A815E917-068B-4E6E-BFAC-997E588257F8}" srcOrd="0" destOrd="0" presId="urn:microsoft.com/office/officeart/2005/8/layout/list1"/>
    <dgm:cxn modelId="{05293DBB-9814-48BA-A742-39BF967A84EB}" srcId="{3E1B89F2-C7A3-422F-8E39-434B8CD9975D}" destId="{3D22BAE4-A804-463A-91B4-002B8B36F497}" srcOrd="0" destOrd="0" parTransId="{EF26E87B-1BD8-4780-8FDE-9667A3556F55}" sibTransId="{A5CA125D-DECB-4776-819D-512A5710F29F}"/>
    <dgm:cxn modelId="{B0E38C4B-4B6D-4011-B684-A506BE39CE86}" type="presOf" srcId="{3E1B89F2-C7A3-422F-8E39-434B8CD9975D}" destId="{3710567C-741E-43A9-B3BA-23D0E5903246}" srcOrd="1" destOrd="0" presId="urn:microsoft.com/office/officeart/2005/8/layout/list1"/>
    <dgm:cxn modelId="{56557F4C-15DA-4130-82B6-5FE4777CC118}" type="presOf" srcId="{27D0DB1F-3839-465A-BF6B-76CFF0A08519}" destId="{246672A4-5347-49CE-9FB1-CF697E84625F}" srcOrd="0" destOrd="1" presId="urn:microsoft.com/office/officeart/2005/8/layout/list1"/>
    <dgm:cxn modelId="{91D844F1-74F6-4770-947D-EA2CDDEB88DC}" type="presOf" srcId="{F12B0C62-102C-4D03-95AC-1A800C9B3929}" destId="{0D130071-48EA-4FAE-884E-683E3CE7157A}" srcOrd="0" destOrd="1" presId="urn:microsoft.com/office/officeart/2005/8/layout/list1"/>
    <dgm:cxn modelId="{FC9FC23F-8D01-43EA-8DE3-59DD26792E09}" type="presOf" srcId="{DF4194D3-CD12-481F-A1F4-C8D2E99C63AF}" destId="{0A484ED0-D4D9-49E3-BD24-984BC6769A7B}" srcOrd="0" destOrd="0" presId="urn:microsoft.com/office/officeart/2005/8/layout/list1"/>
    <dgm:cxn modelId="{AF5634D8-6233-43D9-922A-032986CC656D}" srcId="{DF4194D3-CD12-481F-A1F4-C8D2E99C63AF}" destId="{F12B0C62-102C-4D03-95AC-1A800C9B3929}" srcOrd="1" destOrd="0" parTransId="{8D711C79-F99A-4B36-9E57-59603E951C11}" sibTransId="{B8AFD4DB-3500-4686-BD2E-C4A7851DD9B7}"/>
    <dgm:cxn modelId="{E7F81C10-1903-48C1-88BF-BCAE63F99977}" type="presOf" srcId="{FBDB491F-3F40-43D3-B0D1-B89542F8B46D}" destId="{36DB72CC-FA7A-41B0-BB48-98C2BFE8C467}" srcOrd="0" destOrd="0" presId="urn:microsoft.com/office/officeart/2005/8/layout/list1"/>
    <dgm:cxn modelId="{5404126C-3CB8-4FD9-A17B-D5CE79D63FCE}" type="presParOf" srcId="{36DB72CC-FA7A-41B0-BB48-98C2BFE8C467}" destId="{1A7FEECC-B050-4131-93C9-02D863C2D6AB}" srcOrd="0" destOrd="0" presId="urn:microsoft.com/office/officeart/2005/8/layout/list1"/>
    <dgm:cxn modelId="{170E2787-139E-4C3A-9190-2A760C74CC2C}" type="presParOf" srcId="{1A7FEECC-B050-4131-93C9-02D863C2D6AB}" destId="{A815E917-068B-4E6E-BFAC-997E588257F8}" srcOrd="0" destOrd="0" presId="urn:microsoft.com/office/officeart/2005/8/layout/list1"/>
    <dgm:cxn modelId="{2ABE5E08-B76A-4C04-9C14-658257750736}" type="presParOf" srcId="{1A7FEECC-B050-4131-93C9-02D863C2D6AB}" destId="{3710567C-741E-43A9-B3BA-23D0E5903246}" srcOrd="1" destOrd="0" presId="urn:microsoft.com/office/officeart/2005/8/layout/list1"/>
    <dgm:cxn modelId="{7C4899F2-9170-4805-B77E-F8088E7CF856}" type="presParOf" srcId="{36DB72CC-FA7A-41B0-BB48-98C2BFE8C467}" destId="{E60BE945-8EFA-4B9C-A4D2-689BC287508C}" srcOrd="1" destOrd="0" presId="urn:microsoft.com/office/officeart/2005/8/layout/list1"/>
    <dgm:cxn modelId="{45F77ED7-5D81-41BD-950D-D3F501A11D81}" type="presParOf" srcId="{36DB72CC-FA7A-41B0-BB48-98C2BFE8C467}" destId="{246672A4-5347-49CE-9FB1-CF697E84625F}" srcOrd="2" destOrd="0" presId="urn:microsoft.com/office/officeart/2005/8/layout/list1"/>
    <dgm:cxn modelId="{70414CB2-8443-4B1F-BBB2-BE3B884DACD8}" type="presParOf" srcId="{36DB72CC-FA7A-41B0-BB48-98C2BFE8C467}" destId="{B083FBAC-8497-422A-ADDF-03832EF9B62B}" srcOrd="3" destOrd="0" presId="urn:microsoft.com/office/officeart/2005/8/layout/list1"/>
    <dgm:cxn modelId="{0553DAD9-38EB-4F74-B3B2-F1534B95385D}" type="presParOf" srcId="{36DB72CC-FA7A-41B0-BB48-98C2BFE8C467}" destId="{C231DD7F-46A5-4275-A49D-CF2E0CBA1908}" srcOrd="4" destOrd="0" presId="urn:microsoft.com/office/officeart/2005/8/layout/list1"/>
    <dgm:cxn modelId="{56F36C9F-EFAD-40C8-A34B-C1CC104BF3CE}" type="presParOf" srcId="{C231DD7F-46A5-4275-A49D-CF2E0CBA1908}" destId="{0A484ED0-D4D9-49E3-BD24-984BC6769A7B}" srcOrd="0" destOrd="0" presId="urn:microsoft.com/office/officeart/2005/8/layout/list1"/>
    <dgm:cxn modelId="{86473AF7-01E0-4B7E-BAA3-40C8BC3F660B}" type="presParOf" srcId="{C231DD7F-46A5-4275-A49D-CF2E0CBA1908}" destId="{AE924FEB-446A-4870-A369-D241C29B041A}" srcOrd="1" destOrd="0" presId="urn:microsoft.com/office/officeart/2005/8/layout/list1"/>
    <dgm:cxn modelId="{E390373B-DBC7-4925-A946-1D3B1BF0A98A}" type="presParOf" srcId="{36DB72CC-FA7A-41B0-BB48-98C2BFE8C467}" destId="{64FB69B7-5A2D-4E2C-8DA2-ADCEA3A6C615}" srcOrd="5" destOrd="0" presId="urn:microsoft.com/office/officeart/2005/8/layout/list1"/>
    <dgm:cxn modelId="{40426BF5-2519-4E34-87CD-4B6359D84C1B}" type="presParOf" srcId="{36DB72CC-FA7A-41B0-BB48-98C2BFE8C467}" destId="{0D130071-48EA-4FAE-884E-683E3CE7157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35FD7E-5480-44F9-AC45-3F66F01367CA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E68F7F-EEFD-4207-8436-0D0BA382D82F}">
      <dgm:prSet phldrT="[Text]"/>
      <dgm:spPr/>
      <dgm:t>
        <a:bodyPr/>
        <a:lstStyle/>
        <a:p>
          <a:r>
            <a:rPr lang="en-US" dirty="0" smtClean="0"/>
            <a:t>Volume</a:t>
          </a:r>
          <a:endParaRPr lang="en-US" dirty="0"/>
        </a:p>
      </dgm:t>
    </dgm:pt>
    <dgm:pt modelId="{20DD293E-6BC8-4BEE-B2CF-1626F5E20912}" type="parTrans" cxnId="{B3BDC78A-F69F-4171-BDE3-5CF0C3306C4C}">
      <dgm:prSet/>
      <dgm:spPr/>
      <dgm:t>
        <a:bodyPr/>
        <a:lstStyle/>
        <a:p>
          <a:endParaRPr lang="en-US"/>
        </a:p>
      </dgm:t>
    </dgm:pt>
    <dgm:pt modelId="{B75A764F-7F25-4444-A82A-AD6DC48364CD}" type="sibTrans" cxnId="{B3BDC78A-F69F-4171-BDE3-5CF0C3306C4C}">
      <dgm:prSet/>
      <dgm:spPr/>
      <dgm:t>
        <a:bodyPr/>
        <a:lstStyle/>
        <a:p>
          <a:endParaRPr lang="en-US"/>
        </a:p>
      </dgm:t>
    </dgm:pt>
    <dgm:pt modelId="{267C3876-56D8-40B2-BBD3-C946AF1ED311}">
      <dgm:prSet phldrT="[Text]"/>
      <dgm:spPr/>
      <dgm:t>
        <a:bodyPr/>
        <a:lstStyle/>
        <a:p>
          <a:r>
            <a:rPr lang="en-US" dirty="0" smtClean="0"/>
            <a:t>Historical data</a:t>
          </a:r>
          <a:endParaRPr lang="en-US" dirty="0"/>
        </a:p>
      </dgm:t>
    </dgm:pt>
    <dgm:pt modelId="{57DA6753-DBF0-46CC-882D-9853AC35DA37}" type="parTrans" cxnId="{914A3836-F808-4E9A-B5EB-C73EDEA62683}">
      <dgm:prSet/>
      <dgm:spPr/>
      <dgm:t>
        <a:bodyPr/>
        <a:lstStyle/>
        <a:p>
          <a:endParaRPr lang="en-US"/>
        </a:p>
      </dgm:t>
    </dgm:pt>
    <dgm:pt modelId="{F0C7678B-850A-4ED6-B0B4-D84F8F0A44C6}" type="sibTrans" cxnId="{914A3836-F808-4E9A-B5EB-C73EDEA62683}">
      <dgm:prSet/>
      <dgm:spPr/>
      <dgm:t>
        <a:bodyPr/>
        <a:lstStyle/>
        <a:p>
          <a:endParaRPr lang="en-US"/>
        </a:p>
      </dgm:t>
    </dgm:pt>
    <dgm:pt modelId="{9220463E-D4AE-4884-8FF8-EAFF553AB56E}">
      <dgm:prSet phldrT="[Text]"/>
      <dgm:spPr/>
      <dgm:t>
        <a:bodyPr/>
        <a:lstStyle/>
        <a:p>
          <a:r>
            <a:rPr lang="en-US" dirty="0" smtClean="0"/>
            <a:t>Missing and inaccurate is common</a:t>
          </a:r>
          <a:endParaRPr lang="en-US" dirty="0"/>
        </a:p>
      </dgm:t>
    </dgm:pt>
    <dgm:pt modelId="{FC6C50F7-0001-4735-B4F9-05C9F0AF55C2}" type="parTrans" cxnId="{D5A15330-A461-4BA3-B690-02B1330EA7CD}">
      <dgm:prSet/>
      <dgm:spPr/>
      <dgm:t>
        <a:bodyPr/>
        <a:lstStyle/>
        <a:p>
          <a:endParaRPr lang="en-US"/>
        </a:p>
      </dgm:t>
    </dgm:pt>
    <dgm:pt modelId="{4D84C6FC-E471-4729-9A6F-D19061880BE8}" type="sibTrans" cxnId="{D5A15330-A461-4BA3-B690-02B1330EA7CD}">
      <dgm:prSet/>
      <dgm:spPr/>
      <dgm:t>
        <a:bodyPr/>
        <a:lstStyle/>
        <a:p>
          <a:endParaRPr lang="en-US"/>
        </a:p>
      </dgm:t>
    </dgm:pt>
    <dgm:pt modelId="{F5C29FB4-1B23-43DF-A877-566A4135F166}">
      <dgm:prSet phldrT="[Text]"/>
      <dgm:spPr/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B4C39C35-86AB-43EA-8902-5A1CFD6A3656}" type="parTrans" cxnId="{53939B5F-106D-4C43-B615-241F0656AE8D}">
      <dgm:prSet/>
      <dgm:spPr/>
      <dgm:t>
        <a:bodyPr/>
        <a:lstStyle/>
        <a:p>
          <a:endParaRPr lang="en-US"/>
        </a:p>
      </dgm:t>
    </dgm:pt>
    <dgm:pt modelId="{729C8645-F51A-405A-823A-8F418734A1CD}" type="sibTrans" cxnId="{53939B5F-106D-4C43-B615-241F0656AE8D}">
      <dgm:prSet/>
      <dgm:spPr/>
      <dgm:t>
        <a:bodyPr/>
        <a:lstStyle/>
        <a:p>
          <a:endParaRPr lang="en-US"/>
        </a:p>
      </dgm:t>
    </dgm:pt>
    <dgm:pt modelId="{537D92C8-853C-4EFA-8959-0A2ABFCE0EEF}">
      <dgm:prSet phldrT="[Text]"/>
      <dgm:spPr/>
      <dgm:t>
        <a:bodyPr/>
        <a:lstStyle/>
        <a:p>
          <a:r>
            <a:rPr lang="en-US" dirty="0" smtClean="0"/>
            <a:t>Up to date</a:t>
          </a:r>
          <a:endParaRPr lang="en-US" dirty="0"/>
        </a:p>
      </dgm:t>
    </dgm:pt>
    <dgm:pt modelId="{491EDD10-A6D8-4582-9586-825F90911985}" type="parTrans" cxnId="{7F4598E7-B8ED-40E6-B436-C486BB39D024}">
      <dgm:prSet/>
      <dgm:spPr/>
      <dgm:t>
        <a:bodyPr/>
        <a:lstStyle/>
        <a:p>
          <a:endParaRPr lang="en-US"/>
        </a:p>
      </dgm:t>
    </dgm:pt>
    <dgm:pt modelId="{DA2F4E6F-B039-42D1-85A7-CC0EA7208986}" type="sibTrans" cxnId="{7F4598E7-B8ED-40E6-B436-C486BB39D024}">
      <dgm:prSet/>
      <dgm:spPr/>
      <dgm:t>
        <a:bodyPr/>
        <a:lstStyle/>
        <a:p>
          <a:endParaRPr lang="en-US"/>
        </a:p>
      </dgm:t>
    </dgm:pt>
    <dgm:pt modelId="{A14F529D-8B55-4C8B-B1CD-EC719642A6E6}">
      <dgm:prSet phldrT="[Text]"/>
      <dgm:spPr/>
      <dgm:t>
        <a:bodyPr/>
        <a:lstStyle/>
        <a:p>
          <a:r>
            <a:rPr lang="en-US" dirty="0" smtClean="0"/>
            <a:t>Responsive</a:t>
          </a:r>
          <a:endParaRPr lang="en-US" dirty="0"/>
        </a:p>
      </dgm:t>
    </dgm:pt>
    <dgm:pt modelId="{733A732A-0D20-4157-BAB8-D54EF3F7FFC4}" type="parTrans" cxnId="{5D09A487-028D-4F46-B0DE-01201645E659}">
      <dgm:prSet/>
      <dgm:spPr/>
      <dgm:t>
        <a:bodyPr/>
        <a:lstStyle/>
        <a:p>
          <a:endParaRPr lang="en-US"/>
        </a:p>
      </dgm:t>
    </dgm:pt>
    <dgm:pt modelId="{3731A675-C945-4ED6-9DB8-E66D09F2F976}" type="sibTrans" cxnId="{5D09A487-028D-4F46-B0DE-01201645E659}">
      <dgm:prSet/>
      <dgm:spPr/>
      <dgm:t>
        <a:bodyPr/>
        <a:lstStyle/>
        <a:p>
          <a:endParaRPr lang="en-US"/>
        </a:p>
      </dgm:t>
    </dgm:pt>
    <dgm:pt modelId="{586D390F-E42E-4B1C-90D5-848844AE6B50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A010EFB9-35E1-4F26-A67B-DEE8A405750E}" type="parTrans" cxnId="{AA6B82BD-9F62-4C9F-BCB1-C9BE22A2B979}">
      <dgm:prSet/>
      <dgm:spPr/>
      <dgm:t>
        <a:bodyPr/>
        <a:lstStyle/>
        <a:p>
          <a:endParaRPr lang="en-US"/>
        </a:p>
      </dgm:t>
    </dgm:pt>
    <dgm:pt modelId="{5DD7630F-E2D7-4178-B236-818BFC0057A2}" type="sibTrans" cxnId="{AA6B82BD-9F62-4C9F-BCB1-C9BE22A2B979}">
      <dgm:prSet/>
      <dgm:spPr/>
      <dgm:t>
        <a:bodyPr/>
        <a:lstStyle/>
        <a:p>
          <a:endParaRPr lang="en-US"/>
        </a:p>
      </dgm:t>
    </dgm:pt>
    <dgm:pt modelId="{29234439-6AD3-4E92-94A1-BE99CD5FB47C}">
      <dgm:prSet phldrT="[Text]"/>
      <dgm:spPr/>
      <dgm:t>
        <a:bodyPr/>
        <a:lstStyle/>
        <a:p>
          <a:r>
            <a:rPr lang="en-US" dirty="0" smtClean="0"/>
            <a:t>Visual</a:t>
          </a:r>
          <a:endParaRPr lang="en-US" dirty="0"/>
        </a:p>
      </dgm:t>
    </dgm:pt>
    <dgm:pt modelId="{B124EF70-B905-49BF-AC8E-E9A4684C7FE5}" type="parTrans" cxnId="{B2146550-62F7-416F-9088-A9FB1E635270}">
      <dgm:prSet/>
      <dgm:spPr/>
      <dgm:t>
        <a:bodyPr/>
        <a:lstStyle/>
        <a:p>
          <a:endParaRPr lang="en-US"/>
        </a:p>
      </dgm:t>
    </dgm:pt>
    <dgm:pt modelId="{2D730D80-1621-4298-B596-E7D2B60FD006}" type="sibTrans" cxnId="{B2146550-62F7-416F-9088-A9FB1E635270}">
      <dgm:prSet/>
      <dgm:spPr/>
      <dgm:t>
        <a:bodyPr/>
        <a:lstStyle/>
        <a:p>
          <a:endParaRPr lang="en-US"/>
        </a:p>
      </dgm:t>
    </dgm:pt>
    <dgm:pt modelId="{832D34B5-D625-423E-9CD0-A89172AA1B77}">
      <dgm:prSet phldrT="[Text]"/>
      <dgm:spPr/>
      <dgm:t>
        <a:bodyPr/>
        <a:lstStyle/>
        <a:p>
          <a:r>
            <a:rPr lang="en-US" dirty="0" smtClean="0"/>
            <a:t>Interactive</a:t>
          </a:r>
          <a:endParaRPr lang="en-US" dirty="0"/>
        </a:p>
      </dgm:t>
    </dgm:pt>
    <dgm:pt modelId="{FC578F5A-1B0E-4DC9-BDC7-678B13C9140B}" type="parTrans" cxnId="{1B7497AD-5C75-4874-BED9-EB0381DAE44D}">
      <dgm:prSet/>
      <dgm:spPr/>
      <dgm:t>
        <a:bodyPr/>
        <a:lstStyle/>
        <a:p>
          <a:endParaRPr lang="en-US"/>
        </a:p>
      </dgm:t>
    </dgm:pt>
    <dgm:pt modelId="{2A16A84C-B40A-4EAA-81F9-2680D1AF5C3A}" type="sibTrans" cxnId="{1B7497AD-5C75-4874-BED9-EB0381DAE44D}">
      <dgm:prSet/>
      <dgm:spPr/>
      <dgm:t>
        <a:bodyPr/>
        <a:lstStyle/>
        <a:p>
          <a:endParaRPr lang="en-US"/>
        </a:p>
      </dgm:t>
    </dgm:pt>
    <dgm:pt modelId="{3DACA77B-B4B0-45B9-B7C3-E5C561120D73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832BE5A9-8A0B-4EC1-BCA0-3D7D55EDC841}" type="parTrans" cxnId="{9214BA17-0C09-4EFF-A942-0FC67EE07F52}">
      <dgm:prSet/>
      <dgm:spPr/>
      <dgm:t>
        <a:bodyPr/>
        <a:lstStyle/>
        <a:p>
          <a:endParaRPr lang="en-US"/>
        </a:p>
      </dgm:t>
    </dgm:pt>
    <dgm:pt modelId="{650A8723-98C7-4A40-94FC-8167D49DC456}" type="sibTrans" cxnId="{9214BA17-0C09-4EFF-A942-0FC67EE07F52}">
      <dgm:prSet/>
      <dgm:spPr/>
      <dgm:t>
        <a:bodyPr/>
        <a:lstStyle/>
        <a:p>
          <a:endParaRPr lang="en-US"/>
        </a:p>
      </dgm:t>
    </dgm:pt>
    <dgm:pt modelId="{4978C802-0538-4A1C-9B7A-61ED9B3AEC8F}">
      <dgm:prSet phldrT="[Text]"/>
      <dgm:spPr/>
      <dgm:t>
        <a:bodyPr/>
        <a:lstStyle/>
        <a:p>
          <a:r>
            <a:rPr lang="en-US" dirty="0" smtClean="0"/>
            <a:t>Various source</a:t>
          </a:r>
          <a:endParaRPr lang="en-US" dirty="0"/>
        </a:p>
      </dgm:t>
    </dgm:pt>
    <dgm:pt modelId="{D8826930-A4E8-479F-98B5-D8AF850FA6AC}" type="parTrans" cxnId="{393D2BBC-D3BE-42BB-91AB-19A6986A8D80}">
      <dgm:prSet/>
      <dgm:spPr/>
      <dgm:t>
        <a:bodyPr/>
        <a:lstStyle/>
        <a:p>
          <a:endParaRPr lang="en-US"/>
        </a:p>
      </dgm:t>
    </dgm:pt>
    <dgm:pt modelId="{71B13B2F-ED59-4702-9C77-B98F7D16DF39}" type="sibTrans" cxnId="{393D2BBC-D3BE-42BB-91AB-19A6986A8D80}">
      <dgm:prSet/>
      <dgm:spPr/>
      <dgm:t>
        <a:bodyPr/>
        <a:lstStyle/>
        <a:p>
          <a:endParaRPr lang="en-US"/>
        </a:p>
      </dgm:t>
    </dgm:pt>
    <dgm:pt modelId="{ECD49991-7140-4AB8-B0BB-E1E78102A345}">
      <dgm:prSet phldrT="[Text]"/>
      <dgm:spPr/>
      <dgm:t>
        <a:bodyPr/>
        <a:lstStyle/>
        <a:p>
          <a:r>
            <a:rPr lang="en-US" dirty="0" smtClean="0"/>
            <a:t>Different aspect for same data</a:t>
          </a:r>
          <a:endParaRPr lang="en-US" dirty="0"/>
        </a:p>
      </dgm:t>
    </dgm:pt>
    <dgm:pt modelId="{852EF390-FCAE-4A5C-980A-5821F5293580}" type="parTrans" cxnId="{B358A9C3-3142-4940-9C8A-2052B077AFDE}">
      <dgm:prSet/>
      <dgm:spPr/>
      <dgm:t>
        <a:bodyPr/>
        <a:lstStyle/>
        <a:p>
          <a:endParaRPr lang="en-US"/>
        </a:p>
      </dgm:t>
    </dgm:pt>
    <dgm:pt modelId="{D299B19D-3113-4B64-8FB0-DCA460141EC1}" type="sibTrans" cxnId="{B358A9C3-3142-4940-9C8A-2052B077AFDE}">
      <dgm:prSet/>
      <dgm:spPr/>
      <dgm:t>
        <a:bodyPr/>
        <a:lstStyle/>
        <a:p>
          <a:endParaRPr lang="en-US"/>
        </a:p>
      </dgm:t>
    </dgm:pt>
    <dgm:pt modelId="{C8D038B5-617E-429F-B9F6-99EFAF16337C}" type="pres">
      <dgm:prSet presAssocID="{F035FD7E-5480-44F9-AC45-3F66F01367CA}" presName="Name0" presStyleCnt="0">
        <dgm:presLayoutVars>
          <dgm:dir/>
          <dgm:animLvl val="lvl"/>
          <dgm:resizeHandles val="exact"/>
        </dgm:presLayoutVars>
      </dgm:prSet>
      <dgm:spPr/>
    </dgm:pt>
    <dgm:pt modelId="{4D2195CC-D247-4340-873C-C459812B8E80}" type="pres">
      <dgm:prSet presAssocID="{E1E68F7F-EEFD-4207-8436-0D0BA382D82F}" presName="composite" presStyleCnt="0"/>
      <dgm:spPr/>
    </dgm:pt>
    <dgm:pt modelId="{6F4B0256-9697-4677-A14B-DB2517C0C562}" type="pres">
      <dgm:prSet presAssocID="{E1E68F7F-EEFD-4207-8436-0D0BA382D82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BFFD54C-152E-40B4-BDB8-9036341C7E56}" type="pres">
      <dgm:prSet presAssocID="{E1E68F7F-EEFD-4207-8436-0D0BA382D82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14F0C-47A7-4392-B0B9-DED6F4D283AA}" type="pres">
      <dgm:prSet presAssocID="{B75A764F-7F25-4444-A82A-AD6DC48364CD}" presName="space" presStyleCnt="0"/>
      <dgm:spPr/>
    </dgm:pt>
    <dgm:pt modelId="{146D5FFC-290A-4B24-AE62-7C63C72DAB69}" type="pres">
      <dgm:prSet presAssocID="{F5C29FB4-1B23-43DF-A877-566A4135F166}" presName="composite" presStyleCnt="0"/>
      <dgm:spPr/>
    </dgm:pt>
    <dgm:pt modelId="{60D09ED7-0757-4B1D-84BC-488A8CF6F3D1}" type="pres">
      <dgm:prSet presAssocID="{F5C29FB4-1B23-43DF-A877-566A4135F16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4072F29-86A0-4FB3-8EDA-94AFC2BE43C1}" type="pres">
      <dgm:prSet presAssocID="{F5C29FB4-1B23-43DF-A877-566A4135F166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3F9DE-A090-4E07-A3EE-ADED32B38BAF}" type="pres">
      <dgm:prSet presAssocID="{729C8645-F51A-405A-823A-8F418734A1CD}" presName="space" presStyleCnt="0"/>
      <dgm:spPr/>
    </dgm:pt>
    <dgm:pt modelId="{9CDDCCE7-6145-4ADA-8B4A-AEC12E120B72}" type="pres">
      <dgm:prSet presAssocID="{586D390F-E42E-4B1C-90D5-848844AE6B50}" presName="composite" presStyleCnt="0"/>
      <dgm:spPr/>
    </dgm:pt>
    <dgm:pt modelId="{65D620D1-5A75-4761-B8A1-F0C0E9008139}" type="pres">
      <dgm:prSet presAssocID="{586D390F-E42E-4B1C-90D5-848844AE6B5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EF9CDFB-2868-49D0-97F3-7E8F9D94CB72}" type="pres">
      <dgm:prSet presAssocID="{586D390F-E42E-4B1C-90D5-848844AE6B5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B015B-3716-4EC7-BB1A-BC960EA556C6}" type="pres">
      <dgm:prSet presAssocID="{5DD7630F-E2D7-4178-B236-818BFC0057A2}" presName="space" presStyleCnt="0"/>
      <dgm:spPr/>
    </dgm:pt>
    <dgm:pt modelId="{C065BC37-F11B-42F0-8ACC-5373FCD94365}" type="pres">
      <dgm:prSet presAssocID="{3DACA77B-B4B0-45B9-B7C3-E5C561120D73}" presName="composite" presStyleCnt="0"/>
      <dgm:spPr/>
    </dgm:pt>
    <dgm:pt modelId="{A75166AD-0604-489A-9AB5-40167144179E}" type="pres">
      <dgm:prSet presAssocID="{3DACA77B-B4B0-45B9-B7C3-E5C561120D7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1A2F993-4A07-43E4-855A-AF4C76E1908F}" type="pres">
      <dgm:prSet presAssocID="{3DACA77B-B4B0-45B9-B7C3-E5C561120D7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FA3932-B045-46EB-A379-461B8717DDE7}" type="presOf" srcId="{832D34B5-D625-423E-9CD0-A89172AA1B77}" destId="{91A2F993-4A07-43E4-855A-AF4C76E1908F}" srcOrd="0" destOrd="1" presId="urn:microsoft.com/office/officeart/2005/8/layout/hList1"/>
    <dgm:cxn modelId="{B358A9C3-3142-4940-9C8A-2052B077AFDE}" srcId="{586D390F-E42E-4B1C-90D5-848844AE6B50}" destId="{ECD49991-7140-4AB8-B0BB-E1E78102A345}" srcOrd="1" destOrd="0" parTransId="{852EF390-FCAE-4A5C-980A-5821F5293580}" sibTransId="{D299B19D-3113-4B64-8FB0-DCA460141EC1}"/>
    <dgm:cxn modelId="{9214BA17-0C09-4EFF-A942-0FC67EE07F52}" srcId="{F035FD7E-5480-44F9-AC45-3F66F01367CA}" destId="{3DACA77B-B4B0-45B9-B7C3-E5C561120D73}" srcOrd="3" destOrd="0" parTransId="{832BE5A9-8A0B-4EC1-BCA0-3D7D55EDC841}" sibTransId="{650A8723-98C7-4A40-94FC-8167D49DC456}"/>
    <dgm:cxn modelId="{53939B5F-106D-4C43-B615-241F0656AE8D}" srcId="{F035FD7E-5480-44F9-AC45-3F66F01367CA}" destId="{F5C29FB4-1B23-43DF-A877-566A4135F166}" srcOrd="1" destOrd="0" parTransId="{B4C39C35-86AB-43EA-8902-5A1CFD6A3656}" sibTransId="{729C8645-F51A-405A-823A-8F418734A1CD}"/>
    <dgm:cxn modelId="{B487AC18-7726-4BEE-8FF7-AE1A28A84D0C}" type="presOf" srcId="{ECD49991-7140-4AB8-B0BB-E1E78102A345}" destId="{2EF9CDFB-2868-49D0-97F3-7E8F9D94CB72}" srcOrd="0" destOrd="1" presId="urn:microsoft.com/office/officeart/2005/8/layout/hList1"/>
    <dgm:cxn modelId="{914A3836-F808-4E9A-B5EB-C73EDEA62683}" srcId="{E1E68F7F-EEFD-4207-8436-0D0BA382D82F}" destId="{267C3876-56D8-40B2-BBD3-C946AF1ED311}" srcOrd="0" destOrd="0" parTransId="{57DA6753-DBF0-46CC-882D-9853AC35DA37}" sibTransId="{F0C7678B-850A-4ED6-B0B4-D84F8F0A44C6}"/>
    <dgm:cxn modelId="{F205F6F4-80E9-4165-A6F6-6748A1EF8A6B}" type="presOf" srcId="{29234439-6AD3-4E92-94A1-BE99CD5FB47C}" destId="{91A2F993-4A07-43E4-855A-AF4C76E1908F}" srcOrd="0" destOrd="0" presId="urn:microsoft.com/office/officeart/2005/8/layout/hList1"/>
    <dgm:cxn modelId="{4A16E86C-4DE9-4067-A957-14008F6FD3BD}" type="presOf" srcId="{537D92C8-853C-4EFA-8959-0A2ABFCE0EEF}" destId="{04072F29-86A0-4FB3-8EDA-94AFC2BE43C1}" srcOrd="0" destOrd="0" presId="urn:microsoft.com/office/officeart/2005/8/layout/hList1"/>
    <dgm:cxn modelId="{B2146550-62F7-416F-9088-A9FB1E635270}" srcId="{3DACA77B-B4B0-45B9-B7C3-E5C561120D73}" destId="{29234439-6AD3-4E92-94A1-BE99CD5FB47C}" srcOrd="0" destOrd="0" parTransId="{B124EF70-B905-49BF-AC8E-E9A4684C7FE5}" sibTransId="{2D730D80-1621-4298-B596-E7D2B60FD006}"/>
    <dgm:cxn modelId="{5D09A487-028D-4F46-B0DE-01201645E659}" srcId="{F5C29FB4-1B23-43DF-A877-566A4135F166}" destId="{A14F529D-8B55-4C8B-B1CD-EC719642A6E6}" srcOrd="1" destOrd="0" parTransId="{733A732A-0D20-4157-BAB8-D54EF3F7FFC4}" sibTransId="{3731A675-C945-4ED6-9DB8-E66D09F2F976}"/>
    <dgm:cxn modelId="{847E72F5-5482-4860-853D-7B3FD8083D0C}" type="presOf" srcId="{E1E68F7F-EEFD-4207-8436-0D0BA382D82F}" destId="{6F4B0256-9697-4677-A14B-DB2517C0C562}" srcOrd="0" destOrd="0" presId="urn:microsoft.com/office/officeart/2005/8/layout/hList1"/>
    <dgm:cxn modelId="{79257400-2A17-4603-81D6-D7A42609BA3F}" type="presOf" srcId="{9220463E-D4AE-4884-8FF8-EAFF553AB56E}" destId="{EBFFD54C-152E-40B4-BDB8-9036341C7E56}" srcOrd="0" destOrd="1" presId="urn:microsoft.com/office/officeart/2005/8/layout/hList1"/>
    <dgm:cxn modelId="{C0E790CA-B63A-4E45-B722-51A18E5C2398}" type="presOf" srcId="{3DACA77B-B4B0-45B9-B7C3-E5C561120D73}" destId="{A75166AD-0604-489A-9AB5-40167144179E}" srcOrd="0" destOrd="0" presId="urn:microsoft.com/office/officeart/2005/8/layout/hList1"/>
    <dgm:cxn modelId="{B3BDC78A-F69F-4171-BDE3-5CF0C3306C4C}" srcId="{F035FD7E-5480-44F9-AC45-3F66F01367CA}" destId="{E1E68F7F-EEFD-4207-8436-0D0BA382D82F}" srcOrd="0" destOrd="0" parTransId="{20DD293E-6BC8-4BEE-B2CF-1626F5E20912}" sibTransId="{B75A764F-7F25-4444-A82A-AD6DC48364CD}"/>
    <dgm:cxn modelId="{75585309-8338-405E-BB09-6EDA624C23AA}" type="presOf" srcId="{F035FD7E-5480-44F9-AC45-3F66F01367CA}" destId="{C8D038B5-617E-429F-B9F6-99EFAF16337C}" srcOrd="0" destOrd="0" presId="urn:microsoft.com/office/officeart/2005/8/layout/hList1"/>
    <dgm:cxn modelId="{D582F275-2F51-4CF8-8EEC-81608F52433D}" type="presOf" srcId="{586D390F-E42E-4B1C-90D5-848844AE6B50}" destId="{65D620D1-5A75-4761-B8A1-F0C0E9008139}" srcOrd="0" destOrd="0" presId="urn:microsoft.com/office/officeart/2005/8/layout/hList1"/>
    <dgm:cxn modelId="{D5A15330-A461-4BA3-B690-02B1330EA7CD}" srcId="{E1E68F7F-EEFD-4207-8436-0D0BA382D82F}" destId="{9220463E-D4AE-4884-8FF8-EAFF553AB56E}" srcOrd="1" destOrd="0" parTransId="{FC6C50F7-0001-4735-B4F9-05C9F0AF55C2}" sibTransId="{4D84C6FC-E471-4729-9A6F-D19061880BE8}"/>
    <dgm:cxn modelId="{FA4CE14A-07D0-42B4-AC2E-23C68658CA38}" type="presOf" srcId="{4978C802-0538-4A1C-9B7A-61ED9B3AEC8F}" destId="{2EF9CDFB-2868-49D0-97F3-7E8F9D94CB72}" srcOrd="0" destOrd="0" presId="urn:microsoft.com/office/officeart/2005/8/layout/hList1"/>
    <dgm:cxn modelId="{AA6B82BD-9F62-4C9F-BCB1-C9BE22A2B979}" srcId="{F035FD7E-5480-44F9-AC45-3F66F01367CA}" destId="{586D390F-E42E-4B1C-90D5-848844AE6B50}" srcOrd="2" destOrd="0" parTransId="{A010EFB9-35E1-4F26-A67B-DEE8A405750E}" sibTransId="{5DD7630F-E2D7-4178-B236-818BFC0057A2}"/>
    <dgm:cxn modelId="{393D2BBC-D3BE-42BB-91AB-19A6986A8D80}" srcId="{586D390F-E42E-4B1C-90D5-848844AE6B50}" destId="{4978C802-0538-4A1C-9B7A-61ED9B3AEC8F}" srcOrd="0" destOrd="0" parTransId="{D8826930-A4E8-479F-98B5-D8AF850FA6AC}" sibTransId="{71B13B2F-ED59-4702-9C77-B98F7D16DF39}"/>
    <dgm:cxn modelId="{1B7497AD-5C75-4874-BED9-EB0381DAE44D}" srcId="{3DACA77B-B4B0-45B9-B7C3-E5C561120D73}" destId="{832D34B5-D625-423E-9CD0-A89172AA1B77}" srcOrd="1" destOrd="0" parTransId="{FC578F5A-1B0E-4DC9-BDC7-678B13C9140B}" sibTransId="{2A16A84C-B40A-4EAA-81F9-2680D1AF5C3A}"/>
    <dgm:cxn modelId="{8BCEE5D3-8640-4ADD-8526-ABA11E1B1038}" type="presOf" srcId="{267C3876-56D8-40B2-BBD3-C946AF1ED311}" destId="{EBFFD54C-152E-40B4-BDB8-9036341C7E56}" srcOrd="0" destOrd="0" presId="urn:microsoft.com/office/officeart/2005/8/layout/hList1"/>
    <dgm:cxn modelId="{DEBC7653-73F0-4D0E-A36F-DA3356ABFBD4}" type="presOf" srcId="{A14F529D-8B55-4C8B-B1CD-EC719642A6E6}" destId="{04072F29-86A0-4FB3-8EDA-94AFC2BE43C1}" srcOrd="0" destOrd="1" presId="urn:microsoft.com/office/officeart/2005/8/layout/hList1"/>
    <dgm:cxn modelId="{4CCAEB48-EE29-4CBD-91DB-3F70D31E5592}" type="presOf" srcId="{F5C29FB4-1B23-43DF-A877-566A4135F166}" destId="{60D09ED7-0757-4B1D-84BC-488A8CF6F3D1}" srcOrd="0" destOrd="0" presId="urn:microsoft.com/office/officeart/2005/8/layout/hList1"/>
    <dgm:cxn modelId="{7F4598E7-B8ED-40E6-B436-C486BB39D024}" srcId="{F5C29FB4-1B23-43DF-A877-566A4135F166}" destId="{537D92C8-853C-4EFA-8959-0A2ABFCE0EEF}" srcOrd="0" destOrd="0" parTransId="{491EDD10-A6D8-4582-9586-825F90911985}" sibTransId="{DA2F4E6F-B039-42D1-85A7-CC0EA7208986}"/>
    <dgm:cxn modelId="{6E87C606-3106-4C63-9A2A-2BE00B784EBF}" type="presParOf" srcId="{C8D038B5-617E-429F-B9F6-99EFAF16337C}" destId="{4D2195CC-D247-4340-873C-C459812B8E80}" srcOrd="0" destOrd="0" presId="urn:microsoft.com/office/officeart/2005/8/layout/hList1"/>
    <dgm:cxn modelId="{BA9A2F18-7054-4105-850D-8CB38FD28D97}" type="presParOf" srcId="{4D2195CC-D247-4340-873C-C459812B8E80}" destId="{6F4B0256-9697-4677-A14B-DB2517C0C562}" srcOrd="0" destOrd="0" presId="urn:microsoft.com/office/officeart/2005/8/layout/hList1"/>
    <dgm:cxn modelId="{C0B96B90-0DC6-45BB-8330-8BE17E60D0DF}" type="presParOf" srcId="{4D2195CC-D247-4340-873C-C459812B8E80}" destId="{EBFFD54C-152E-40B4-BDB8-9036341C7E56}" srcOrd="1" destOrd="0" presId="urn:microsoft.com/office/officeart/2005/8/layout/hList1"/>
    <dgm:cxn modelId="{8092EACE-EEEB-422E-BA2B-6DCD9C1BB670}" type="presParOf" srcId="{C8D038B5-617E-429F-B9F6-99EFAF16337C}" destId="{93014F0C-47A7-4392-B0B9-DED6F4D283AA}" srcOrd="1" destOrd="0" presId="urn:microsoft.com/office/officeart/2005/8/layout/hList1"/>
    <dgm:cxn modelId="{39B5DBC1-38FC-4B4C-848A-BB61E304F2CF}" type="presParOf" srcId="{C8D038B5-617E-429F-B9F6-99EFAF16337C}" destId="{146D5FFC-290A-4B24-AE62-7C63C72DAB69}" srcOrd="2" destOrd="0" presId="urn:microsoft.com/office/officeart/2005/8/layout/hList1"/>
    <dgm:cxn modelId="{F7C8EC1B-8F89-49A8-83AD-71D4982DA5AC}" type="presParOf" srcId="{146D5FFC-290A-4B24-AE62-7C63C72DAB69}" destId="{60D09ED7-0757-4B1D-84BC-488A8CF6F3D1}" srcOrd="0" destOrd="0" presId="urn:microsoft.com/office/officeart/2005/8/layout/hList1"/>
    <dgm:cxn modelId="{D429D7A7-32D1-4DD9-B070-2A6D0B940155}" type="presParOf" srcId="{146D5FFC-290A-4B24-AE62-7C63C72DAB69}" destId="{04072F29-86A0-4FB3-8EDA-94AFC2BE43C1}" srcOrd="1" destOrd="0" presId="urn:microsoft.com/office/officeart/2005/8/layout/hList1"/>
    <dgm:cxn modelId="{7AF667C6-C9EE-4412-8DA9-1C3FEF00977B}" type="presParOf" srcId="{C8D038B5-617E-429F-B9F6-99EFAF16337C}" destId="{52E3F9DE-A090-4E07-A3EE-ADED32B38BAF}" srcOrd="3" destOrd="0" presId="urn:microsoft.com/office/officeart/2005/8/layout/hList1"/>
    <dgm:cxn modelId="{C03892AB-5C89-4B6E-914C-CB7ACDA8F122}" type="presParOf" srcId="{C8D038B5-617E-429F-B9F6-99EFAF16337C}" destId="{9CDDCCE7-6145-4ADA-8B4A-AEC12E120B72}" srcOrd="4" destOrd="0" presId="urn:microsoft.com/office/officeart/2005/8/layout/hList1"/>
    <dgm:cxn modelId="{BB03B53B-8C60-4279-BF75-5F26CCE63AF2}" type="presParOf" srcId="{9CDDCCE7-6145-4ADA-8B4A-AEC12E120B72}" destId="{65D620D1-5A75-4761-B8A1-F0C0E9008139}" srcOrd="0" destOrd="0" presId="urn:microsoft.com/office/officeart/2005/8/layout/hList1"/>
    <dgm:cxn modelId="{721082FE-6737-4C1A-A159-6AAF8C27BBDC}" type="presParOf" srcId="{9CDDCCE7-6145-4ADA-8B4A-AEC12E120B72}" destId="{2EF9CDFB-2868-49D0-97F3-7E8F9D94CB72}" srcOrd="1" destOrd="0" presId="urn:microsoft.com/office/officeart/2005/8/layout/hList1"/>
    <dgm:cxn modelId="{F8E40357-9BB4-4373-8743-5FEB9E8D1CE8}" type="presParOf" srcId="{C8D038B5-617E-429F-B9F6-99EFAF16337C}" destId="{642B015B-3716-4EC7-BB1A-BC960EA556C6}" srcOrd="5" destOrd="0" presId="urn:microsoft.com/office/officeart/2005/8/layout/hList1"/>
    <dgm:cxn modelId="{F64F3BB4-6AE2-4196-BB7A-3894F1825881}" type="presParOf" srcId="{C8D038B5-617E-429F-B9F6-99EFAF16337C}" destId="{C065BC37-F11B-42F0-8ACC-5373FCD94365}" srcOrd="6" destOrd="0" presId="urn:microsoft.com/office/officeart/2005/8/layout/hList1"/>
    <dgm:cxn modelId="{77C1D343-DCAB-4386-B156-6E488041C4DC}" type="presParOf" srcId="{C065BC37-F11B-42F0-8ACC-5373FCD94365}" destId="{A75166AD-0604-489A-9AB5-40167144179E}" srcOrd="0" destOrd="0" presId="urn:microsoft.com/office/officeart/2005/8/layout/hList1"/>
    <dgm:cxn modelId="{C0B9B691-A43D-49C7-BC0F-9B3D21FDD1C6}" type="presParOf" srcId="{C065BC37-F11B-42F0-8ACC-5373FCD94365}" destId="{91A2F993-4A07-43E4-855A-AF4C76E19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07AE0-E5EC-4FFD-B6EA-60F33B6DA520}" type="doc">
      <dgm:prSet loTypeId="urn:microsoft.com/office/officeart/2005/8/layout/arrow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B85C58-5667-46D4-A568-AE2BB9D6963A}">
      <dgm:prSet phldrT="[Text]"/>
      <dgm:spPr/>
      <dgm:t>
        <a:bodyPr/>
        <a:lstStyle/>
        <a:p>
          <a:r>
            <a:rPr lang="en-US" dirty="0" smtClean="0"/>
            <a:t>Useful</a:t>
          </a:r>
          <a:endParaRPr lang="en-US" dirty="0"/>
        </a:p>
      </dgm:t>
    </dgm:pt>
    <dgm:pt modelId="{237B67F0-8BED-4D3E-BA46-8D9F23573362}" type="parTrans" cxnId="{6668B52A-4B65-4280-A2DC-F23A315D959E}">
      <dgm:prSet/>
      <dgm:spPr/>
      <dgm:t>
        <a:bodyPr/>
        <a:lstStyle/>
        <a:p>
          <a:endParaRPr lang="en-US"/>
        </a:p>
      </dgm:t>
    </dgm:pt>
    <dgm:pt modelId="{21A2E849-CCA0-48EA-A97F-A37F5F0B5637}" type="sibTrans" cxnId="{6668B52A-4B65-4280-A2DC-F23A315D959E}">
      <dgm:prSet/>
      <dgm:spPr/>
      <dgm:t>
        <a:bodyPr/>
        <a:lstStyle/>
        <a:p>
          <a:endParaRPr lang="en-US"/>
        </a:p>
      </dgm:t>
    </dgm:pt>
    <dgm:pt modelId="{956A8E8E-8553-422B-B315-3388A70A693C}">
      <dgm:prSet phldrT="[Text]"/>
      <dgm:spPr/>
      <dgm:t>
        <a:bodyPr/>
        <a:lstStyle/>
        <a:p>
          <a:r>
            <a:rPr lang="en-US" dirty="0" smtClean="0"/>
            <a:t>Usable</a:t>
          </a:r>
          <a:endParaRPr lang="en-US" dirty="0"/>
        </a:p>
      </dgm:t>
    </dgm:pt>
    <dgm:pt modelId="{EA8428C2-1ABC-4D44-A83A-F18CBFB80ED5}" type="parTrans" cxnId="{9924C588-DC12-4CB5-BA97-9BCFE278B536}">
      <dgm:prSet/>
      <dgm:spPr/>
      <dgm:t>
        <a:bodyPr/>
        <a:lstStyle/>
        <a:p>
          <a:endParaRPr lang="en-US"/>
        </a:p>
      </dgm:t>
    </dgm:pt>
    <dgm:pt modelId="{0687CB7E-E36C-4C68-BDD1-F61E63F3786C}" type="sibTrans" cxnId="{9924C588-DC12-4CB5-BA97-9BCFE278B536}">
      <dgm:prSet/>
      <dgm:spPr/>
      <dgm:t>
        <a:bodyPr/>
        <a:lstStyle/>
        <a:p>
          <a:endParaRPr lang="en-US"/>
        </a:p>
      </dgm:t>
    </dgm:pt>
    <dgm:pt modelId="{A364ADE3-EFBB-4759-92B9-5F6ECFD2D3E2}">
      <dgm:prSet phldrT="[Text]"/>
      <dgm:spPr/>
      <dgm:t>
        <a:bodyPr/>
        <a:lstStyle/>
        <a:p>
          <a:r>
            <a:rPr lang="en-US" dirty="0" smtClean="0"/>
            <a:t>Comprehensive Information</a:t>
          </a:r>
          <a:endParaRPr lang="en-US" dirty="0"/>
        </a:p>
      </dgm:t>
    </dgm:pt>
    <dgm:pt modelId="{950C6C47-FBF0-42DF-91D3-4F1E351B8D0E}" type="parTrans" cxnId="{64B6E76F-2837-46CD-8A6C-3F24803285F0}">
      <dgm:prSet/>
      <dgm:spPr/>
      <dgm:t>
        <a:bodyPr/>
        <a:lstStyle/>
        <a:p>
          <a:endParaRPr lang="en-US"/>
        </a:p>
      </dgm:t>
    </dgm:pt>
    <dgm:pt modelId="{46FBCE5A-A173-45D7-A931-F0D4C7745E3E}" type="sibTrans" cxnId="{64B6E76F-2837-46CD-8A6C-3F24803285F0}">
      <dgm:prSet/>
      <dgm:spPr/>
      <dgm:t>
        <a:bodyPr/>
        <a:lstStyle/>
        <a:p>
          <a:endParaRPr lang="en-US"/>
        </a:p>
      </dgm:t>
    </dgm:pt>
    <dgm:pt modelId="{586B2BBF-B4F4-4613-ACE3-34FE75EBF379}">
      <dgm:prSet phldrT="[Text]"/>
      <dgm:spPr/>
      <dgm:t>
        <a:bodyPr/>
        <a:lstStyle/>
        <a:p>
          <a:r>
            <a:rPr lang="en-US" dirty="0" smtClean="0"/>
            <a:t>Intuitive Interface</a:t>
          </a:r>
          <a:endParaRPr lang="en-US" dirty="0"/>
        </a:p>
      </dgm:t>
    </dgm:pt>
    <dgm:pt modelId="{485153B1-87AD-44DF-9BE3-1DAABD734CFD}" type="parTrans" cxnId="{48388D43-746F-4140-8725-230DC803CF22}">
      <dgm:prSet/>
      <dgm:spPr/>
      <dgm:t>
        <a:bodyPr/>
        <a:lstStyle/>
        <a:p>
          <a:endParaRPr lang="en-US"/>
        </a:p>
      </dgm:t>
    </dgm:pt>
    <dgm:pt modelId="{37656D43-FE2C-475C-92D0-A5772FE8E33F}" type="sibTrans" cxnId="{48388D43-746F-4140-8725-230DC803CF22}">
      <dgm:prSet/>
      <dgm:spPr/>
      <dgm:t>
        <a:bodyPr/>
        <a:lstStyle/>
        <a:p>
          <a:endParaRPr lang="en-US"/>
        </a:p>
      </dgm:t>
    </dgm:pt>
    <dgm:pt modelId="{9BF1209F-0A77-4317-B41F-8A2258FC1932}">
      <dgm:prSet phldrT="[Text]"/>
      <dgm:spPr/>
      <dgm:t>
        <a:bodyPr/>
        <a:lstStyle/>
        <a:p>
          <a:r>
            <a:rPr lang="en-US" dirty="0" smtClean="0"/>
            <a:t>Obscure complexity</a:t>
          </a:r>
          <a:endParaRPr lang="en-US" dirty="0"/>
        </a:p>
      </dgm:t>
    </dgm:pt>
    <dgm:pt modelId="{12E48512-E6AE-4222-96B4-17A12A527E6C}" type="parTrans" cxnId="{402582FC-E4D3-4ACA-B8F9-3D2295FCAAB8}">
      <dgm:prSet/>
      <dgm:spPr/>
      <dgm:t>
        <a:bodyPr/>
        <a:lstStyle/>
        <a:p>
          <a:endParaRPr lang="en-US"/>
        </a:p>
      </dgm:t>
    </dgm:pt>
    <dgm:pt modelId="{855E4534-A0A6-4CBA-BB20-3F87C7B60FC3}" type="sibTrans" cxnId="{402582FC-E4D3-4ACA-B8F9-3D2295FCAAB8}">
      <dgm:prSet/>
      <dgm:spPr/>
      <dgm:t>
        <a:bodyPr/>
        <a:lstStyle/>
        <a:p>
          <a:endParaRPr lang="en-US"/>
        </a:p>
      </dgm:t>
    </dgm:pt>
    <dgm:pt modelId="{A018E8A2-F3FC-4E2B-B46E-C8ECD1252646}">
      <dgm:prSet phldrT="[Text]"/>
      <dgm:spPr/>
      <dgm:t>
        <a:bodyPr/>
        <a:lstStyle/>
        <a:p>
          <a:r>
            <a:rPr lang="en-US" dirty="0" smtClean="0"/>
            <a:t>Complex Analysis</a:t>
          </a:r>
          <a:endParaRPr lang="en-US" dirty="0"/>
        </a:p>
      </dgm:t>
    </dgm:pt>
    <dgm:pt modelId="{80EC4CA3-14D5-498D-A6C5-85F0C0118D82}" type="parTrans" cxnId="{17BAE69D-795D-4235-8A9C-90D93488810E}">
      <dgm:prSet/>
      <dgm:spPr/>
      <dgm:t>
        <a:bodyPr/>
        <a:lstStyle/>
        <a:p>
          <a:endParaRPr lang="en-US"/>
        </a:p>
      </dgm:t>
    </dgm:pt>
    <dgm:pt modelId="{1C90DBE6-5486-4E76-9ADF-C5F255443A05}" type="sibTrans" cxnId="{17BAE69D-795D-4235-8A9C-90D93488810E}">
      <dgm:prSet/>
      <dgm:spPr/>
      <dgm:t>
        <a:bodyPr/>
        <a:lstStyle/>
        <a:p>
          <a:endParaRPr lang="en-US"/>
        </a:p>
      </dgm:t>
    </dgm:pt>
    <dgm:pt modelId="{BA7D8F82-68B7-4EC7-B380-E8A979D31A1B}" type="pres">
      <dgm:prSet presAssocID="{E5E07AE0-E5EC-4FFD-B6EA-60F33B6DA520}" presName="compositeShape" presStyleCnt="0">
        <dgm:presLayoutVars>
          <dgm:chMax val="2"/>
          <dgm:dir/>
          <dgm:resizeHandles val="exact"/>
        </dgm:presLayoutVars>
      </dgm:prSet>
      <dgm:spPr/>
    </dgm:pt>
    <dgm:pt modelId="{8AE0431D-A1B0-4F4C-B994-8E97B0A3B55E}" type="pres">
      <dgm:prSet presAssocID="{38B85C58-5667-46D4-A568-AE2BB9D6963A}" presName="upArrow" presStyleLbl="node1" presStyleIdx="0" presStyleCnt="2"/>
      <dgm:spPr/>
    </dgm:pt>
    <dgm:pt modelId="{EA102E02-047D-45CD-ABB8-CCC6413212AA}" type="pres">
      <dgm:prSet presAssocID="{38B85C58-5667-46D4-A568-AE2BB9D6963A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5DF29-54DD-4160-89CE-37E8A66B77B2}" type="pres">
      <dgm:prSet presAssocID="{956A8E8E-8553-422B-B315-3388A70A693C}" presName="downArrow" presStyleLbl="node1" presStyleIdx="1" presStyleCnt="2"/>
      <dgm:spPr/>
    </dgm:pt>
    <dgm:pt modelId="{DFCD8E9E-5E5D-44AF-A7C2-A90DD21070A9}" type="pres">
      <dgm:prSet presAssocID="{956A8E8E-8553-422B-B315-3388A70A693C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826B10-8740-4D03-8321-9691E920C5FE}" type="presOf" srcId="{956A8E8E-8553-422B-B315-3388A70A693C}" destId="{DFCD8E9E-5E5D-44AF-A7C2-A90DD21070A9}" srcOrd="0" destOrd="0" presId="urn:microsoft.com/office/officeart/2005/8/layout/arrow4"/>
    <dgm:cxn modelId="{1078CC37-EA73-4EF7-9762-F0029F1F3155}" type="presOf" srcId="{E5E07AE0-E5EC-4FFD-B6EA-60F33B6DA520}" destId="{BA7D8F82-68B7-4EC7-B380-E8A979D31A1B}" srcOrd="0" destOrd="0" presId="urn:microsoft.com/office/officeart/2005/8/layout/arrow4"/>
    <dgm:cxn modelId="{827B58C2-180B-40D4-8EA4-7A10525BBCF7}" type="presOf" srcId="{586B2BBF-B4F4-4613-ACE3-34FE75EBF379}" destId="{DFCD8E9E-5E5D-44AF-A7C2-A90DD21070A9}" srcOrd="0" destOrd="1" presId="urn:microsoft.com/office/officeart/2005/8/layout/arrow4"/>
    <dgm:cxn modelId="{9ECCF83F-E1AC-4571-81B7-9B7B371D6355}" type="presOf" srcId="{38B85C58-5667-46D4-A568-AE2BB9D6963A}" destId="{EA102E02-047D-45CD-ABB8-CCC6413212AA}" srcOrd="0" destOrd="0" presId="urn:microsoft.com/office/officeart/2005/8/layout/arrow4"/>
    <dgm:cxn modelId="{6668B52A-4B65-4280-A2DC-F23A315D959E}" srcId="{E5E07AE0-E5EC-4FFD-B6EA-60F33B6DA520}" destId="{38B85C58-5667-46D4-A568-AE2BB9D6963A}" srcOrd="0" destOrd="0" parTransId="{237B67F0-8BED-4D3E-BA46-8D9F23573362}" sibTransId="{21A2E849-CCA0-48EA-A97F-A37F5F0B5637}"/>
    <dgm:cxn modelId="{9924C588-DC12-4CB5-BA97-9BCFE278B536}" srcId="{E5E07AE0-E5EC-4FFD-B6EA-60F33B6DA520}" destId="{956A8E8E-8553-422B-B315-3388A70A693C}" srcOrd="1" destOrd="0" parTransId="{EA8428C2-1ABC-4D44-A83A-F18CBFB80ED5}" sibTransId="{0687CB7E-E36C-4C68-BDD1-F61E63F3786C}"/>
    <dgm:cxn modelId="{402582FC-E4D3-4ACA-B8F9-3D2295FCAAB8}" srcId="{956A8E8E-8553-422B-B315-3388A70A693C}" destId="{9BF1209F-0A77-4317-B41F-8A2258FC1932}" srcOrd="1" destOrd="0" parTransId="{12E48512-E6AE-4222-96B4-17A12A527E6C}" sibTransId="{855E4534-A0A6-4CBA-BB20-3F87C7B60FC3}"/>
    <dgm:cxn modelId="{FCCCA88B-880E-4019-B6C2-762E061076ED}" type="presOf" srcId="{A364ADE3-EFBB-4759-92B9-5F6ECFD2D3E2}" destId="{EA102E02-047D-45CD-ABB8-CCC6413212AA}" srcOrd="0" destOrd="1" presId="urn:microsoft.com/office/officeart/2005/8/layout/arrow4"/>
    <dgm:cxn modelId="{3459BA3B-CE1B-4472-BD85-6D57B628F789}" type="presOf" srcId="{9BF1209F-0A77-4317-B41F-8A2258FC1932}" destId="{DFCD8E9E-5E5D-44AF-A7C2-A90DD21070A9}" srcOrd="0" destOrd="2" presId="urn:microsoft.com/office/officeart/2005/8/layout/arrow4"/>
    <dgm:cxn modelId="{738D9772-9E38-4F43-B69B-5C23EB91D3D0}" type="presOf" srcId="{A018E8A2-F3FC-4E2B-B46E-C8ECD1252646}" destId="{EA102E02-047D-45CD-ABB8-CCC6413212AA}" srcOrd="0" destOrd="2" presId="urn:microsoft.com/office/officeart/2005/8/layout/arrow4"/>
    <dgm:cxn modelId="{64B6E76F-2837-46CD-8A6C-3F24803285F0}" srcId="{38B85C58-5667-46D4-A568-AE2BB9D6963A}" destId="{A364ADE3-EFBB-4759-92B9-5F6ECFD2D3E2}" srcOrd="0" destOrd="0" parTransId="{950C6C47-FBF0-42DF-91D3-4F1E351B8D0E}" sibTransId="{46FBCE5A-A173-45D7-A931-F0D4C7745E3E}"/>
    <dgm:cxn modelId="{48388D43-746F-4140-8725-230DC803CF22}" srcId="{956A8E8E-8553-422B-B315-3388A70A693C}" destId="{586B2BBF-B4F4-4613-ACE3-34FE75EBF379}" srcOrd="0" destOrd="0" parTransId="{485153B1-87AD-44DF-9BE3-1DAABD734CFD}" sibTransId="{37656D43-FE2C-475C-92D0-A5772FE8E33F}"/>
    <dgm:cxn modelId="{17BAE69D-795D-4235-8A9C-90D93488810E}" srcId="{38B85C58-5667-46D4-A568-AE2BB9D6963A}" destId="{A018E8A2-F3FC-4E2B-B46E-C8ECD1252646}" srcOrd="1" destOrd="0" parTransId="{80EC4CA3-14D5-498D-A6C5-85F0C0118D82}" sibTransId="{1C90DBE6-5486-4E76-9ADF-C5F255443A05}"/>
    <dgm:cxn modelId="{2131AFFC-CE5A-4A61-B6B1-AEF16A857B4C}" type="presParOf" srcId="{BA7D8F82-68B7-4EC7-B380-E8A979D31A1B}" destId="{8AE0431D-A1B0-4F4C-B994-8E97B0A3B55E}" srcOrd="0" destOrd="0" presId="urn:microsoft.com/office/officeart/2005/8/layout/arrow4"/>
    <dgm:cxn modelId="{C561E7AD-3D60-4A35-AE23-3BB7CA0BAA14}" type="presParOf" srcId="{BA7D8F82-68B7-4EC7-B380-E8A979D31A1B}" destId="{EA102E02-047D-45CD-ABB8-CCC6413212AA}" srcOrd="1" destOrd="0" presId="urn:microsoft.com/office/officeart/2005/8/layout/arrow4"/>
    <dgm:cxn modelId="{91797159-FE97-443E-93FC-AC2C08B2FEBA}" type="presParOf" srcId="{BA7D8F82-68B7-4EC7-B380-E8A979D31A1B}" destId="{6FC5DF29-54DD-4160-89CE-37E8A66B77B2}" srcOrd="2" destOrd="0" presId="urn:microsoft.com/office/officeart/2005/8/layout/arrow4"/>
    <dgm:cxn modelId="{0B23CE1A-AB35-445A-AF34-92BB7A9AF030}" type="presParOf" srcId="{BA7D8F82-68B7-4EC7-B380-E8A979D31A1B}" destId="{DFCD8E9E-5E5D-44AF-A7C2-A90DD21070A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C24C0F-4A16-4672-9AAF-6D2DF360228E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36C23B-BE06-4412-B4C9-C91739ABE705}">
      <dgm:prSet phldrT="[Text]"/>
      <dgm:spPr/>
      <dgm:t>
        <a:bodyPr/>
        <a:lstStyle/>
        <a:p>
          <a:r>
            <a:rPr lang="en-US" dirty="0" smtClean="0"/>
            <a:t>Climate in my location?</a:t>
          </a:r>
          <a:endParaRPr lang="en-US" dirty="0"/>
        </a:p>
      </dgm:t>
    </dgm:pt>
    <dgm:pt modelId="{6464DB92-3E18-47F3-B84F-F680A6A092C2}" type="parTrans" cxnId="{486F55C2-6579-450D-877E-A1CF8D06DC97}">
      <dgm:prSet/>
      <dgm:spPr/>
      <dgm:t>
        <a:bodyPr/>
        <a:lstStyle/>
        <a:p>
          <a:endParaRPr lang="en-US"/>
        </a:p>
      </dgm:t>
    </dgm:pt>
    <dgm:pt modelId="{27ECB74A-A476-4097-ADE7-D409D73EBB6B}" type="sibTrans" cxnId="{486F55C2-6579-450D-877E-A1CF8D06DC97}">
      <dgm:prSet/>
      <dgm:spPr/>
      <dgm:t>
        <a:bodyPr/>
        <a:lstStyle/>
        <a:p>
          <a:endParaRPr lang="en-US"/>
        </a:p>
      </dgm:t>
    </dgm:pt>
    <dgm:pt modelId="{841C3351-42CA-402F-9BE9-1746068C5406}">
      <dgm:prSet phldrT="[Text]"/>
      <dgm:spPr/>
      <dgm:t>
        <a:bodyPr/>
        <a:lstStyle/>
        <a:p>
          <a:r>
            <a:rPr lang="en-US" dirty="0" smtClean="0"/>
            <a:t>Query climate data by location</a:t>
          </a:r>
          <a:endParaRPr lang="en-US" dirty="0"/>
        </a:p>
      </dgm:t>
    </dgm:pt>
    <dgm:pt modelId="{8B57758B-4121-4759-8E29-D2333C8661B4}" type="parTrans" cxnId="{DE9BFAF6-933C-4DBA-950A-1CF4C5719ACF}">
      <dgm:prSet/>
      <dgm:spPr/>
      <dgm:t>
        <a:bodyPr/>
        <a:lstStyle/>
        <a:p>
          <a:endParaRPr lang="en-US"/>
        </a:p>
      </dgm:t>
    </dgm:pt>
    <dgm:pt modelId="{DF937D17-E043-4F83-979D-39AB3BE12C20}" type="sibTrans" cxnId="{DE9BFAF6-933C-4DBA-950A-1CF4C5719ACF}">
      <dgm:prSet/>
      <dgm:spPr/>
      <dgm:t>
        <a:bodyPr/>
        <a:lstStyle/>
        <a:p>
          <a:endParaRPr lang="en-US"/>
        </a:p>
      </dgm:t>
    </dgm:pt>
    <dgm:pt modelId="{6E6564A9-8B34-43B2-8058-27670B3EF25B}">
      <dgm:prSet phldrT="[Text]"/>
      <dgm:spPr/>
      <dgm:t>
        <a:bodyPr/>
        <a:lstStyle/>
        <a:p>
          <a:r>
            <a:rPr lang="en-US" dirty="0" smtClean="0"/>
            <a:t>Agriculture Yield in my state?</a:t>
          </a:r>
          <a:endParaRPr lang="en-US" dirty="0"/>
        </a:p>
      </dgm:t>
    </dgm:pt>
    <dgm:pt modelId="{041B6B3F-A1FE-43E1-9C10-6B77312AEC5D}" type="parTrans" cxnId="{7719321F-1933-43A3-B1B5-7430E35E443F}">
      <dgm:prSet/>
      <dgm:spPr/>
      <dgm:t>
        <a:bodyPr/>
        <a:lstStyle/>
        <a:p>
          <a:endParaRPr lang="en-US"/>
        </a:p>
      </dgm:t>
    </dgm:pt>
    <dgm:pt modelId="{0E655D49-08C1-49C0-939C-8E4FF4EDA59F}" type="sibTrans" cxnId="{7719321F-1933-43A3-B1B5-7430E35E443F}">
      <dgm:prSet/>
      <dgm:spPr/>
      <dgm:t>
        <a:bodyPr/>
        <a:lstStyle/>
        <a:p>
          <a:endParaRPr lang="en-US"/>
        </a:p>
      </dgm:t>
    </dgm:pt>
    <dgm:pt modelId="{7FD57FA8-4141-4724-BEFA-B75D43F8B914}">
      <dgm:prSet phldrT="[Text]"/>
      <dgm:spPr/>
      <dgm:t>
        <a:bodyPr/>
        <a:lstStyle/>
        <a:p>
          <a:r>
            <a:rPr lang="en-US" dirty="0" smtClean="0"/>
            <a:t>Query crop yield by state of station</a:t>
          </a:r>
          <a:endParaRPr lang="en-US" dirty="0"/>
        </a:p>
      </dgm:t>
    </dgm:pt>
    <dgm:pt modelId="{3DD2FBB5-EB8D-4A12-AB4C-E9C4E512FC47}" type="parTrans" cxnId="{A4E222A0-4657-4385-AC10-EAEBE7999E53}">
      <dgm:prSet/>
      <dgm:spPr/>
      <dgm:t>
        <a:bodyPr/>
        <a:lstStyle/>
        <a:p>
          <a:endParaRPr lang="en-US"/>
        </a:p>
      </dgm:t>
    </dgm:pt>
    <dgm:pt modelId="{C0647B21-2D8B-4AA3-B31F-7BDE8A67386E}" type="sibTrans" cxnId="{A4E222A0-4657-4385-AC10-EAEBE7999E53}">
      <dgm:prSet/>
      <dgm:spPr/>
      <dgm:t>
        <a:bodyPr/>
        <a:lstStyle/>
        <a:p>
          <a:endParaRPr lang="en-US"/>
        </a:p>
      </dgm:t>
    </dgm:pt>
    <dgm:pt modelId="{FC61A958-1DAB-411A-938C-9E9941980C83}">
      <dgm:prSet phldrT="[Text]"/>
      <dgm:spPr/>
      <dgm:t>
        <a:bodyPr/>
        <a:lstStyle/>
        <a:p>
          <a:r>
            <a:rPr lang="en-US" dirty="0" smtClean="0"/>
            <a:t>Show historical and prediction data</a:t>
          </a:r>
          <a:endParaRPr lang="en-US" dirty="0"/>
        </a:p>
      </dgm:t>
    </dgm:pt>
    <dgm:pt modelId="{8B46E44E-CAA0-48EB-AEA0-7B44715D4309}" type="parTrans" cxnId="{C5D68623-2DB4-4FAA-9DF6-2E41AD636561}">
      <dgm:prSet/>
      <dgm:spPr/>
      <dgm:t>
        <a:bodyPr/>
        <a:lstStyle/>
        <a:p>
          <a:endParaRPr lang="en-US"/>
        </a:p>
      </dgm:t>
    </dgm:pt>
    <dgm:pt modelId="{2E6DD20F-71E8-4DDD-AFEA-16C50E7AFE34}" type="sibTrans" cxnId="{C5D68623-2DB4-4FAA-9DF6-2E41AD636561}">
      <dgm:prSet/>
      <dgm:spPr/>
      <dgm:t>
        <a:bodyPr/>
        <a:lstStyle/>
        <a:p>
          <a:endParaRPr lang="en-US"/>
        </a:p>
      </dgm:t>
    </dgm:pt>
    <dgm:pt modelId="{5A626223-368E-4C0F-A404-153E19ACF990}">
      <dgm:prSet phldrT="[Text]"/>
      <dgm:spPr/>
      <dgm:t>
        <a:bodyPr/>
        <a:lstStyle/>
        <a:p>
          <a:r>
            <a:rPr lang="en-US" dirty="0" smtClean="0"/>
            <a:t>Other location with similar climate?</a:t>
          </a:r>
          <a:endParaRPr lang="en-US" dirty="0"/>
        </a:p>
      </dgm:t>
    </dgm:pt>
    <dgm:pt modelId="{17E81639-FAAB-43CC-955A-AECB8D3A3556}" type="parTrans" cxnId="{2C1C2EB9-7BCD-4908-B070-01A48E4EC890}">
      <dgm:prSet/>
      <dgm:spPr/>
      <dgm:t>
        <a:bodyPr/>
        <a:lstStyle/>
        <a:p>
          <a:endParaRPr lang="en-US"/>
        </a:p>
      </dgm:t>
    </dgm:pt>
    <dgm:pt modelId="{62765AB7-078D-4349-8508-FA990E088CB2}" type="sibTrans" cxnId="{2C1C2EB9-7BCD-4908-B070-01A48E4EC890}">
      <dgm:prSet/>
      <dgm:spPr/>
      <dgm:t>
        <a:bodyPr/>
        <a:lstStyle/>
        <a:p>
          <a:endParaRPr lang="en-US"/>
        </a:p>
      </dgm:t>
    </dgm:pt>
    <dgm:pt modelId="{CD613179-302D-4984-A393-F028EDDD710E}">
      <dgm:prSet phldrT="[Text]"/>
      <dgm:spPr/>
      <dgm:t>
        <a:bodyPr/>
        <a:lstStyle/>
        <a:p>
          <a:r>
            <a:rPr lang="en-US" dirty="0" smtClean="0"/>
            <a:t>Show crop yield and market index</a:t>
          </a:r>
          <a:endParaRPr lang="en-US" dirty="0"/>
        </a:p>
      </dgm:t>
    </dgm:pt>
    <dgm:pt modelId="{E86C4AD6-C95C-4FA2-8996-65B6AC41330E}" type="parTrans" cxnId="{E2BE5201-ADBB-4707-888C-51AAA2D854B6}">
      <dgm:prSet/>
      <dgm:spPr/>
      <dgm:t>
        <a:bodyPr/>
        <a:lstStyle/>
        <a:p>
          <a:endParaRPr lang="en-US"/>
        </a:p>
      </dgm:t>
    </dgm:pt>
    <dgm:pt modelId="{B4F8A590-4A8C-404A-848A-573022ADB5C1}" type="sibTrans" cxnId="{E2BE5201-ADBB-4707-888C-51AAA2D854B6}">
      <dgm:prSet/>
      <dgm:spPr/>
      <dgm:t>
        <a:bodyPr/>
        <a:lstStyle/>
        <a:p>
          <a:endParaRPr lang="en-US"/>
        </a:p>
      </dgm:t>
    </dgm:pt>
    <dgm:pt modelId="{99BE6C99-E86A-4A76-B031-78E8335DE0E4}">
      <dgm:prSet phldrT="[Text]"/>
      <dgm:spPr/>
      <dgm:t>
        <a:bodyPr/>
        <a:lstStyle/>
        <a:p>
          <a:r>
            <a:rPr lang="en-US" dirty="0" smtClean="0"/>
            <a:t>List location with similar climate</a:t>
          </a:r>
          <a:endParaRPr lang="en-US" dirty="0"/>
        </a:p>
      </dgm:t>
    </dgm:pt>
    <dgm:pt modelId="{B0AD6C31-96E1-4353-A2FF-DBB7D728B7B4}" type="parTrans" cxnId="{6111C3CB-29FB-44AD-9CB7-93EE830D1D90}">
      <dgm:prSet/>
      <dgm:spPr/>
      <dgm:t>
        <a:bodyPr/>
        <a:lstStyle/>
        <a:p>
          <a:endParaRPr lang="en-US"/>
        </a:p>
      </dgm:t>
    </dgm:pt>
    <dgm:pt modelId="{3C13D1C4-6EA0-46B8-A884-889241CC3CB2}" type="sibTrans" cxnId="{6111C3CB-29FB-44AD-9CB7-93EE830D1D90}">
      <dgm:prSet/>
      <dgm:spPr/>
      <dgm:t>
        <a:bodyPr/>
        <a:lstStyle/>
        <a:p>
          <a:endParaRPr lang="en-US"/>
        </a:p>
      </dgm:t>
    </dgm:pt>
    <dgm:pt modelId="{3A0D3BF1-38A4-4601-9532-5E01119A6F7F}">
      <dgm:prSet phldrT="[Text]"/>
      <dgm:spPr/>
      <dgm:t>
        <a:bodyPr/>
        <a:lstStyle/>
        <a:p>
          <a:r>
            <a:rPr lang="en-US" dirty="0" smtClean="0"/>
            <a:t>Query Anything with these location</a:t>
          </a:r>
          <a:endParaRPr lang="en-US" dirty="0"/>
        </a:p>
      </dgm:t>
    </dgm:pt>
    <dgm:pt modelId="{44E385FF-7BD5-49C0-A435-57558AC160AB}" type="parTrans" cxnId="{30C30E61-104D-4E31-A744-C523CEA1FD0C}">
      <dgm:prSet/>
      <dgm:spPr/>
      <dgm:t>
        <a:bodyPr/>
        <a:lstStyle/>
        <a:p>
          <a:endParaRPr lang="en-US"/>
        </a:p>
      </dgm:t>
    </dgm:pt>
    <dgm:pt modelId="{B7F9D189-60D6-4CF8-88C1-770BD74337AB}" type="sibTrans" cxnId="{30C30E61-104D-4E31-A744-C523CEA1FD0C}">
      <dgm:prSet/>
      <dgm:spPr/>
      <dgm:t>
        <a:bodyPr/>
        <a:lstStyle/>
        <a:p>
          <a:endParaRPr lang="en-US"/>
        </a:p>
      </dgm:t>
    </dgm:pt>
    <dgm:pt modelId="{9BF813C6-B93C-4CAE-8503-54E498D89F5E}" type="pres">
      <dgm:prSet presAssocID="{74C24C0F-4A16-4672-9AAF-6D2DF360228E}" presName="linear" presStyleCnt="0">
        <dgm:presLayoutVars>
          <dgm:animLvl val="lvl"/>
          <dgm:resizeHandles val="exact"/>
        </dgm:presLayoutVars>
      </dgm:prSet>
      <dgm:spPr/>
    </dgm:pt>
    <dgm:pt modelId="{44297478-38F3-4B46-99FA-02AABD9FC451}" type="pres">
      <dgm:prSet presAssocID="{7636C23B-BE06-4412-B4C9-C91739ABE70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1B2D4-5098-4B2C-BB20-CCA1FA4C793A}" type="pres">
      <dgm:prSet presAssocID="{7636C23B-BE06-4412-B4C9-C91739ABE70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8064-B50D-4B1F-B736-3A9701325D25}" type="pres">
      <dgm:prSet presAssocID="{6E6564A9-8B34-43B2-8058-27670B3EF25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09A25-1062-4C54-8EFE-9D9FC295528E}" type="pres">
      <dgm:prSet presAssocID="{6E6564A9-8B34-43B2-8058-27670B3EF25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DAF01-1835-4BD5-92D2-8F6344301F3D}" type="pres">
      <dgm:prSet presAssocID="{5A626223-368E-4C0F-A404-153E19ACF99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76CF0-F915-4AE8-906B-0EEE8671AC17}" type="pres">
      <dgm:prSet presAssocID="{5A626223-368E-4C0F-A404-153E19ACF99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931F43-52A8-4A62-95D9-00854B705CE7}" type="presOf" srcId="{6E6564A9-8B34-43B2-8058-27670B3EF25B}" destId="{D7DC8064-B50D-4B1F-B736-3A9701325D25}" srcOrd="0" destOrd="0" presId="urn:microsoft.com/office/officeart/2005/8/layout/vList2"/>
    <dgm:cxn modelId="{3E59DCF1-F007-4AC4-A7DE-7B2F5C1204CC}" type="presOf" srcId="{FC61A958-1DAB-411A-938C-9E9941980C83}" destId="{0DB1B2D4-5098-4B2C-BB20-CCA1FA4C793A}" srcOrd="0" destOrd="1" presId="urn:microsoft.com/office/officeart/2005/8/layout/vList2"/>
    <dgm:cxn modelId="{6111C3CB-29FB-44AD-9CB7-93EE830D1D90}" srcId="{5A626223-368E-4C0F-A404-153E19ACF990}" destId="{99BE6C99-E86A-4A76-B031-78E8335DE0E4}" srcOrd="0" destOrd="0" parTransId="{B0AD6C31-96E1-4353-A2FF-DBB7D728B7B4}" sibTransId="{3C13D1C4-6EA0-46B8-A884-889241CC3CB2}"/>
    <dgm:cxn modelId="{DE9BFAF6-933C-4DBA-950A-1CF4C5719ACF}" srcId="{7636C23B-BE06-4412-B4C9-C91739ABE705}" destId="{841C3351-42CA-402F-9BE9-1746068C5406}" srcOrd="0" destOrd="0" parTransId="{8B57758B-4121-4759-8E29-D2333C8661B4}" sibTransId="{DF937D17-E043-4F83-979D-39AB3BE12C20}"/>
    <dgm:cxn modelId="{A4439237-3BF7-43FD-A556-284561BC056C}" type="presOf" srcId="{3A0D3BF1-38A4-4601-9532-5E01119A6F7F}" destId="{23A76CF0-F915-4AE8-906B-0EEE8671AC17}" srcOrd="0" destOrd="1" presId="urn:microsoft.com/office/officeart/2005/8/layout/vList2"/>
    <dgm:cxn modelId="{17EAFEEF-AACD-4D6D-B940-BC94781618C7}" type="presOf" srcId="{CD613179-302D-4984-A393-F028EDDD710E}" destId="{61E09A25-1062-4C54-8EFE-9D9FC295528E}" srcOrd="0" destOrd="1" presId="urn:microsoft.com/office/officeart/2005/8/layout/vList2"/>
    <dgm:cxn modelId="{893CDF18-8475-496A-8419-4FC8D5F7A630}" type="presOf" srcId="{5A626223-368E-4C0F-A404-153E19ACF990}" destId="{8D6DAF01-1835-4BD5-92D2-8F6344301F3D}" srcOrd="0" destOrd="0" presId="urn:microsoft.com/office/officeart/2005/8/layout/vList2"/>
    <dgm:cxn modelId="{DE382F47-AC34-4EBE-B0A9-B35BB94A5AD0}" type="presOf" srcId="{99BE6C99-E86A-4A76-B031-78E8335DE0E4}" destId="{23A76CF0-F915-4AE8-906B-0EEE8671AC17}" srcOrd="0" destOrd="0" presId="urn:microsoft.com/office/officeart/2005/8/layout/vList2"/>
    <dgm:cxn modelId="{AAFB9116-5C02-4992-B0C5-F707A0A622A4}" type="presOf" srcId="{7636C23B-BE06-4412-B4C9-C91739ABE705}" destId="{44297478-38F3-4B46-99FA-02AABD9FC451}" srcOrd="0" destOrd="0" presId="urn:microsoft.com/office/officeart/2005/8/layout/vList2"/>
    <dgm:cxn modelId="{486F55C2-6579-450D-877E-A1CF8D06DC97}" srcId="{74C24C0F-4A16-4672-9AAF-6D2DF360228E}" destId="{7636C23B-BE06-4412-B4C9-C91739ABE705}" srcOrd="0" destOrd="0" parTransId="{6464DB92-3E18-47F3-B84F-F680A6A092C2}" sibTransId="{27ECB74A-A476-4097-ADE7-D409D73EBB6B}"/>
    <dgm:cxn modelId="{7719321F-1933-43A3-B1B5-7430E35E443F}" srcId="{74C24C0F-4A16-4672-9AAF-6D2DF360228E}" destId="{6E6564A9-8B34-43B2-8058-27670B3EF25B}" srcOrd="1" destOrd="0" parTransId="{041B6B3F-A1FE-43E1-9C10-6B77312AEC5D}" sibTransId="{0E655D49-08C1-49C0-939C-8E4FF4EDA59F}"/>
    <dgm:cxn modelId="{2C1C2EB9-7BCD-4908-B070-01A48E4EC890}" srcId="{74C24C0F-4A16-4672-9AAF-6D2DF360228E}" destId="{5A626223-368E-4C0F-A404-153E19ACF990}" srcOrd="2" destOrd="0" parTransId="{17E81639-FAAB-43CC-955A-AECB8D3A3556}" sibTransId="{62765AB7-078D-4349-8508-FA990E088CB2}"/>
    <dgm:cxn modelId="{A4E222A0-4657-4385-AC10-EAEBE7999E53}" srcId="{6E6564A9-8B34-43B2-8058-27670B3EF25B}" destId="{7FD57FA8-4141-4724-BEFA-B75D43F8B914}" srcOrd="0" destOrd="0" parTransId="{3DD2FBB5-EB8D-4A12-AB4C-E9C4E512FC47}" sibTransId="{C0647B21-2D8B-4AA3-B31F-7BDE8A67386E}"/>
    <dgm:cxn modelId="{60EDAC18-D75E-47FD-9DA9-0D1F0E14EF31}" type="presOf" srcId="{74C24C0F-4A16-4672-9AAF-6D2DF360228E}" destId="{9BF813C6-B93C-4CAE-8503-54E498D89F5E}" srcOrd="0" destOrd="0" presId="urn:microsoft.com/office/officeart/2005/8/layout/vList2"/>
    <dgm:cxn modelId="{E0861529-C3C1-47D7-9B12-047C63D66AA9}" type="presOf" srcId="{7FD57FA8-4141-4724-BEFA-B75D43F8B914}" destId="{61E09A25-1062-4C54-8EFE-9D9FC295528E}" srcOrd="0" destOrd="0" presId="urn:microsoft.com/office/officeart/2005/8/layout/vList2"/>
    <dgm:cxn modelId="{30C30E61-104D-4E31-A744-C523CEA1FD0C}" srcId="{5A626223-368E-4C0F-A404-153E19ACF990}" destId="{3A0D3BF1-38A4-4601-9532-5E01119A6F7F}" srcOrd="1" destOrd="0" parTransId="{44E385FF-7BD5-49C0-A435-57558AC160AB}" sibTransId="{B7F9D189-60D6-4CF8-88C1-770BD74337AB}"/>
    <dgm:cxn modelId="{C5D68623-2DB4-4FAA-9DF6-2E41AD636561}" srcId="{7636C23B-BE06-4412-B4C9-C91739ABE705}" destId="{FC61A958-1DAB-411A-938C-9E9941980C83}" srcOrd="1" destOrd="0" parTransId="{8B46E44E-CAA0-48EB-AEA0-7B44715D4309}" sibTransId="{2E6DD20F-71E8-4DDD-AFEA-16C50E7AFE34}"/>
    <dgm:cxn modelId="{E2BE5201-ADBB-4707-888C-51AAA2D854B6}" srcId="{6E6564A9-8B34-43B2-8058-27670B3EF25B}" destId="{CD613179-302D-4984-A393-F028EDDD710E}" srcOrd="1" destOrd="0" parTransId="{E86C4AD6-C95C-4FA2-8996-65B6AC41330E}" sibTransId="{B4F8A590-4A8C-404A-848A-573022ADB5C1}"/>
    <dgm:cxn modelId="{32BB8F96-8B14-43C7-809C-A4C02CF37847}" type="presOf" srcId="{841C3351-42CA-402F-9BE9-1746068C5406}" destId="{0DB1B2D4-5098-4B2C-BB20-CCA1FA4C793A}" srcOrd="0" destOrd="0" presId="urn:microsoft.com/office/officeart/2005/8/layout/vList2"/>
    <dgm:cxn modelId="{B41A5092-0834-4358-BC87-DF556E32E999}" type="presParOf" srcId="{9BF813C6-B93C-4CAE-8503-54E498D89F5E}" destId="{44297478-38F3-4B46-99FA-02AABD9FC451}" srcOrd="0" destOrd="0" presId="urn:microsoft.com/office/officeart/2005/8/layout/vList2"/>
    <dgm:cxn modelId="{BE5F3571-F216-4D77-8B30-8DF9EB959E62}" type="presParOf" srcId="{9BF813C6-B93C-4CAE-8503-54E498D89F5E}" destId="{0DB1B2D4-5098-4B2C-BB20-CCA1FA4C793A}" srcOrd="1" destOrd="0" presId="urn:microsoft.com/office/officeart/2005/8/layout/vList2"/>
    <dgm:cxn modelId="{4ADF62EF-D853-4FF1-A62D-2E54AF7EDF23}" type="presParOf" srcId="{9BF813C6-B93C-4CAE-8503-54E498D89F5E}" destId="{D7DC8064-B50D-4B1F-B736-3A9701325D25}" srcOrd="2" destOrd="0" presId="urn:microsoft.com/office/officeart/2005/8/layout/vList2"/>
    <dgm:cxn modelId="{DD68F0C2-0AE4-4CF4-B762-F614BEBE993F}" type="presParOf" srcId="{9BF813C6-B93C-4CAE-8503-54E498D89F5E}" destId="{61E09A25-1062-4C54-8EFE-9D9FC295528E}" srcOrd="3" destOrd="0" presId="urn:microsoft.com/office/officeart/2005/8/layout/vList2"/>
    <dgm:cxn modelId="{F59A80FC-0C1A-4BBE-92D2-8CBC8433ECDB}" type="presParOf" srcId="{9BF813C6-B93C-4CAE-8503-54E498D89F5E}" destId="{8D6DAF01-1835-4BD5-92D2-8F6344301F3D}" srcOrd="4" destOrd="0" presId="urn:microsoft.com/office/officeart/2005/8/layout/vList2"/>
    <dgm:cxn modelId="{7678C4F2-FBBC-4273-94C0-A92EFEEBFFB4}" type="presParOf" srcId="{9BF813C6-B93C-4CAE-8503-54E498D89F5E}" destId="{23A76CF0-F915-4AE8-906B-0EEE8671AC1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0E185A-B519-472B-94E8-D4A8A1BAD23A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FB222F-1FD5-4E77-A965-3210A512268F}">
      <dgm:prSet phldrT="[Text]"/>
      <dgm:spPr/>
      <dgm:t>
        <a:bodyPr/>
        <a:lstStyle/>
        <a:p>
          <a:r>
            <a:rPr lang="en-US" dirty="0" smtClean="0"/>
            <a:t>Ingestion</a:t>
          </a:r>
          <a:endParaRPr lang="en-US" dirty="0"/>
        </a:p>
      </dgm:t>
    </dgm:pt>
    <dgm:pt modelId="{E262676C-7C45-4258-995A-A3CAEA25A158}" type="parTrans" cxnId="{D31DDABA-76BC-4692-B0F2-BC5B7E1E5A40}">
      <dgm:prSet/>
      <dgm:spPr/>
      <dgm:t>
        <a:bodyPr/>
        <a:lstStyle/>
        <a:p>
          <a:endParaRPr lang="en-US"/>
        </a:p>
      </dgm:t>
    </dgm:pt>
    <dgm:pt modelId="{3D30BDAF-9BA1-4356-BAD1-CCF59302AD4B}" type="sibTrans" cxnId="{D31DDABA-76BC-4692-B0F2-BC5B7E1E5A40}">
      <dgm:prSet/>
      <dgm:spPr/>
      <dgm:t>
        <a:bodyPr/>
        <a:lstStyle/>
        <a:p>
          <a:endParaRPr lang="en-US"/>
        </a:p>
      </dgm:t>
    </dgm:pt>
    <dgm:pt modelId="{89C8CC59-8599-42DF-9CE4-85ED32355228}">
      <dgm:prSet phldrT="[Text]"/>
      <dgm:spPr/>
      <dgm:t>
        <a:bodyPr/>
        <a:lstStyle/>
        <a:p>
          <a:r>
            <a:rPr lang="en-US" dirty="0" smtClean="0"/>
            <a:t>NASS </a:t>
          </a:r>
          <a:r>
            <a:rPr lang="en-US" dirty="0" err="1" smtClean="0"/>
            <a:t>Quickstat</a:t>
          </a:r>
          <a:endParaRPr lang="en-US" dirty="0"/>
        </a:p>
      </dgm:t>
    </dgm:pt>
    <dgm:pt modelId="{B08F75CE-3013-4C14-80BB-E9A8A8BBDFAB}" type="parTrans" cxnId="{45361121-F734-458B-A61C-EFF67D9EC22C}">
      <dgm:prSet/>
      <dgm:spPr/>
      <dgm:t>
        <a:bodyPr/>
        <a:lstStyle/>
        <a:p>
          <a:endParaRPr lang="en-US"/>
        </a:p>
      </dgm:t>
    </dgm:pt>
    <dgm:pt modelId="{D2983FF0-810C-4565-A81B-9C16E459AA8D}" type="sibTrans" cxnId="{45361121-F734-458B-A61C-EFF67D9EC22C}">
      <dgm:prSet/>
      <dgm:spPr/>
      <dgm:t>
        <a:bodyPr/>
        <a:lstStyle/>
        <a:p>
          <a:endParaRPr lang="en-US"/>
        </a:p>
      </dgm:t>
    </dgm:pt>
    <dgm:pt modelId="{4EF26BA8-9A02-4AC9-895D-9D906E33FEFA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C8FF6DE5-42F2-40A1-89F1-21EE92C086DE}" type="parTrans" cxnId="{A263FE86-3628-450A-8AFE-134C63E84A4D}">
      <dgm:prSet/>
      <dgm:spPr/>
      <dgm:t>
        <a:bodyPr/>
        <a:lstStyle/>
        <a:p>
          <a:endParaRPr lang="en-US"/>
        </a:p>
      </dgm:t>
    </dgm:pt>
    <dgm:pt modelId="{7E6F5024-E3B5-4D84-B162-7B5B80A608A4}" type="sibTrans" cxnId="{A263FE86-3628-450A-8AFE-134C63E84A4D}">
      <dgm:prSet/>
      <dgm:spPr/>
      <dgm:t>
        <a:bodyPr/>
        <a:lstStyle/>
        <a:p>
          <a:endParaRPr lang="en-US"/>
        </a:p>
      </dgm:t>
    </dgm:pt>
    <dgm:pt modelId="{92B728A6-A821-4E77-B5A4-D6126E7DC853}">
      <dgm:prSet phldrT="[Text]"/>
      <dgm:spPr/>
      <dgm:t>
        <a:bodyPr/>
        <a:lstStyle/>
        <a:p>
          <a:r>
            <a:rPr lang="en-US" dirty="0" smtClean="0"/>
            <a:t>Visual Chart</a:t>
          </a:r>
          <a:endParaRPr lang="en-US" dirty="0"/>
        </a:p>
      </dgm:t>
    </dgm:pt>
    <dgm:pt modelId="{F526CC04-0B8A-4754-A784-B0C7A6DB5B52}" type="parTrans" cxnId="{F458B35A-797B-478A-A0C5-B422C6F74CDC}">
      <dgm:prSet/>
      <dgm:spPr/>
      <dgm:t>
        <a:bodyPr/>
        <a:lstStyle/>
        <a:p>
          <a:endParaRPr lang="en-US"/>
        </a:p>
      </dgm:t>
    </dgm:pt>
    <dgm:pt modelId="{2F9B8491-CC49-4D49-A2EF-B452981528AB}" type="sibTrans" cxnId="{F458B35A-797B-478A-A0C5-B422C6F74CDC}">
      <dgm:prSet/>
      <dgm:spPr/>
      <dgm:t>
        <a:bodyPr/>
        <a:lstStyle/>
        <a:p>
          <a:endParaRPr lang="en-US"/>
        </a:p>
      </dgm:t>
    </dgm:pt>
    <dgm:pt modelId="{8ABC8187-BAE9-45EB-887F-7E03D1394F55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E9DCD808-FD4D-48CD-BF48-437482CDBA21}" type="parTrans" cxnId="{0D82FB3E-A51A-4725-83AC-D1B65DC3190E}">
      <dgm:prSet/>
      <dgm:spPr/>
      <dgm:t>
        <a:bodyPr/>
        <a:lstStyle/>
        <a:p>
          <a:endParaRPr lang="en-US"/>
        </a:p>
      </dgm:t>
    </dgm:pt>
    <dgm:pt modelId="{CE5D17F1-5A73-417B-AD1B-60F3590E8B8E}" type="sibTrans" cxnId="{0D82FB3E-A51A-4725-83AC-D1B65DC3190E}">
      <dgm:prSet/>
      <dgm:spPr/>
      <dgm:t>
        <a:bodyPr/>
        <a:lstStyle/>
        <a:p>
          <a:endParaRPr lang="en-US"/>
        </a:p>
      </dgm:t>
    </dgm:pt>
    <dgm:pt modelId="{BC62A5B5-D88E-4410-8CC6-2D0C6A45D0DD}">
      <dgm:prSet phldrT="[Text]"/>
      <dgm:spPr/>
      <dgm:t>
        <a:bodyPr/>
        <a:lstStyle/>
        <a:p>
          <a:r>
            <a:rPr lang="en-US" dirty="0" smtClean="0"/>
            <a:t>ERS ARMSNASS</a:t>
          </a:r>
          <a:endParaRPr lang="en-US" dirty="0"/>
        </a:p>
      </dgm:t>
    </dgm:pt>
    <dgm:pt modelId="{B02DD040-B9DF-4981-90B9-7F7256740D77}" type="parTrans" cxnId="{84DA60B2-CD38-414E-8DFD-B93618561668}">
      <dgm:prSet/>
      <dgm:spPr/>
      <dgm:t>
        <a:bodyPr/>
        <a:lstStyle/>
        <a:p>
          <a:endParaRPr lang="en-US"/>
        </a:p>
      </dgm:t>
    </dgm:pt>
    <dgm:pt modelId="{B592F9D6-6A96-4202-BEA9-EE2A1756EA3F}" type="sibTrans" cxnId="{84DA60B2-CD38-414E-8DFD-B93618561668}">
      <dgm:prSet/>
      <dgm:spPr/>
      <dgm:t>
        <a:bodyPr/>
        <a:lstStyle/>
        <a:p>
          <a:endParaRPr lang="en-US"/>
        </a:p>
      </dgm:t>
    </dgm:pt>
    <dgm:pt modelId="{B9A98089-3794-4002-86B2-037182D67E7D}">
      <dgm:prSet phldrT="[Text]"/>
      <dgm:spPr/>
      <dgm:t>
        <a:bodyPr/>
        <a:lstStyle/>
        <a:p>
          <a:r>
            <a:rPr lang="en-US" dirty="0" smtClean="0"/>
            <a:t>NWS Climate Service</a:t>
          </a:r>
          <a:endParaRPr lang="en-US" dirty="0"/>
        </a:p>
      </dgm:t>
    </dgm:pt>
    <dgm:pt modelId="{E39CEE84-FD90-4166-A1BB-2C0840AC8B65}" type="parTrans" cxnId="{3AB45FE6-1E20-4B32-A818-5D82C783259C}">
      <dgm:prSet/>
      <dgm:spPr/>
      <dgm:t>
        <a:bodyPr/>
        <a:lstStyle/>
        <a:p>
          <a:endParaRPr lang="en-US"/>
        </a:p>
      </dgm:t>
    </dgm:pt>
    <dgm:pt modelId="{73FFEA61-5DA4-4930-961D-6D81745096A5}" type="sibTrans" cxnId="{3AB45FE6-1E20-4B32-A818-5D82C783259C}">
      <dgm:prSet/>
      <dgm:spPr/>
      <dgm:t>
        <a:bodyPr/>
        <a:lstStyle/>
        <a:p>
          <a:endParaRPr lang="en-US"/>
        </a:p>
      </dgm:t>
    </dgm:pt>
    <dgm:pt modelId="{8F3D2497-7A4B-4071-8CA6-B48C5BACDB01}">
      <dgm:prSet phldrT="[Text]"/>
      <dgm:spPr/>
      <dgm:t>
        <a:bodyPr/>
        <a:lstStyle/>
        <a:p>
          <a:r>
            <a:rPr lang="en-US" dirty="0" err="1" smtClean="0"/>
            <a:t>WeatherMap</a:t>
          </a:r>
          <a:endParaRPr lang="en-US" dirty="0"/>
        </a:p>
      </dgm:t>
    </dgm:pt>
    <dgm:pt modelId="{4DAD141B-BB58-45C2-A964-0D4F4045774E}" type="parTrans" cxnId="{C9406270-A67F-4F92-8639-6D7027CA451C}">
      <dgm:prSet/>
      <dgm:spPr/>
      <dgm:t>
        <a:bodyPr/>
        <a:lstStyle/>
        <a:p>
          <a:endParaRPr lang="en-US"/>
        </a:p>
      </dgm:t>
    </dgm:pt>
    <dgm:pt modelId="{99731BD8-40D2-4528-B629-F34609912A5F}" type="sibTrans" cxnId="{C9406270-A67F-4F92-8639-6D7027CA451C}">
      <dgm:prSet/>
      <dgm:spPr/>
      <dgm:t>
        <a:bodyPr/>
        <a:lstStyle/>
        <a:p>
          <a:endParaRPr lang="en-US"/>
        </a:p>
      </dgm:t>
    </dgm:pt>
    <dgm:pt modelId="{96EC1249-AB88-4E34-8125-2A61B73B5D68}">
      <dgm:prSet phldrT="[Text]"/>
      <dgm:spPr/>
      <dgm:t>
        <a:bodyPr/>
        <a:lstStyle/>
        <a:p>
          <a:r>
            <a:rPr lang="en-US" dirty="0" smtClean="0"/>
            <a:t>Climate Prediction</a:t>
          </a:r>
          <a:endParaRPr lang="en-US" dirty="0"/>
        </a:p>
      </dgm:t>
    </dgm:pt>
    <dgm:pt modelId="{0FA8DBF9-F1CB-466D-8280-3A0C02346A5F}" type="parTrans" cxnId="{814755C2-B887-4FBE-81A6-E6D64DF58567}">
      <dgm:prSet/>
      <dgm:spPr/>
      <dgm:t>
        <a:bodyPr/>
        <a:lstStyle/>
        <a:p>
          <a:endParaRPr lang="en-US"/>
        </a:p>
      </dgm:t>
    </dgm:pt>
    <dgm:pt modelId="{28274F87-E94F-4A25-9F8F-9161428E786C}" type="sibTrans" cxnId="{814755C2-B887-4FBE-81A6-E6D64DF58567}">
      <dgm:prSet/>
      <dgm:spPr/>
      <dgm:t>
        <a:bodyPr/>
        <a:lstStyle/>
        <a:p>
          <a:endParaRPr lang="en-US"/>
        </a:p>
      </dgm:t>
    </dgm:pt>
    <dgm:pt modelId="{5C86A4AA-84E2-4289-9C21-BE0A531FC168}">
      <dgm:prSet phldrT="[Text]"/>
      <dgm:spPr/>
      <dgm:t>
        <a:bodyPr/>
        <a:lstStyle/>
        <a:p>
          <a:r>
            <a:rPr lang="en-US" dirty="0" smtClean="0"/>
            <a:t>Climate Locality</a:t>
          </a:r>
          <a:endParaRPr lang="en-US" dirty="0"/>
        </a:p>
      </dgm:t>
    </dgm:pt>
    <dgm:pt modelId="{C7B531CA-B335-4C73-9410-5652476A2E97}" type="parTrans" cxnId="{9F95F357-B900-4AB4-A165-34D4E25E3209}">
      <dgm:prSet/>
      <dgm:spPr/>
      <dgm:t>
        <a:bodyPr/>
        <a:lstStyle/>
        <a:p>
          <a:endParaRPr lang="en-US"/>
        </a:p>
      </dgm:t>
    </dgm:pt>
    <dgm:pt modelId="{C1CBCBE7-FE8A-4188-860A-249E91CB9440}" type="sibTrans" cxnId="{9F95F357-B900-4AB4-A165-34D4E25E3209}">
      <dgm:prSet/>
      <dgm:spPr/>
      <dgm:t>
        <a:bodyPr/>
        <a:lstStyle/>
        <a:p>
          <a:endParaRPr lang="en-US"/>
        </a:p>
      </dgm:t>
    </dgm:pt>
    <dgm:pt modelId="{24B4B28E-AE05-4DC4-B18D-69207EC69423}">
      <dgm:prSet phldrT="[Text]"/>
      <dgm:spPr/>
      <dgm:t>
        <a:bodyPr/>
        <a:lstStyle/>
        <a:p>
          <a:r>
            <a:rPr lang="en-US" dirty="0" smtClean="0"/>
            <a:t>Yield Aggregation</a:t>
          </a:r>
          <a:endParaRPr lang="en-US" dirty="0"/>
        </a:p>
      </dgm:t>
    </dgm:pt>
    <dgm:pt modelId="{E82681E4-AC54-4A65-A360-B454FF66A15D}" type="parTrans" cxnId="{88536137-FFD8-445A-9801-69A0088182F9}">
      <dgm:prSet/>
      <dgm:spPr/>
      <dgm:t>
        <a:bodyPr/>
        <a:lstStyle/>
        <a:p>
          <a:endParaRPr lang="en-US"/>
        </a:p>
      </dgm:t>
    </dgm:pt>
    <dgm:pt modelId="{0DA3565F-5CE3-45C8-98CB-239639FDBB17}" type="sibTrans" cxnId="{88536137-FFD8-445A-9801-69A0088182F9}">
      <dgm:prSet/>
      <dgm:spPr/>
      <dgm:t>
        <a:bodyPr/>
        <a:lstStyle/>
        <a:p>
          <a:endParaRPr lang="en-US"/>
        </a:p>
      </dgm:t>
    </dgm:pt>
    <dgm:pt modelId="{506761B3-E62C-456C-B971-84E58B591445}">
      <dgm:prSet phldrT="[Text]"/>
      <dgm:spPr/>
      <dgm:t>
        <a:bodyPr/>
        <a:lstStyle/>
        <a:p>
          <a:r>
            <a:rPr lang="en-US" dirty="0" smtClean="0"/>
            <a:t>Interactive Map</a:t>
          </a:r>
          <a:endParaRPr lang="en-US" dirty="0"/>
        </a:p>
      </dgm:t>
    </dgm:pt>
    <dgm:pt modelId="{A035EDFB-A215-4911-B609-19FC09C9C1A1}" type="parTrans" cxnId="{A9A61B26-0EC9-4823-86F4-AF33F7E6D215}">
      <dgm:prSet/>
      <dgm:spPr/>
      <dgm:t>
        <a:bodyPr/>
        <a:lstStyle/>
        <a:p>
          <a:endParaRPr lang="en-US"/>
        </a:p>
      </dgm:t>
    </dgm:pt>
    <dgm:pt modelId="{8C181315-07AE-4C6D-871B-956DBC99B2E3}" type="sibTrans" cxnId="{A9A61B26-0EC9-4823-86F4-AF33F7E6D215}">
      <dgm:prSet/>
      <dgm:spPr/>
      <dgm:t>
        <a:bodyPr/>
        <a:lstStyle/>
        <a:p>
          <a:endParaRPr lang="en-US"/>
        </a:p>
      </dgm:t>
    </dgm:pt>
    <dgm:pt modelId="{7271EEFB-4C8E-45DE-930E-3A1F769DD943}">
      <dgm:prSet phldrT="[Text]"/>
      <dgm:spPr/>
      <dgm:t>
        <a:bodyPr/>
        <a:lstStyle/>
        <a:p>
          <a:endParaRPr lang="en-US" dirty="0"/>
        </a:p>
      </dgm:t>
    </dgm:pt>
    <dgm:pt modelId="{CF2F67C3-A30C-40C8-A781-2241007580CC}" type="parTrans" cxnId="{E0D8982F-0F32-4C69-8725-543457735B00}">
      <dgm:prSet/>
      <dgm:spPr/>
      <dgm:t>
        <a:bodyPr/>
        <a:lstStyle/>
        <a:p>
          <a:endParaRPr lang="en-US"/>
        </a:p>
      </dgm:t>
    </dgm:pt>
    <dgm:pt modelId="{D084E8ED-7DCC-44A8-9001-097940513903}" type="sibTrans" cxnId="{E0D8982F-0F32-4C69-8725-543457735B00}">
      <dgm:prSet/>
      <dgm:spPr/>
      <dgm:t>
        <a:bodyPr/>
        <a:lstStyle/>
        <a:p>
          <a:endParaRPr lang="en-US"/>
        </a:p>
      </dgm:t>
    </dgm:pt>
    <dgm:pt modelId="{871C7F0A-94B4-4D8D-98A2-A3D614BD60F0}" type="pres">
      <dgm:prSet presAssocID="{770E185A-B519-472B-94E8-D4A8A1BAD23A}" presName="Name0" presStyleCnt="0">
        <dgm:presLayoutVars>
          <dgm:dir/>
          <dgm:animOne val="branch"/>
          <dgm:animLvl val="lvl"/>
        </dgm:presLayoutVars>
      </dgm:prSet>
      <dgm:spPr/>
    </dgm:pt>
    <dgm:pt modelId="{3BFD1346-A8FA-499D-B1D1-8035FE81B01B}" type="pres">
      <dgm:prSet presAssocID="{1CFB222F-1FD5-4E77-A965-3210A512268F}" presName="chaos" presStyleCnt="0"/>
      <dgm:spPr/>
    </dgm:pt>
    <dgm:pt modelId="{558BBE63-64AD-4191-8F8F-FF80CD58D2C8}" type="pres">
      <dgm:prSet presAssocID="{1CFB222F-1FD5-4E77-A965-3210A512268F}" presName="parTx1" presStyleLbl="revTx" presStyleIdx="0" presStyleCnt="5"/>
      <dgm:spPr/>
      <dgm:t>
        <a:bodyPr/>
        <a:lstStyle/>
        <a:p>
          <a:endParaRPr lang="en-US"/>
        </a:p>
      </dgm:t>
    </dgm:pt>
    <dgm:pt modelId="{BC6F44EA-612D-482F-AFB5-EDB766CF81B8}" type="pres">
      <dgm:prSet presAssocID="{1CFB222F-1FD5-4E77-A965-3210A512268F}" presName="desTx1" presStyleLbl="revTx" presStyleIdx="1" presStyleCnt="5">
        <dgm:presLayoutVars>
          <dgm:bulletEnabled val="1"/>
        </dgm:presLayoutVars>
      </dgm:prSet>
      <dgm:spPr/>
    </dgm:pt>
    <dgm:pt modelId="{E763B05D-5295-452E-91EC-BC1BBCAE689F}" type="pres">
      <dgm:prSet presAssocID="{1CFB222F-1FD5-4E77-A965-3210A512268F}" presName="c1" presStyleLbl="node1" presStyleIdx="0" presStyleCnt="19"/>
      <dgm:spPr/>
    </dgm:pt>
    <dgm:pt modelId="{AA9047C8-F4EF-40C1-995D-8C495CCCFF52}" type="pres">
      <dgm:prSet presAssocID="{1CFB222F-1FD5-4E77-A965-3210A512268F}" presName="c2" presStyleLbl="node1" presStyleIdx="1" presStyleCnt="19"/>
      <dgm:spPr/>
    </dgm:pt>
    <dgm:pt modelId="{CE9A9405-4256-401E-B0A7-3BF8B2A44F4D}" type="pres">
      <dgm:prSet presAssocID="{1CFB222F-1FD5-4E77-A965-3210A512268F}" presName="c3" presStyleLbl="node1" presStyleIdx="2" presStyleCnt="19"/>
      <dgm:spPr/>
    </dgm:pt>
    <dgm:pt modelId="{4DA45BC7-562D-400B-B330-C27850232BB0}" type="pres">
      <dgm:prSet presAssocID="{1CFB222F-1FD5-4E77-A965-3210A512268F}" presName="c4" presStyleLbl="node1" presStyleIdx="3" presStyleCnt="19"/>
      <dgm:spPr/>
    </dgm:pt>
    <dgm:pt modelId="{7F869039-1763-4E28-9DD4-E45A76D304F9}" type="pres">
      <dgm:prSet presAssocID="{1CFB222F-1FD5-4E77-A965-3210A512268F}" presName="c5" presStyleLbl="node1" presStyleIdx="4" presStyleCnt="19"/>
      <dgm:spPr/>
    </dgm:pt>
    <dgm:pt modelId="{BBEA52C8-E3A1-47EE-B169-78F4BB9CA232}" type="pres">
      <dgm:prSet presAssocID="{1CFB222F-1FD5-4E77-A965-3210A512268F}" presName="c6" presStyleLbl="node1" presStyleIdx="5" presStyleCnt="19"/>
      <dgm:spPr/>
    </dgm:pt>
    <dgm:pt modelId="{5867F5E0-B12B-4E57-973B-0536995AC343}" type="pres">
      <dgm:prSet presAssocID="{1CFB222F-1FD5-4E77-A965-3210A512268F}" presName="c7" presStyleLbl="node1" presStyleIdx="6" presStyleCnt="19"/>
      <dgm:spPr/>
    </dgm:pt>
    <dgm:pt modelId="{8BC56860-BBD4-4420-8443-865B1474B0ED}" type="pres">
      <dgm:prSet presAssocID="{1CFB222F-1FD5-4E77-A965-3210A512268F}" presName="c8" presStyleLbl="node1" presStyleIdx="7" presStyleCnt="19"/>
      <dgm:spPr/>
    </dgm:pt>
    <dgm:pt modelId="{186B9211-6DCD-4FA2-91E9-508477B224DC}" type="pres">
      <dgm:prSet presAssocID="{1CFB222F-1FD5-4E77-A965-3210A512268F}" presName="c9" presStyleLbl="node1" presStyleIdx="8" presStyleCnt="19"/>
      <dgm:spPr/>
    </dgm:pt>
    <dgm:pt modelId="{70242DA0-5E15-4562-A6F0-0C5B827FC8AE}" type="pres">
      <dgm:prSet presAssocID="{1CFB222F-1FD5-4E77-A965-3210A512268F}" presName="c10" presStyleLbl="node1" presStyleIdx="9" presStyleCnt="19"/>
      <dgm:spPr/>
    </dgm:pt>
    <dgm:pt modelId="{BFCB6E28-974A-4CD0-80B8-A5C5AE097AAE}" type="pres">
      <dgm:prSet presAssocID="{1CFB222F-1FD5-4E77-A965-3210A512268F}" presName="c11" presStyleLbl="node1" presStyleIdx="10" presStyleCnt="19"/>
      <dgm:spPr/>
    </dgm:pt>
    <dgm:pt modelId="{A956F500-3905-457F-80D2-93B1F15A2F28}" type="pres">
      <dgm:prSet presAssocID="{1CFB222F-1FD5-4E77-A965-3210A512268F}" presName="c12" presStyleLbl="node1" presStyleIdx="11" presStyleCnt="19"/>
      <dgm:spPr/>
    </dgm:pt>
    <dgm:pt modelId="{EF761348-3062-4FEE-B54A-851D7D354E26}" type="pres">
      <dgm:prSet presAssocID="{1CFB222F-1FD5-4E77-A965-3210A512268F}" presName="c13" presStyleLbl="node1" presStyleIdx="12" presStyleCnt="19"/>
      <dgm:spPr/>
    </dgm:pt>
    <dgm:pt modelId="{78B956F0-B425-41DD-9778-6BE90445451C}" type="pres">
      <dgm:prSet presAssocID="{1CFB222F-1FD5-4E77-A965-3210A512268F}" presName="c14" presStyleLbl="node1" presStyleIdx="13" presStyleCnt="19"/>
      <dgm:spPr/>
    </dgm:pt>
    <dgm:pt modelId="{479CE9D4-8036-4A69-9094-F91B21E2A3A9}" type="pres">
      <dgm:prSet presAssocID="{1CFB222F-1FD5-4E77-A965-3210A512268F}" presName="c15" presStyleLbl="node1" presStyleIdx="14" presStyleCnt="19"/>
      <dgm:spPr/>
    </dgm:pt>
    <dgm:pt modelId="{D839FD1C-B745-4FBD-A762-1EAF33CA53D4}" type="pres">
      <dgm:prSet presAssocID="{1CFB222F-1FD5-4E77-A965-3210A512268F}" presName="c16" presStyleLbl="node1" presStyleIdx="15" presStyleCnt="19"/>
      <dgm:spPr/>
    </dgm:pt>
    <dgm:pt modelId="{58D2C33B-DBAC-409A-8DB1-8DF9A85FA612}" type="pres">
      <dgm:prSet presAssocID="{1CFB222F-1FD5-4E77-A965-3210A512268F}" presName="c17" presStyleLbl="node1" presStyleIdx="16" presStyleCnt="19"/>
      <dgm:spPr/>
    </dgm:pt>
    <dgm:pt modelId="{041719CE-7394-4F13-98F8-1F90CCCABE7B}" type="pres">
      <dgm:prSet presAssocID="{1CFB222F-1FD5-4E77-A965-3210A512268F}" presName="c18" presStyleLbl="node1" presStyleIdx="17" presStyleCnt="19"/>
      <dgm:spPr/>
    </dgm:pt>
    <dgm:pt modelId="{69A6CD0E-5C81-4FF6-846A-EB8D836EF3E6}" type="pres">
      <dgm:prSet presAssocID="{3D30BDAF-9BA1-4356-BAD1-CCF59302AD4B}" presName="chevronComposite1" presStyleCnt="0"/>
      <dgm:spPr/>
    </dgm:pt>
    <dgm:pt modelId="{B230430A-DC4E-4023-AD58-94B83B72DABC}" type="pres">
      <dgm:prSet presAssocID="{3D30BDAF-9BA1-4356-BAD1-CCF59302AD4B}" presName="chevron1" presStyleLbl="sibTrans2D1" presStyleIdx="0" presStyleCnt="2"/>
      <dgm:spPr/>
    </dgm:pt>
    <dgm:pt modelId="{BE9ADBD3-398D-44B8-AEE3-730346CB4546}" type="pres">
      <dgm:prSet presAssocID="{3D30BDAF-9BA1-4356-BAD1-CCF59302AD4B}" presName="spChevron1" presStyleCnt="0"/>
      <dgm:spPr/>
    </dgm:pt>
    <dgm:pt modelId="{11377E25-6DA6-4713-A59F-AFC1BB1166F3}" type="pres">
      <dgm:prSet presAssocID="{4EF26BA8-9A02-4AC9-895D-9D906E33FEFA}" presName="middle" presStyleCnt="0"/>
      <dgm:spPr/>
    </dgm:pt>
    <dgm:pt modelId="{5AA00FE4-DA91-4059-BE38-3135BADC9E21}" type="pres">
      <dgm:prSet presAssocID="{4EF26BA8-9A02-4AC9-895D-9D906E33FEFA}" presName="parTxMid" presStyleLbl="revTx" presStyleIdx="2" presStyleCnt="5"/>
      <dgm:spPr/>
    </dgm:pt>
    <dgm:pt modelId="{59FDC81D-5862-4126-BDA0-E8F1069E6586}" type="pres">
      <dgm:prSet presAssocID="{4EF26BA8-9A02-4AC9-895D-9D906E33FEFA}" presName="desTxMi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625A-3E7F-4761-871E-DCFC428AEDB1}" type="pres">
      <dgm:prSet presAssocID="{4EF26BA8-9A02-4AC9-895D-9D906E33FEFA}" presName="spMid" presStyleCnt="0"/>
      <dgm:spPr/>
    </dgm:pt>
    <dgm:pt modelId="{8FB01987-58F2-48E5-B77E-A20E9BF5C4DB}" type="pres">
      <dgm:prSet presAssocID="{7E6F5024-E3B5-4D84-B162-7B5B80A608A4}" presName="chevronComposite1" presStyleCnt="0"/>
      <dgm:spPr/>
    </dgm:pt>
    <dgm:pt modelId="{472CADFD-FB16-4857-BEC8-0C01A2A710DF}" type="pres">
      <dgm:prSet presAssocID="{7E6F5024-E3B5-4D84-B162-7B5B80A608A4}" presName="chevron1" presStyleLbl="sibTrans2D1" presStyleIdx="1" presStyleCnt="2"/>
      <dgm:spPr/>
    </dgm:pt>
    <dgm:pt modelId="{1E9C1F7C-A0EB-4D3D-A59D-76565D3B5E23}" type="pres">
      <dgm:prSet presAssocID="{7E6F5024-E3B5-4D84-B162-7B5B80A608A4}" presName="spChevron1" presStyleCnt="0"/>
      <dgm:spPr/>
    </dgm:pt>
    <dgm:pt modelId="{19D3EB53-829F-42CA-95BF-75772C9D2017}" type="pres">
      <dgm:prSet presAssocID="{8ABC8187-BAE9-45EB-887F-7E03D1394F55}" presName="last" presStyleCnt="0"/>
      <dgm:spPr/>
    </dgm:pt>
    <dgm:pt modelId="{1335F81C-1D1E-423C-8BBA-1812705BDB41}" type="pres">
      <dgm:prSet presAssocID="{8ABC8187-BAE9-45EB-887F-7E03D1394F55}" presName="circleTx" presStyleLbl="node1" presStyleIdx="18" presStyleCnt="19"/>
      <dgm:spPr/>
    </dgm:pt>
    <dgm:pt modelId="{DF6BA47B-01CC-4D1A-BF52-40D3262B4EC4}" type="pres">
      <dgm:prSet presAssocID="{8ABC8187-BAE9-45EB-887F-7E03D1394F55}" presName="desTxN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E9E1E-4C59-434D-823B-11FAE6147A5C}" type="pres">
      <dgm:prSet presAssocID="{8ABC8187-BAE9-45EB-887F-7E03D1394F55}" presName="spN" presStyleCnt="0"/>
      <dgm:spPr/>
    </dgm:pt>
  </dgm:ptLst>
  <dgm:cxnLst>
    <dgm:cxn modelId="{3AB45FE6-1E20-4B32-A818-5D82C783259C}" srcId="{1CFB222F-1FD5-4E77-A965-3210A512268F}" destId="{B9A98089-3794-4002-86B2-037182D67E7D}" srcOrd="2" destOrd="0" parTransId="{E39CEE84-FD90-4166-A1BB-2C0840AC8B65}" sibTransId="{73FFEA61-5DA4-4930-961D-6D81745096A5}"/>
    <dgm:cxn modelId="{45361121-F734-458B-A61C-EFF67D9EC22C}" srcId="{1CFB222F-1FD5-4E77-A965-3210A512268F}" destId="{89C8CC59-8599-42DF-9CE4-85ED32355228}" srcOrd="0" destOrd="0" parTransId="{B08F75CE-3013-4C14-80BB-E9A8A8BBDFAB}" sibTransId="{D2983FF0-810C-4565-A81B-9C16E459AA8D}"/>
    <dgm:cxn modelId="{FA3579A3-3750-4526-B6D0-4D7D13D49BC3}" type="presOf" srcId="{506761B3-E62C-456C-B971-84E58B591445}" destId="{DF6BA47B-01CC-4D1A-BF52-40D3262B4EC4}" srcOrd="0" destOrd="1" presId="urn:microsoft.com/office/officeart/2009/3/layout/RandomtoResultProcess"/>
    <dgm:cxn modelId="{A13ADE0C-3E28-43A1-808B-0DBF287CC989}" type="presOf" srcId="{4EF26BA8-9A02-4AC9-895D-9D906E33FEFA}" destId="{5AA00FE4-DA91-4059-BE38-3135BADC9E21}" srcOrd="0" destOrd="0" presId="urn:microsoft.com/office/officeart/2009/3/layout/RandomtoResultProcess"/>
    <dgm:cxn modelId="{F458B35A-797B-478A-A0C5-B422C6F74CDC}" srcId="{8ABC8187-BAE9-45EB-887F-7E03D1394F55}" destId="{92B728A6-A821-4E77-B5A4-D6126E7DC853}" srcOrd="0" destOrd="0" parTransId="{F526CC04-0B8A-4754-A784-B0C7A6DB5B52}" sibTransId="{2F9B8491-CC49-4D49-A2EF-B452981528AB}"/>
    <dgm:cxn modelId="{965ACDF5-A364-473E-A495-C397CCC304EC}" type="presOf" srcId="{B9A98089-3794-4002-86B2-037182D67E7D}" destId="{BC6F44EA-612D-482F-AFB5-EDB766CF81B8}" srcOrd="0" destOrd="2" presId="urn:microsoft.com/office/officeart/2009/3/layout/RandomtoResultProcess"/>
    <dgm:cxn modelId="{7516CD9E-34C6-40A5-B832-5E1A1EDDDF07}" type="presOf" srcId="{89C8CC59-8599-42DF-9CE4-85ED32355228}" destId="{BC6F44EA-612D-482F-AFB5-EDB766CF81B8}" srcOrd="0" destOrd="0" presId="urn:microsoft.com/office/officeart/2009/3/layout/RandomtoResultProcess"/>
    <dgm:cxn modelId="{84DA60B2-CD38-414E-8DFD-B93618561668}" srcId="{1CFB222F-1FD5-4E77-A965-3210A512268F}" destId="{BC62A5B5-D88E-4410-8CC6-2D0C6A45D0DD}" srcOrd="1" destOrd="0" parTransId="{B02DD040-B9DF-4981-90B9-7F7256740D77}" sibTransId="{B592F9D6-6A96-4202-BEA9-EE2A1756EA3F}"/>
    <dgm:cxn modelId="{6AF2E19D-BD38-4779-BA16-8B2DA91D081D}" type="presOf" srcId="{8ABC8187-BAE9-45EB-887F-7E03D1394F55}" destId="{1335F81C-1D1E-423C-8BBA-1812705BDB41}" srcOrd="0" destOrd="0" presId="urn:microsoft.com/office/officeart/2009/3/layout/RandomtoResultProcess"/>
    <dgm:cxn modelId="{88536137-FFD8-445A-9801-69A0088182F9}" srcId="{4EF26BA8-9A02-4AC9-895D-9D906E33FEFA}" destId="{24B4B28E-AE05-4DC4-B18D-69207EC69423}" srcOrd="2" destOrd="0" parTransId="{E82681E4-AC54-4A65-A360-B454FF66A15D}" sibTransId="{0DA3565F-5CE3-45C8-98CB-239639FDBB17}"/>
    <dgm:cxn modelId="{9ACC392E-8858-4387-8277-F7ABC0BEEF5B}" type="presOf" srcId="{92B728A6-A821-4E77-B5A4-D6126E7DC853}" destId="{DF6BA47B-01CC-4D1A-BF52-40D3262B4EC4}" srcOrd="0" destOrd="0" presId="urn:microsoft.com/office/officeart/2009/3/layout/RandomtoResultProcess"/>
    <dgm:cxn modelId="{9F95F357-B900-4AB4-A165-34D4E25E3209}" srcId="{4EF26BA8-9A02-4AC9-895D-9D906E33FEFA}" destId="{5C86A4AA-84E2-4289-9C21-BE0A531FC168}" srcOrd="1" destOrd="0" parTransId="{C7B531CA-B335-4C73-9410-5652476A2E97}" sibTransId="{C1CBCBE7-FE8A-4188-860A-249E91CB9440}"/>
    <dgm:cxn modelId="{6E4D382C-99F0-4DA4-B3C1-DCBCCB847BEB}" type="presOf" srcId="{7271EEFB-4C8E-45DE-930E-3A1F769DD943}" destId="{DF6BA47B-01CC-4D1A-BF52-40D3262B4EC4}" srcOrd="0" destOrd="2" presId="urn:microsoft.com/office/officeart/2009/3/layout/RandomtoResultProcess"/>
    <dgm:cxn modelId="{0F45F0F0-473E-428E-9048-BB0CDCE9047E}" type="presOf" srcId="{BC62A5B5-D88E-4410-8CC6-2D0C6A45D0DD}" destId="{BC6F44EA-612D-482F-AFB5-EDB766CF81B8}" srcOrd="0" destOrd="1" presId="urn:microsoft.com/office/officeart/2009/3/layout/RandomtoResultProcess"/>
    <dgm:cxn modelId="{75B41FFB-B1E8-47FF-A8A4-A19A8E0632A8}" type="presOf" srcId="{24B4B28E-AE05-4DC4-B18D-69207EC69423}" destId="{59FDC81D-5862-4126-BDA0-E8F1069E6586}" srcOrd="0" destOrd="2" presId="urn:microsoft.com/office/officeart/2009/3/layout/RandomtoResultProcess"/>
    <dgm:cxn modelId="{A263FE86-3628-450A-8AFE-134C63E84A4D}" srcId="{770E185A-B519-472B-94E8-D4A8A1BAD23A}" destId="{4EF26BA8-9A02-4AC9-895D-9D906E33FEFA}" srcOrd="1" destOrd="0" parTransId="{C8FF6DE5-42F2-40A1-89F1-21EE92C086DE}" sibTransId="{7E6F5024-E3B5-4D84-B162-7B5B80A608A4}"/>
    <dgm:cxn modelId="{814755C2-B887-4FBE-81A6-E6D64DF58567}" srcId="{4EF26BA8-9A02-4AC9-895D-9D906E33FEFA}" destId="{96EC1249-AB88-4E34-8125-2A61B73B5D68}" srcOrd="0" destOrd="0" parTransId="{0FA8DBF9-F1CB-466D-8280-3A0C02346A5F}" sibTransId="{28274F87-E94F-4A25-9F8F-9161428E786C}"/>
    <dgm:cxn modelId="{E0D8982F-0F32-4C69-8725-543457735B00}" srcId="{8ABC8187-BAE9-45EB-887F-7E03D1394F55}" destId="{7271EEFB-4C8E-45DE-930E-3A1F769DD943}" srcOrd="2" destOrd="0" parTransId="{CF2F67C3-A30C-40C8-A781-2241007580CC}" sibTransId="{D084E8ED-7DCC-44A8-9001-097940513903}"/>
    <dgm:cxn modelId="{A9A61B26-0EC9-4823-86F4-AF33F7E6D215}" srcId="{8ABC8187-BAE9-45EB-887F-7E03D1394F55}" destId="{506761B3-E62C-456C-B971-84E58B591445}" srcOrd="1" destOrd="0" parTransId="{A035EDFB-A215-4911-B609-19FC09C9C1A1}" sibTransId="{8C181315-07AE-4C6D-871B-956DBC99B2E3}"/>
    <dgm:cxn modelId="{7CE094C9-1EDA-4B34-9A2C-15BF2E396AD7}" type="presOf" srcId="{1CFB222F-1FD5-4E77-A965-3210A512268F}" destId="{558BBE63-64AD-4191-8F8F-FF80CD58D2C8}" srcOrd="0" destOrd="0" presId="urn:microsoft.com/office/officeart/2009/3/layout/RandomtoResultProcess"/>
    <dgm:cxn modelId="{C9406270-A67F-4F92-8639-6D7027CA451C}" srcId="{1CFB222F-1FD5-4E77-A965-3210A512268F}" destId="{8F3D2497-7A4B-4071-8CA6-B48C5BACDB01}" srcOrd="3" destOrd="0" parTransId="{4DAD141B-BB58-45C2-A964-0D4F4045774E}" sibTransId="{99731BD8-40D2-4528-B629-F34609912A5F}"/>
    <dgm:cxn modelId="{92728227-B6F2-4929-8BC3-F9866AB1BC6A}" type="presOf" srcId="{5C86A4AA-84E2-4289-9C21-BE0A531FC168}" destId="{59FDC81D-5862-4126-BDA0-E8F1069E6586}" srcOrd="0" destOrd="1" presId="urn:microsoft.com/office/officeart/2009/3/layout/RandomtoResultProcess"/>
    <dgm:cxn modelId="{9870A82F-B841-4C3B-956C-8C8163519FA1}" type="presOf" srcId="{96EC1249-AB88-4E34-8125-2A61B73B5D68}" destId="{59FDC81D-5862-4126-BDA0-E8F1069E6586}" srcOrd="0" destOrd="0" presId="urn:microsoft.com/office/officeart/2009/3/layout/RandomtoResultProcess"/>
    <dgm:cxn modelId="{C913FCF4-188A-4051-8DA8-EA509FF0F842}" type="presOf" srcId="{8F3D2497-7A4B-4071-8CA6-B48C5BACDB01}" destId="{BC6F44EA-612D-482F-AFB5-EDB766CF81B8}" srcOrd="0" destOrd="3" presId="urn:microsoft.com/office/officeart/2009/3/layout/RandomtoResultProcess"/>
    <dgm:cxn modelId="{0D82FB3E-A51A-4725-83AC-D1B65DC3190E}" srcId="{770E185A-B519-472B-94E8-D4A8A1BAD23A}" destId="{8ABC8187-BAE9-45EB-887F-7E03D1394F55}" srcOrd="2" destOrd="0" parTransId="{E9DCD808-FD4D-48CD-BF48-437482CDBA21}" sibTransId="{CE5D17F1-5A73-417B-AD1B-60F3590E8B8E}"/>
    <dgm:cxn modelId="{D31DDABA-76BC-4692-B0F2-BC5B7E1E5A40}" srcId="{770E185A-B519-472B-94E8-D4A8A1BAD23A}" destId="{1CFB222F-1FD5-4E77-A965-3210A512268F}" srcOrd="0" destOrd="0" parTransId="{E262676C-7C45-4258-995A-A3CAEA25A158}" sibTransId="{3D30BDAF-9BA1-4356-BAD1-CCF59302AD4B}"/>
    <dgm:cxn modelId="{DF30374A-F1F2-4941-B274-4028E0C395ED}" type="presOf" srcId="{770E185A-B519-472B-94E8-D4A8A1BAD23A}" destId="{871C7F0A-94B4-4D8D-98A2-A3D614BD60F0}" srcOrd="0" destOrd="0" presId="urn:microsoft.com/office/officeart/2009/3/layout/RandomtoResultProcess"/>
    <dgm:cxn modelId="{924EF5D4-7C8B-41E4-BC34-59B9EC3ECA0E}" type="presParOf" srcId="{871C7F0A-94B4-4D8D-98A2-A3D614BD60F0}" destId="{3BFD1346-A8FA-499D-B1D1-8035FE81B01B}" srcOrd="0" destOrd="0" presId="urn:microsoft.com/office/officeart/2009/3/layout/RandomtoResultProcess"/>
    <dgm:cxn modelId="{B468198B-1F62-4FBC-B3AF-C0DD190640A4}" type="presParOf" srcId="{3BFD1346-A8FA-499D-B1D1-8035FE81B01B}" destId="{558BBE63-64AD-4191-8F8F-FF80CD58D2C8}" srcOrd="0" destOrd="0" presId="urn:microsoft.com/office/officeart/2009/3/layout/RandomtoResultProcess"/>
    <dgm:cxn modelId="{B76CF931-2E01-4D6C-8319-8941B1866FCA}" type="presParOf" srcId="{3BFD1346-A8FA-499D-B1D1-8035FE81B01B}" destId="{BC6F44EA-612D-482F-AFB5-EDB766CF81B8}" srcOrd="1" destOrd="0" presId="urn:microsoft.com/office/officeart/2009/3/layout/RandomtoResultProcess"/>
    <dgm:cxn modelId="{37011180-AAEC-47A0-BDCF-65435732C12E}" type="presParOf" srcId="{3BFD1346-A8FA-499D-B1D1-8035FE81B01B}" destId="{E763B05D-5295-452E-91EC-BC1BBCAE689F}" srcOrd="2" destOrd="0" presId="urn:microsoft.com/office/officeart/2009/3/layout/RandomtoResultProcess"/>
    <dgm:cxn modelId="{BECC989B-E6F7-4992-B4B7-86BF51343737}" type="presParOf" srcId="{3BFD1346-A8FA-499D-B1D1-8035FE81B01B}" destId="{AA9047C8-F4EF-40C1-995D-8C495CCCFF52}" srcOrd="3" destOrd="0" presId="urn:microsoft.com/office/officeart/2009/3/layout/RandomtoResultProcess"/>
    <dgm:cxn modelId="{FCFB46C4-A040-4637-AA52-E344F7BB5660}" type="presParOf" srcId="{3BFD1346-A8FA-499D-B1D1-8035FE81B01B}" destId="{CE9A9405-4256-401E-B0A7-3BF8B2A44F4D}" srcOrd="4" destOrd="0" presId="urn:microsoft.com/office/officeart/2009/3/layout/RandomtoResultProcess"/>
    <dgm:cxn modelId="{ECC04ED4-14A5-446E-88CF-E2C569D07A59}" type="presParOf" srcId="{3BFD1346-A8FA-499D-B1D1-8035FE81B01B}" destId="{4DA45BC7-562D-400B-B330-C27850232BB0}" srcOrd="5" destOrd="0" presId="urn:microsoft.com/office/officeart/2009/3/layout/RandomtoResultProcess"/>
    <dgm:cxn modelId="{FB2AD463-E2F3-4AA1-9F5D-663716F22C2A}" type="presParOf" srcId="{3BFD1346-A8FA-499D-B1D1-8035FE81B01B}" destId="{7F869039-1763-4E28-9DD4-E45A76D304F9}" srcOrd="6" destOrd="0" presId="urn:microsoft.com/office/officeart/2009/3/layout/RandomtoResultProcess"/>
    <dgm:cxn modelId="{1B04FD93-0A2E-4183-A6E7-478E1B8E4B1C}" type="presParOf" srcId="{3BFD1346-A8FA-499D-B1D1-8035FE81B01B}" destId="{BBEA52C8-E3A1-47EE-B169-78F4BB9CA232}" srcOrd="7" destOrd="0" presId="urn:microsoft.com/office/officeart/2009/3/layout/RandomtoResultProcess"/>
    <dgm:cxn modelId="{CCB775A9-CBAC-41D2-807A-ED70D798A436}" type="presParOf" srcId="{3BFD1346-A8FA-499D-B1D1-8035FE81B01B}" destId="{5867F5E0-B12B-4E57-973B-0536995AC343}" srcOrd="8" destOrd="0" presId="urn:microsoft.com/office/officeart/2009/3/layout/RandomtoResultProcess"/>
    <dgm:cxn modelId="{16AABD93-7594-47E4-AB0D-E215360A569C}" type="presParOf" srcId="{3BFD1346-A8FA-499D-B1D1-8035FE81B01B}" destId="{8BC56860-BBD4-4420-8443-865B1474B0ED}" srcOrd="9" destOrd="0" presId="urn:microsoft.com/office/officeart/2009/3/layout/RandomtoResultProcess"/>
    <dgm:cxn modelId="{5594DF4E-C305-4D9D-A45F-8B5E224DFF74}" type="presParOf" srcId="{3BFD1346-A8FA-499D-B1D1-8035FE81B01B}" destId="{186B9211-6DCD-4FA2-91E9-508477B224DC}" srcOrd="10" destOrd="0" presId="urn:microsoft.com/office/officeart/2009/3/layout/RandomtoResultProcess"/>
    <dgm:cxn modelId="{62119FFC-987C-4D58-BFE4-0CB2FF41AEAF}" type="presParOf" srcId="{3BFD1346-A8FA-499D-B1D1-8035FE81B01B}" destId="{70242DA0-5E15-4562-A6F0-0C5B827FC8AE}" srcOrd="11" destOrd="0" presId="urn:microsoft.com/office/officeart/2009/3/layout/RandomtoResultProcess"/>
    <dgm:cxn modelId="{58182368-A286-471E-A6F1-4A3F6959239E}" type="presParOf" srcId="{3BFD1346-A8FA-499D-B1D1-8035FE81B01B}" destId="{BFCB6E28-974A-4CD0-80B8-A5C5AE097AAE}" srcOrd="12" destOrd="0" presId="urn:microsoft.com/office/officeart/2009/3/layout/RandomtoResultProcess"/>
    <dgm:cxn modelId="{EF652027-A472-43B6-9F0C-EB31EF8678DA}" type="presParOf" srcId="{3BFD1346-A8FA-499D-B1D1-8035FE81B01B}" destId="{A956F500-3905-457F-80D2-93B1F15A2F28}" srcOrd="13" destOrd="0" presId="urn:microsoft.com/office/officeart/2009/3/layout/RandomtoResultProcess"/>
    <dgm:cxn modelId="{7EA66DD5-D60B-4C5F-9949-7D90A5C84FB8}" type="presParOf" srcId="{3BFD1346-A8FA-499D-B1D1-8035FE81B01B}" destId="{EF761348-3062-4FEE-B54A-851D7D354E26}" srcOrd="14" destOrd="0" presId="urn:microsoft.com/office/officeart/2009/3/layout/RandomtoResultProcess"/>
    <dgm:cxn modelId="{56662234-E5E6-4BB1-9B9B-2ABC8C148F6C}" type="presParOf" srcId="{3BFD1346-A8FA-499D-B1D1-8035FE81B01B}" destId="{78B956F0-B425-41DD-9778-6BE90445451C}" srcOrd="15" destOrd="0" presId="urn:microsoft.com/office/officeart/2009/3/layout/RandomtoResultProcess"/>
    <dgm:cxn modelId="{297BE34B-21C5-4223-A936-2A17D1443E5F}" type="presParOf" srcId="{3BFD1346-A8FA-499D-B1D1-8035FE81B01B}" destId="{479CE9D4-8036-4A69-9094-F91B21E2A3A9}" srcOrd="16" destOrd="0" presId="urn:microsoft.com/office/officeart/2009/3/layout/RandomtoResultProcess"/>
    <dgm:cxn modelId="{26173A2E-D836-4448-BA05-39AE78BECF97}" type="presParOf" srcId="{3BFD1346-A8FA-499D-B1D1-8035FE81B01B}" destId="{D839FD1C-B745-4FBD-A762-1EAF33CA53D4}" srcOrd="17" destOrd="0" presId="urn:microsoft.com/office/officeart/2009/3/layout/RandomtoResultProcess"/>
    <dgm:cxn modelId="{F12F0077-818A-49E4-AFE6-2FC8AABFB5BC}" type="presParOf" srcId="{3BFD1346-A8FA-499D-B1D1-8035FE81B01B}" destId="{58D2C33B-DBAC-409A-8DB1-8DF9A85FA612}" srcOrd="18" destOrd="0" presId="urn:microsoft.com/office/officeart/2009/3/layout/RandomtoResultProcess"/>
    <dgm:cxn modelId="{BD3484AD-7C89-462A-ACA7-DAF66B2E5ECA}" type="presParOf" srcId="{3BFD1346-A8FA-499D-B1D1-8035FE81B01B}" destId="{041719CE-7394-4F13-98F8-1F90CCCABE7B}" srcOrd="19" destOrd="0" presId="urn:microsoft.com/office/officeart/2009/3/layout/RandomtoResultProcess"/>
    <dgm:cxn modelId="{D14FCFC6-43DD-4C7C-A2D7-32403C4E6B9A}" type="presParOf" srcId="{871C7F0A-94B4-4D8D-98A2-A3D614BD60F0}" destId="{69A6CD0E-5C81-4FF6-846A-EB8D836EF3E6}" srcOrd="1" destOrd="0" presId="urn:microsoft.com/office/officeart/2009/3/layout/RandomtoResultProcess"/>
    <dgm:cxn modelId="{59A948B9-0B21-4784-A1AD-0DF4290C9210}" type="presParOf" srcId="{69A6CD0E-5C81-4FF6-846A-EB8D836EF3E6}" destId="{B230430A-DC4E-4023-AD58-94B83B72DABC}" srcOrd="0" destOrd="0" presId="urn:microsoft.com/office/officeart/2009/3/layout/RandomtoResultProcess"/>
    <dgm:cxn modelId="{F87190F7-3853-44CE-A140-DD8915900BC6}" type="presParOf" srcId="{69A6CD0E-5C81-4FF6-846A-EB8D836EF3E6}" destId="{BE9ADBD3-398D-44B8-AEE3-730346CB4546}" srcOrd="1" destOrd="0" presId="urn:microsoft.com/office/officeart/2009/3/layout/RandomtoResultProcess"/>
    <dgm:cxn modelId="{C0C49C3A-744C-4F6A-956B-121DC2ED98F7}" type="presParOf" srcId="{871C7F0A-94B4-4D8D-98A2-A3D614BD60F0}" destId="{11377E25-6DA6-4713-A59F-AFC1BB1166F3}" srcOrd="2" destOrd="0" presId="urn:microsoft.com/office/officeart/2009/3/layout/RandomtoResultProcess"/>
    <dgm:cxn modelId="{34CEE8EE-D8C0-4BB6-9C2E-95EEA1E66DAA}" type="presParOf" srcId="{11377E25-6DA6-4713-A59F-AFC1BB1166F3}" destId="{5AA00FE4-DA91-4059-BE38-3135BADC9E21}" srcOrd="0" destOrd="0" presId="urn:microsoft.com/office/officeart/2009/3/layout/RandomtoResultProcess"/>
    <dgm:cxn modelId="{62157419-18D9-4271-8278-FA23BBBC0C68}" type="presParOf" srcId="{11377E25-6DA6-4713-A59F-AFC1BB1166F3}" destId="{59FDC81D-5862-4126-BDA0-E8F1069E6586}" srcOrd="1" destOrd="0" presId="urn:microsoft.com/office/officeart/2009/3/layout/RandomtoResultProcess"/>
    <dgm:cxn modelId="{ABA53E02-9B56-48FD-B575-13117B00780C}" type="presParOf" srcId="{11377E25-6DA6-4713-A59F-AFC1BB1166F3}" destId="{C296625A-3E7F-4761-871E-DCFC428AEDB1}" srcOrd="2" destOrd="0" presId="urn:microsoft.com/office/officeart/2009/3/layout/RandomtoResultProcess"/>
    <dgm:cxn modelId="{114534D5-CBA5-438D-8933-B34215FA2CBA}" type="presParOf" srcId="{871C7F0A-94B4-4D8D-98A2-A3D614BD60F0}" destId="{8FB01987-58F2-48E5-B77E-A20E9BF5C4DB}" srcOrd="3" destOrd="0" presId="urn:microsoft.com/office/officeart/2009/3/layout/RandomtoResultProcess"/>
    <dgm:cxn modelId="{900E3C78-B590-41C7-8428-34822694E74E}" type="presParOf" srcId="{8FB01987-58F2-48E5-B77E-A20E9BF5C4DB}" destId="{472CADFD-FB16-4857-BEC8-0C01A2A710DF}" srcOrd="0" destOrd="0" presId="urn:microsoft.com/office/officeart/2009/3/layout/RandomtoResultProcess"/>
    <dgm:cxn modelId="{595878E4-D8A0-4858-AA84-A215D14C0EAB}" type="presParOf" srcId="{8FB01987-58F2-48E5-B77E-A20E9BF5C4DB}" destId="{1E9C1F7C-A0EB-4D3D-A59D-76565D3B5E23}" srcOrd="1" destOrd="0" presId="urn:microsoft.com/office/officeart/2009/3/layout/RandomtoResultProcess"/>
    <dgm:cxn modelId="{7840F880-6774-4CC9-A728-B8375E56D1DD}" type="presParOf" srcId="{871C7F0A-94B4-4D8D-98A2-A3D614BD60F0}" destId="{19D3EB53-829F-42CA-95BF-75772C9D2017}" srcOrd="4" destOrd="0" presId="urn:microsoft.com/office/officeart/2009/3/layout/RandomtoResultProcess"/>
    <dgm:cxn modelId="{EB1977B4-EA58-47CC-A0E1-A269BDF575A8}" type="presParOf" srcId="{19D3EB53-829F-42CA-95BF-75772C9D2017}" destId="{1335F81C-1D1E-423C-8BBA-1812705BDB41}" srcOrd="0" destOrd="0" presId="urn:microsoft.com/office/officeart/2009/3/layout/RandomtoResultProcess"/>
    <dgm:cxn modelId="{77EFFAB8-7A1E-4868-91E3-781C27172BBA}" type="presParOf" srcId="{19D3EB53-829F-42CA-95BF-75772C9D2017}" destId="{DF6BA47B-01CC-4D1A-BF52-40D3262B4EC4}" srcOrd="1" destOrd="0" presId="urn:microsoft.com/office/officeart/2009/3/layout/RandomtoResultProcess"/>
    <dgm:cxn modelId="{A0D7F040-465C-4D40-AA2C-E61C58C3F502}" type="presParOf" srcId="{19D3EB53-829F-42CA-95BF-75772C9D2017}" destId="{4A5E9E1E-4C59-434D-823B-11FAE6147A5C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D780D6-B227-479F-AF65-94CA65F88557}" type="doc">
      <dgm:prSet loTypeId="urn:microsoft.com/office/officeart/2005/8/layout/arrow3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EE811BF-FC28-4030-9059-5D21E283F261}">
      <dgm:prSet phldrT="[Text]"/>
      <dgm:spPr/>
      <dgm:t>
        <a:bodyPr/>
        <a:lstStyle/>
        <a:p>
          <a:r>
            <a:rPr lang="en-US" dirty="0" smtClean="0"/>
            <a:t>“Big Data”</a:t>
          </a:r>
          <a:endParaRPr lang="en-US" dirty="0"/>
        </a:p>
      </dgm:t>
    </dgm:pt>
    <dgm:pt modelId="{F8DB6D0E-ADC0-4E79-9058-C4F20C531D38}" type="parTrans" cxnId="{BA4EDCC3-B791-4E5A-9ED0-B65652C22017}">
      <dgm:prSet/>
      <dgm:spPr/>
      <dgm:t>
        <a:bodyPr/>
        <a:lstStyle/>
        <a:p>
          <a:endParaRPr lang="en-US"/>
        </a:p>
      </dgm:t>
    </dgm:pt>
    <dgm:pt modelId="{CDE3CCE4-0A2A-4E85-BCB2-D3BEF553D74E}" type="sibTrans" cxnId="{BA4EDCC3-B791-4E5A-9ED0-B65652C22017}">
      <dgm:prSet/>
      <dgm:spPr/>
      <dgm:t>
        <a:bodyPr/>
        <a:lstStyle/>
        <a:p>
          <a:endParaRPr lang="en-US"/>
        </a:p>
      </dgm:t>
    </dgm:pt>
    <dgm:pt modelId="{9FA8149A-9136-4DA1-80FE-095BCF646B50}">
      <dgm:prSet phldrT="[Text]"/>
      <dgm:spPr/>
      <dgm:t>
        <a:bodyPr/>
        <a:lstStyle/>
        <a:p>
          <a:r>
            <a:rPr lang="en-US" dirty="0" smtClean="0"/>
            <a:t>Get and persist</a:t>
          </a:r>
          <a:endParaRPr lang="en-US" dirty="0"/>
        </a:p>
      </dgm:t>
    </dgm:pt>
    <dgm:pt modelId="{2FC269AD-58E6-4240-8156-F72B3AB969A2}" type="parTrans" cxnId="{93862F76-2F92-4E19-B422-437C4A369430}">
      <dgm:prSet/>
      <dgm:spPr/>
      <dgm:t>
        <a:bodyPr/>
        <a:lstStyle/>
        <a:p>
          <a:endParaRPr lang="en-US"/>
        </a:p>
      </dgm:t>
    </dgm:pt>
    <dgm:pt modelId="{A83488B3-B90D-43C6-AC99-508C66A9A1F1}" type="sibTrans" cxnId="{93862F76-2F92-4E19-B422-437C4A369430}">
      <dgm:prSet/>
      <dgm:spPr/>
      <dgm:t>
        <a:bodyPr/>
        <a:lstStyle/>
        <a:p>
          <a:endParaRPr lang="en-US"/>
        </a:p>
      </dgm:t>
    </dgm:pt>
    <dgm:pt modelId="{5B3FE1B3-7DA9-4649-88F5-F3817C5A7789}">
      <dgm:prSet phldrT="[Text]"/>
      <dgm:spPr/>
      <dgm:t>
        <a:bodyPr/>
        <a:lstStyle/>
        <a:p>
          <a:r>
            <a:rPr lang="en-US" dirty="0" smtClean="0"/>
            <a:t>“Small data”</a:t>
          </a:r>
          <a:endParaRPr lang="en-US" dirty="0"/>
        </a:p>
      </dgm:t>
    </dgm:pt>
    <dgm:pt modelId="{DF202292-FD5F-4A1F-A679-8AF0AA518186}" type="parTrans" cxnId="{CB6005C5-F1D1-4FE7-80FF-FB3D2B0830EF}">
      <dgm:prSet/>
      <dgm:spPr/>
      <dgm:t>
        <a:bodyPr/>
        <a:lstStyle/>
        <a:p>
          <a:endParaRPr lang="en-US"/>
        </a:p>
      </dgm:t>
    </dgm:pt>
    <dgm:pt modelId="{E82A99C8-E417-4FB0-807D-4F294D7A651D}" type="sibTrans" cxnId="{CB6005C5-F1D1-4FE7-80FF-FB3D2B0830EF}">
      <dgm:prSet/>
      <dgm:spPr/>
      <dgm:t>
        <a:bodyPr/>
        <a:lstStyle/>
        <a:p>
          <a:endParaRPr lang="en-US"/>
        </a:p>
      </dgm:t>
    </dgm:pt>
    <dgm:pt modelId="{81EB3687-36ED-4F33-A9C9-6B80D4DECD69}">
      <dgm:prSet phldrT="[Text]"/>
      <dgm:spPr/>
      <dgm:t>
        <a:bodyPr/>
        <a:lstStyle/>
        <a:p>
          <a:r>
            <a:rPr lang="en-US" dirty="0" smtClean="0"/>
            <a:t>JIT query</a:t>
          </a:r>
          <a:endParaRPr lang="en-US" dirty="0"/>
        </a:p>
      </dgm:t>
    </dgm:pt>
    <dgm:pt modelId="{2BB9EF5D-797D-42AC-AB67-3F4F2385EC29}" type="parTrans" cxnId="{847FD0BB-FEB0-4639-8E92-B1B1CE6CBEC4}">
      <dgm:prSet/>
      <dgm:spPr/>
      <dgm:t>
        <a:bodyPr/>
        <a:lstStyle/>
        <a:p>
          <a:endParaRPr lang="en-US"/>
        </a:p>
      </dgm:t>
    </dgm:pt>
    <dgm:pt modelId="{5B3FA2AE-5AC1-4E9B-A9A7-ABAEA5E10B16}" type="sibTrans" cxnId="{847FD0BB-FEB0-4639-8E92-B1B1CE6CBEC4}">
      <dgm:prSet/>
      <dgm:spPr/>
      <dgm:t>
        <a:bodyPr/>
        <a:lstStyle/>
        <a:p>
          <a:endParaRPr lang="en-US"/>
        </a:p>
      </dgm:t>
    </dgm:pt>
    <dgm:pt modelId="{B5A3F141-BADA-43B3-AAF8-084C01FBAEF7}" type="pres">
      <dgm:prSet presAssocID="{52D780D6-B227-479F-AF65-94CA65F88557}" presName="compositeShape" presStyleCnt="0">
        <dgm:presLayoutVars>
          <dgm:chMax val="2"/>
          <dgm:dir/>
          <dgm:resizeHandles val="exact"/>
        </dgm:presLayoutVars>
      </dgm:prSet>
      <dgm:spPr/>
    </dgm:pt>
    <dgm:pt modelId="{C156BAFB-C696-4F76-A7F0-DC868639B40B}" type="pres">
      <dgm:prSet presAssocID="{52D780D6-B227-479F-AF65-94CA65F88557}" presName="divider" presStyleLbl="fgShp" presStyleIdx="0" presStyleCnt="1"/>
      <dgm:spPr/>
    </dgm:pt>
    <dgm:pt modelId="{EA3F0E07-1045-4E6B-80D1-633C7B5591D1}" type="pres">
      <dgm:prSet presAssocID="{AEE811BF-FC28-4030-9059-5D21E283F261}" presName="downArrow" presStyleLbl="node1" presStyleIdx="0" presStyleCnt="2"/>
      <dgm:spPr/>
    </dgm:pt>
    <dgm:pt modelId="{E270BC36-E8CF-4C6A-BAAA-8D79B3C0E4DD}" type="pres">
      <dgm:prSet presAssocID="{AEE811BF-FC28-4030-9059-5D21E283F26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FDBD9-D2B8-4EE8-B5F0-FA1FBF38C01E}" type="pres">
      <dgm:prSet presAssocID="{5B3FE1B3-7DA9-4649-88F5-F3817C5A7789}" presName="upArrow" presStyleLbl="node1" presStyleIdx="1" presStyleCnt="2"/>
      <dgm:spPr/>
    </dgm:pt>
    <dgm:pt modelId="{654D0F99-1E70-4DA6-8880-0B953F1A2504}" type="pres">
      <dgm:prSet presAssocID="{5B3FE1B3-7DA9-4649-88F5-F3817C5A7789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3B4ED-F70F-4146-9D20-9AEAF0464C7C}" type="presOf" srcId="{5B3FE1B3-7DA9-4649-88F5-F3817C5A7789}" destId="{654D0F99-1E70-4DA6-8880-0B953F1A2504}" srcOrd="0" destOrd="0" presId="urn:microsoft.com/office/officeart/2005/8/layout/arrow3"/>
    <dgm:cxn modelId="{93862F76-2F92-4E19-B422-437C4A369430}" srcId="{5B3FE1B3-7DA9-4649-88F5-F3817C5A7789}" destId="{9FA8149A-9136-4DA1-80FE-095BCF646B50}" srcOrd="0" destOrd="0" parTransId="{2FC269AD-58E6-4240-8156-F72B3AB969A2}" sibTransId="{A83488B3-B90D-43C6-AC99-508C66A9A1F1}"/>
    <dgm:cxn modelId="{842B2C5B-417B-42BA-9152-76D3B113E642}" type="presOf" srcId="{9FA8149A-9136-4DA1-80FE-095BCF646B50}" destId="{654D0F99-1E70-4DA6-8880-0B953F1A2504}" srcOrd="0" destOrd="1" presId="urn:microsoft.com/office/officeart/2005/8/layout/arrow3"/>
    <dgm:cxn modelId="{04B60005-13FB-4860-8350-A1000C7BF19D}" type="presOf" srcId="{52D780D6-B227-479F-AF65-94CA65F88557}" destId="{B5A3F141-BADA-43B3-AAF8-084C01FBAEF7}" srcOrd="0" destOrd="0" presId="urn:microsoft.com/office/officeart/2005/8/layout/arrow3"/>
    <dgm:cxn modelId="{9389E208-F638-4CC7-A467-7E23E53FA89B}" type="presOf" srcId="{AEE811BF-FC28-4030-9059-5D21E283F261}" destId="{E270BC36-E8CF-4C6A-BAAA-8D79B3C0E4DD}" srcOrd="0" destOrd="0" presId="urn:microsoft.com/office/officeart/2005/8/layout/arrow3"/>
    <dgm:cxn modelId="{847FD0BB-FEB0-4639-8E92-B1B1CE6CBEC4}" srcId="{AEE811BF-FC28-4030-9059-5D21E283F261}" destId="{81EB3687-36ED-4F33-A9C9-6B80D4DECD69}" srcOrd="0" destOrd="0" parTransId="{2BB9EF5D-797D-42AC-AB67-3F4F2385EC29}" sibTransId="{5B3FA2AE-5AC1-4E9B-A9A7-ABAEA5E10B16}"/>
    <dgm:cxn modelId="{CB6005C5-F1D1-4FE7-80FF-FB3D2B0830EF}" srcId="{52D780D6-B227-479F-AF65-94CA65F88557}" destId="{5B3FE1B3-7DA9-4649-88F5-F3817C5A7789}" srcOrd="1" destOrd="0" parTransId="{DF202292-FD5F-4A1F-A679-8AF0AA518186}" sibTransId="{E82A99C8-E417-4FB0-807D-4F294D7A651D}"/>
    <dgm:cxn modelId="{6DCE8B97-1D82-44F8-B0B9-2BC978B4A87A}" type="presOf" srcId="{81EB3687-36ED-4F33-A9C9-6B80D4DECD69}" destId="{E270BC36-E8CF-4C6A-BAAA-8D79B3C0E4DD}" srcOrd="0" destOrd="1" presId="urn:microsoft.com/office/officeart/2005/8/layout/arrow3"/>
    <dgm:cxn modelId="{BA4EDCC3-B791-4E5A-9ED0-B65652C22017}" srcId="{52D780D6-B227-479F-AF65-94CA65F88557}" destId="{AEE811BF-FC28-4030-9059-5D21E283F261}" srcOrd="0" destOrd="0" parTransId="{F8DB6D0E-ADC0-4E79-9058-C4F20C531D38}" sibTransId="{CDE3CCE4-0A2A-4E85-BCB2-D3BEF553D74E}"/>
    <dgm:cxn modelId="{6D52E790-E5E3-4E28-81E9-BC67D0EDBD05}" type="presParOf" srcId="{B5A3F141-BADA-43B3-AAF8-084C01FBAEF7}" destId="{C156BAFB-C696-4F76-A7F0-DC868639B40B}" srcOrd="0" destOrd="0" presId="urn:microsoft.com/office/officeart/2005/8/layout/arrow3"/>
    <dgm:cxn modelId="{3C48D769-93BF-4C51-831D-B56CE85BC5EE}" type="presParOf" srcId="{B5A3F141-BADA-43B3-AAF8-084C01FBAEF7}" destId="{EA3F0E07-1045-4E6B-80D1-633C7B5591D1}" srcOrd="1" destOrd="0" presId="urn:microsoft.com/office/officeart/2005/8/layout/arrow3"/>
    <dgm:cxn modelId="{8FB44DFD-5782-4DDB-97FD-8CDC140BF2EC}" type="presParOf" srcId="{B5A3F141-BADA-43B3-AAF8-084C01FBAEF7}" destId="{E270BC36-E8CF-4C6A-BAAA-8D79B3C0E4DD}" srcOrd="2" destOrd="0" presId="urn:microsoft.com/office/officeart/2005/8/layout/arrow3"/>
    <dgm:cxn modelId="{96B92498-3368-4831-848A-017603D5F9E3}" type="presParOf" srcId="{B5A3F141-BADA-43B3-AAF8-084C01FBAEF7}" destId="{334FDBD9-D2B8-4EE8-B5F0-FA1FBF38C01E}" srcOrd="3" destOrd="0" presId="urn:microsoft.com/office/officeart/2005/8/layout/arrow3"/>
    <dgm:cxn modelId="{346C2143-713B-44C5-A13D-E98125DB8EF7}" type="presParOf" srcId="{B5A3F141-BADA-43B3-AAF8-084C01FBAEF7}" destId="{654D0F99-1E70-4DA6-8880-0B953F1A250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47E03C-1766-415E-B795-A3436F8FE54A}" type="doc">
      <dgm:prSet loTypeId="urn:microsoft.com/office/officeart/2005/8/layout/vProcess5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9BB4B82-1999-413D-951E-D1045E9BE6C7}">
      <dgm:prSet phldrT="[Text]"/>
      <dgm:spPr/>
      <dgm:t>
        <a:bodyPr/>
        <a:lstStyle/>
        <a:p>
          <a:r>
            <a:rPr lang="en-US" dirty="0" smtClean="0"/>
            <a:t>Batch API call / FTP Download</a:t>
          </a:r>
          <a:endParaRPr lang="en-US" dirty="0"/>
        </a:p>
      </dgm:t>
    </dgm:pt>
    <dgm:pt modelId="{E894C71B-DD35-46B6-BE04-484DED709FD9}" type="parTrans" cxnId="{07CB901F-7EA3-4865-9D72-30F4774673B9}">
      <dgm:prSet/>
      <dgm:spPr/>
      <dgm:t>
        <a:bodyPr/>
        <a:lstStyle/>
        <a:p>
          <a:endParaRPr lang="en-US"/>
        </a:p>
      </dgm:t>
    </dgm:pt>
    <dgm:pt modelId="{3605F9F8-EC67-4FB8-8AB2-704B4C7EA895}" type="sibTrans" cxnId="{07CB901F-7EA3-4865-9D72-30F4774673B9}">
      <dgm:prSet/>
      <dgm:spPr/>
      <dgm:t>
        <a:bodyPr/>
        <a:lstStyle/>
        <a:p>
          <a:endParaRPr lang="en-US"/>
        </a:p>
      </dgm:t>
    </dgm:pt>
    <dgm:pt modelId="{0D873161-AAB4-4395-8BC3-808A6DCF3629}">
      <dgm:prSet phldrT="[Text]"/>
      <dgm:spPr/>
      <dgm:t>
        <a:bodyPr/>
        <a:lstStyle/>
        <a:p>
          <a:r>
            <a:rPr lang="en-US" dirty="0" smtClean="0"/>
            <a:t>Substitute missing value</a:t>
          </a:r>
          <a:endParaRPr lang="en-US" dirty="0"/>
        </a:p>
      </dgm:t>
    </dgm:pt>
    <dgm:pt modelId="{E2812416-480A-4D38-83FE-07714E60B9BF}" type="parTrans" cxnId="{FDBD72D3-EBA6-41F7-B902-FDF131395C7A}">
      <dgm:prSet/>
      <dgm:spPr/>
      <dgm:t>
        <a:bodyPr/>
        <a:lstStyle/>
        <a:p>
          <a:endParaRPr lang="en-US"/>
        </a:p>
      </dgm:t>
    </dgm:pt>
    <dgm:pt modelId="{B31181CB-AB8D-459F-8326-52594AC0140F}" type="sibTrans" cxnId="{FDBD72D3-EBA6-41F7-B902-FDF131395C7A}">
      <dgm:prSet/>
      <dgm:spPr/>
      <dgm:t>
        <a:bodyPr/>
        <a:lstStyle/>
        <a:p>
          <a:endParaRPr lang="en-US"/>
        </a:p>
      </dgm:t>
    </dgm:pt>
    <dgm:pt modelId="{488AEA83-5A7B-4DB2-81CF-D38E4718E50F}">
      <dgm:prSet phldrT="[Text]"/>
      <dgm:spPr/>
      <dgm:t>
        <a:bodyPr/>
        <a:lstStyle/>
        <a:p>
          <a:r>
            <a:rPr lang="en-US" dirty="0" smtClean="0"/>
            <a:t>Persist into </a:t>
          </a:r>
          <a:r>
            <a:rPr lang="en-US" dirty="0" err="1" smtClean="0"/>
            <a:t>Memsql</a:t>
          </a:r>
          <a:endParaRPr lang="en-US" dirty="0"/>
        </a:p>
      </dgm:t>
    </dgm:pt>
    <dgm:pt modelId="{3435A300-E897-44A5-B17B-EF3F25A1CCB2}" type="parTrans" cxnId="{EDD8384C-8B05-4E7F-9926-FF20BDB273F7}">
      <dgm:prSet/>
      <dgm:spPr/>
      <dgm:t>
        <a:bodyPr/>
        <a:lstStyle/>
        <a:p>
          <a:endParaRPr lang="en-US"/>
        </a:p>
      </dgm:t>
    </dgm:pt>
    <dgm:pt modelId="{6EE7C71E-6823-4B96-AE07-54AC22B978BB}" type="sibTrans" cxnId="{EDD8384C-8B05-4E7F-9926-FF20BDB273F7}">
      <dgm:prSet/>
      <dgm:spPr/>
      <dgm:t>
        <a:bodyPr/>
        <a:lstStyle/>
        <a:p>
          <a:endParaRPr lang="en-US"/>
        </a:p>
      </dgm:t>
    </dgm:pt>
    <dgm:pt modelId="{98EDFD38-7005-4C70-90BF-0BCB39D1D581}">
      <dgm:prSet phldrT="[Text]"/>
      <dgm:spPr/>
      <dgm:t>
        <a:bodyPr/>
        <a:lstStyle/>
        <a:p>
          <a:r>
            <a:rPr lang="en-US" dirty="0" smtClean="0"/>
            <a:t>Same date -&gt; same month -&gt; average value</a:t>
          </a:r>
          <a:endParaRPr lang="en-US" dirty="0"/>
        </a:p>
      </dgm:t>
    </dgm:pt>
    <dgm:pt modelId="{715231C2-A1D4-46F1-AD8F-16B84B2529B1}" type="parTrans" cxnId="{7DF53FC8-6520-47D8-A95F-E271BA0A93E7}">
      <dgm:prSet/>
      <dgm:spPr/>
      <dgm:t>
        <a:bodyPr/>
        <a:lstStyle/>
        <a:p>
          <a:endParaRPr lang="en-US"/>
        </a:p>
      </dgm:t>
    </dgm:pt>
    <dgm:pt modelId="{560BC79C-CC5E-4709-A22B-E150777EA791}" type="sibTrans" cxnId="{7DF53FC8-6520-47D8-A95F-E271BA0A93E7}">
      <dgm:prSet/>
      <dgm:spPr/>
      <dgm:t>
        <a:bodyPr/>
        <a:lstStyle/>
        <a:p>
          <a:endParaRPr lang="en-US"/>
        </a:p>
      </dgm:t>
    </dgm:pt>
    <dgm:pt modelId="{B69049B7-6932-4BF0-A91A-E053F9C15D2D}">
      <dgm:prSet phldrT="[Text]"/>
      <dgm:spPr/>
      <dgm:t>
        <a:bodyPr/>
        <a:lstStyle/>
        <a:p>
          <a:r>
            <a:rPr lang="en-US" dirty="0" smtClean="0"/>
            <a:t>Maintain Index &amp; shard key</a:t>
          </a:r>
          <a:endParaRPr lang="en-US" dirty="0"/>
        </a:p>
      </dgm:t>
    </dgm:pt>
    <dgm:pt modelId="{696DDB77-095B-474C-8EE1-CDC9C265F338}" type="parTrans" cxnId="{B55CC791-3740-40B9-BAD6-11A7596FEA3B}">
      <dgm:prSet/>
      <dgm:spPr/>
      <dgm:t>
        <a:bodyPr/>
        <a:lstStyle/>
        <a:p>
          <a:endParaRPr lang="en-US"/>
        </a:p>
      </dgm:t>
    </dgm:pt>
    <dgm:pt modelId="{D19EC80A-0F88-4BF4-A7A6-F92E297B1D9A}" type="sibTrans" cxnId="{B55CC791-3740-40B9-BAD6-11A7596FEA3B}">
      <dgm:prSet/>
      <dgm:spPr/>
      <dgm:t>
        <a:bodyPr/>
        <a:lstStyle/>
        <a:p>
          <a:endParaRPr lang="en-US"/>
        </a:p>
      </dgm:t>
    </dgm:pt>
    <dgm:pt modelId="{9BA548C1-3CDA-4C7C-A305-8684EED812FC}">
      <dgm:prSet phldrT="[Text]"/>
      <dgm:spPr/>
      <dgm:t>
        <a:bodyPr/>
        <a:lstStyle/>
        <a:p>
          <a:r>
            <a:rPr lang="en-US" dirty="0" smtClean="0"/>
            <a:t>Evict invalid record</a:t>
          </a:r>
          <a:endParaRPr lang="en-US" dirty="0"/>
        </a:p>
      </dgm:t>
    </dgm:pt>
    <dgm:pt modelId="{6818CE13-B712-4D5B-BEA8-C6C1F0FA5DFC}" type="parTrans" cxnId="{0C3A3D85-4E59-4E4F-B0CA-B21AB8413D14}">
      <dgm:prSet/>
      <dgm:spPr/>
      <dgm:t>
        <a:bodyPr/>
        <a:lstStyle/>
        <a:p>
          <a:endParaRPr lang="en-US"/>
        </a:p>
      </dgm:t>
    </dgm:pt>
    <dgm:pt modelId="{640CC2F4-FC3C-463C-AE67-12E5B134D904}" type="sibTrans" cxnId="{0C3A3D85-4E59-4E4F-B0CA-B21AB8413D14}">
      <dgm:prSet/>
      <dgm:spPr/>
      <dgm:t>
        <a:bodyPr/>
        <a:lstStyle/>
        <a:p>
          <a:endParaRPr lang="en-US"/>
        </a:p>
      </dgm:t>
    </dgm:pt>
    <dgm:pt modelId="{9F0CBC94-8575-4D06-B998-E76598E1BCE7}">
      <dgm:prSet phldrT="[Text]"/>
      <dgm:spPr/>
      <dgm:t>
        <a:bodyPr/>
        <a:lstStyle/>
        <a:p>
          <a:r>
            <a:rPr lang="en-US" dirty="0" smtClean="0"/>
            <a:t>Too many missing value beyond fixing</a:t>
          </a:r>
          <a:endParaRPr lang="en-US" dirty="0"/>
        </a:p>
      </dgm:t>
    </dgm:pt>
    <dgm:pt modelId="{B3B46F6B-9192-4E2D-B57F-C2EF12BE4F7B}" type="parTrans" cxnId="{47480FEE-ABC3-4777-8E90-D5883A199CF6}">
      <dgm:prSet/>
      <dgm:spPr/>
      <dgm:t>
        <a:bodyPr/>
        <a:lstStyle/>
        <a:p>
          <a:endParaRPr lang="en-US"/>
        </a:p>
      </dgm:t>
    </dgm:pt>
    <dgm:pt modelId="{02FF485C-84EE-4C54-8C7F-F63A274A64B1}" type="sibTrans" cxnId="{47480FEE-ABC3-4777-8E90-D5883A199CF6}">
      <dgm:prSet/>
      <dgm:spPr/>
      <dgm:t>
        <a:bodyPr/>
        <a:lstStyle/>
        <a:p>
          <a:endParaRPr lang="en-US"/>
        </a:p>
      </dgm:t>
    </dgm:pt>
    <dgm:pt modelId="{4166F3D2-5B11-4101-84F1-CD639671EB31}" type="pres">
      <dgm:prSet presAssocID="{6147E03C-1766-415E-B795-A3436F8FE54A}" presName="outerComposite" presStyleCnt="0">
        <dgm:presLayoutVars>
          <dgm:chMax val="5"/>
          <dgm:dir/>
          <dgm:resizeHandles val="exact"/>
        </dgm:presLayoutVars>
      </dgm:prSet>
      <dgm:spPr/>
    </dgm:pt>
    <dgm:pt modelId="{39EB4198-3624-4511-8EE7-104E7513D1D9}" type="pres">
      <dgm:prSet presAssocID="{6147E03C-1766-415E-B795-A3436F8FE54A}" presName="dummyMaxCanvas" presStyleCnt="0">
        <dgm:presLayoutVars/>
      </dgm:prSet>
      <dgm:spPr/>
    </dgm:pt>
    <dgm:pt modelId="{09DB23CF-F912-40C3-807D-E04B3944BB0F}" type="pres">
      <dgm:prSet presAssocID="{6147E03C-1766-415E-B795-A3436F8FE54A}" presName="FourNodes_1" presStyleLbl="node1" presStyleIdx="0" presStyleCnt="4">
        <dgm:presLayoutVars>
          <dgm:bulletEnabled val="1"/>
        </dgm:presLayoutVars>
      </dgm:prSet>
      <dgm:spPr/>
    </dgm:pt>
    <dgm:pt modelId="{CBCA5330-EF56-470A-AD37-8B055C6CF685}" type="pres">
      <dgm:prSet presAssocID="{6147E03C-1766-415E-B795-A3436F8FE54A}" presName="FourNodes_2" presStyleLbl="node1" presStyleIdx="1" presStyleCnt="4">
        <dgm:presLayoutVars>
          <dgm:bulletEnabled val="1"/>
        </dgm:presLayoutVars>
      </dgm:prSet>
      <dgm:spPr/>
    </dgm:pt>
    <dgm:pt modelId="{18F52EED-0805-4138-A7B3-A841B8752158}" type="pres">
      <dgm:prSet presAssocID="{6147E03C-1766-415E-B795-A3436F8FE54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866F1-A1EE-48F6-B65E-3244F300397F}" type="pres">
      <dgm:prSet presAssocID="{6147E03C-1766-415E-B795-A3436F8FE54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EBCCB-A74B-42F7-BD5D-18ED52E41E53}" type="pres">
      <dgm:prSet presAssocID="{6147E03C-1766-415E-B795-A3436F8FE54A}" presName="FourConn_1-2" presStyleLbl="fgAccFollowNode1" presStyleIdx="0" presStyleCnt="3">
        <dgm:presLayoutVars>
          <dgm:bulletEnabled val="1"/>
        </dgm:presLayoutVars>
      </dgm:prSet>
      <dgm:spPr/>
    </dgm:pt>
    <dgm:pt modelId="{628EFACF-A91D-4804-A75C-E503B80DC496}" type="pres">
      <dgm:prSet presAssocID="{6147E03C-1766-415E-B795-A3436F8FE54A}" presName="FourConn_2-3" presStyleLbl="fgAccFollowNode1" presStyleIdx="1" presStyleCnt="3">
        <dgm:presLayoutVars>
          <dgm:bulletEnabled val="1"/>
        </dgm:presLayoutVars>
      </dgm:prSet>
      <dgm:spPr/>
    </dgm:pt>
    <dgm:pt modelId="{1195F8C1-F8A2-43B9-A516-73541F588732}" type="pres">
      <dgm:prSet presAssocID="{6147E03C-1766-415E-B795-A3436F8FE54A}" presName="FourConn_3-4" presStyleLbl="fgAccFollowNode1" presStyleIdx="2" presStyleCnt="3">
        <dgm:presLayoutVars>
          <dgm:bulletEnabled val="1"/>
        </dgm:presLayoutVars>
      </dgm:prSet>
      <dgm:spPr/>
    </dgm:pt>
    <dgm:pt modelId="{FA1BB85B-209F-4FED-809B-1AA7B9EB13BE}" type="pres">
      <dgm:prSet presAssocID="{6147E03C-1766-415E-B795-A3436F8FE54A}" presName="FourNodes_1_text" presStyleLbl="node1" presStyleIdx="3" presStyleCnt="4">
        <dgm:presLayoutVars>
          <dgm:bulletEnabled val="1"/>
        </dgm:presLayoutVars>
      </dgm:prSet>
      <dgm:spPr/>
    </dgm:pt>
    <dgm:pt modelId="{E9DAB44E-B362-48A0-ACD1-9CCE40E27AAB}" type="pres">
      <dgm:prSet presAssocID="{6147E03C-1766-415E-B795-A3436F8FE54A}" presName="FourNodes_2_text" presStyleLbl="node1" presStyleIdx="3" presStyleCnt="4">
        <dgm:presLayoutVars>
          <dgm:bulletEnabled val="1"/>
        </dgm:presLayoutVars>
      </dgm:prSet>
      <dgm:spPr/>
    </dgm:pt>
    <dgm:pt modelId="{5F5FFD7A-DE16-473F-B743-E5803B3FAF9A}" type="pres">
      <dgm:prSet presAssocID="{6147E03C-1766-415E-B795-A3436F8FE54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9E153-BB3D-49CB-B4E7-A76C5CA9BE63}" type="pres">
      <dgm:prSet presAssocID="{6147E03C-1766-415E-B795-A3436F8FE54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CC791-3740-40B9-BAD6-11A7596FEA3B}" srcId="{488AEA83-5A7B-4DB2-81CF-D38E4718E50F}" destId="{B69049B7-6932-4BF0-A91A-E053F9C15D2D}" srcOrd="0" destOrd="0" parTransId="{696DDB77-095B-474C-8EE1-CDC9C265F338}" sibTransId="{D19EC80A-0F88-4BF4-A7A6-F92E297B1D9A}"/>
    <dgm:cxn modelId="{20D2FA5E-5808-468A-8521-AD91A2413B58}" type="presOf" srcId="{9F0CBC94-8575-4D06-B998-E76598E1BCE7}" destId="{18F52EED-0805-4138-A7B3-A841B8752158}" srcOrd="0" destOrd="1" presId="urn:microsoft.com/office/officeart/2005/8/layout/vProcess5"/>
    <dgm:cxn modelId="{DA419770-681E-4ABA-B58F-05AE732A6C5B}" type="presOf" srcId="{9BA548C1-3CDA-4C7C-A305-8684EED812FC}" destId="{5F5FFD7A-DE16-473F-B743-E5803B3FAF9A}" srcOrd="1" destOrd="0" presId="urn:microsoft.com/office/officeart/2005/8/layout/vProcess5"/>
    <dgm:cxn modelId="{0A013E8C-DEAD-4C2A-A113-35E929DAC88F}" type="presOf" srcId="{9F0CBC94-8575-4D06-B998-E76598E1BCE7}" destId="{5F5FFD7A-DE16-473F-B743-E5803B3FAF9A}" srcOrd="1" destOrd="1" presId="urn:microsoft.com/office/officeart/2005/8/layout/vProcess5"/>
    <dgm:cxn modelId="{354A8023-66D2-45DE-9392-186A4BADB565}" type="presOf" srcId="{98EDFD38-7005-4C70-90BF-0BCB39D1D581}" destId="{E9DAB44E-B362-48A0-ACD1-9CCE40E27AAB}" srcOrd="1" destOrd="1" presId="urn:microsoft.com/office/officeart/2005/8/layout/vProcess5"/>
    <dgm:cxn modelId="{37F74897-5688-41DF-B6F7-4946A2369708}" type="presOf" srcId="{6147E03C-1766-415E-B795-A3436F8FE54A}" destId="{4166F3D2-5B11-4101-84F1-CD639671EB31}" srcOrd="0" destOrd="0" presId="urn:microsoft.com/office/officeart/2005/8/layout/vProcess5"/>
    <dgm:cxn modelId="{76954861-08D2-434E-992F-E272E0DB0D24}" type="presOf" srcId="{9BA548C1-3CDA-4C7C-A305-8684EED812FC}" destId="{18F52EED-0805-4138-A7B3-A841B8752158}" srcOrd="0" destOrd="0" presId="urn:microsoft.com/office/officeart/2005/8/layout/vProcess5"/>
    <dgm:cxn modelId="{EDD8384C-8B05-4E7F-9926-FF20BDB273F7}" srcId="{6147E03C-1766-415E-B795-A3436F8FE54A}" destId="{488AEA83-5A7B-4DB2-81CF-D38E4718E50F}" srcOrd="3" destOrd="0" parTransId="{3435A300-E897-44A5-B17B-EF3F25A1CCB2}" sibTransId="{6EE7C71E-6823-4B96-AE07-54AC22B978BB}"/>
    <dgm:cxn modelId="{0C3A3D85-4E59-4E4F-B0CA-B21AB8413D14}" srcId="{6147E03C-1766-415E-B795-A3436F8FE54A}" destId="{9BA548C1-3CDA-4C7C-A305-8684EED812FC}" srcOrd="2" destOrd="0" parTransId="{6818CE13-B712-4D5B-BEA8-C6C1F0FA5DFC}" sibTransId="{640CC2F4-FC3C-463C-AE67-12E5B134D904}"/>
    <dgm:cxn modelId="{1B7D852C-E603-49D8-A1B3-D178E4A273B0}" type="presOf" srcId="{0D873161-AAB4-4395-8BC3-808A6DCF3629}" destId="{E9DAB44E-B362-48A0-ACD1-9CCE40E27AAB}" srcOrd="1" destOrd="0" presId="urn:microsoft.com/office/officeart/2005/8/layout/vProcess5"/>
    <dgm:cxn modelId="{BA338E05-AE75-4D19-B806-8CBD9C313F3C}" type="presOf" srcId="{98EDFD38-7005-4C70-90BF-0BCB39D1D581}" destId="{CBCA5330-EF56-470A-AD37-8B055C6CF685}" srcOrd="0" destOrd="1" presId="urn:microsoft.com/office/officeart/2005/8/layout/vProcess5"/>
    <dgm:cxn modelId="{E30BF279-BFD3-4B70-AE96-3CFB9A44A4F7}" type="presOf" srcId="{488AEA83-5A7B-4DB2-81CF-D38E4718E50F}" destId="{D509E153-BB3D-49CB-B4E7-A76C5CA9BE63}" srcOrd="1" destOrd="0" presId="urn:microsoft.com/office/officeart/2005/8/layout/vProcess5"/>
    <dgm:cxn modelId="{47480FEE-ABC3-4777-8E90-D5883A199CF6}" srcId="{9BA548C1-3CDA-4C7C-A305-8684EED812FC}" destId="{9F0CBC94-8575-4D06-B998-E76598E1BCE7}" srcOrd="0" destOrd="0" parTransId="{B3B46F6B-9192-4E2D-B57F-C2EF12BE4F7B}" sibTransId="{02FF485C-84EE-4C54-8C7F-F63A274A64B1}"/>
    <dgm:cxn modelId="{750FA463-62E0-460F-801D-9D9C790A1D8F}" type="presOf" srcId="{0D873161-AAB4-4395-8BC3-808A6DCF3629}" destId="{CBCA5330-EF56-470A-AD37-8B055C6CF685}" srcOrd="0" destOrd="0" presId="urn:microsoft.com/office/officeart/2005/8/layout/vProcess5"/>
    <dgm:cxn modelId="{DD503EAC-C274-4A70-A920-A7B5295C01E2}" type="presOf" srcId="{488AEA83-5A7B-4DB2-81CF-D38E4718E50F}" destId="{1B1866F1-A1EE-48F6-B65E-3244F300397F}" srcOrd="0" destOrd="0" presId="urn:microsoft.com/office/officeart/2005/8/layout/vProcess5"/>
    <dgm:cxn modelId="{263BFDF3-12A4-46D4-97C0-B3D603191FAF}" type="presOf" srcId="{3605F9F8-EC67-4FB8-8AB2-704B4C7EA895}" destId="{EF7EBCCB-A74B-42F7-BD5D-18ED52E41E53}" srcOrd="0" destOrd="0" presId="urn:microsoft.com/office/officeart/2005/8/layout/vProcess5"/>
    <dgm:cxn modelId="{54DF0195-AAEE-413D-8901-9D5F64C3E9CD}" type="presOf" srcId="{19BB4B82-1999-413D-951E-D1045E9BE6C7}" destId="{FA1BB85B-209F-4FED-809B-1AA7B9EB13BE}" srcOrd="1" destOrd="0" presId="urn:microsoft.com/office/officeart/2005/8/layout/vProcess5"/>
    <dgm:cxn modelId="{37C35BB5-7508-452A-BD98-E9E9C3102B9E}" type="presOf" srcId="{640CC2F4-FC3C-463C-AE67-12E5B134D904}" destId="{1195F8C1-F8A2-43B9-A516-73541F588732}" srcOrd="0" destOrd="0" presId="urn:microsoft.com/office/officeart/2005/8/layout/vProcess5"/>
    <dgm:cxn modelId="{15E63185-C907-44F1-B53C-4E8B741D9600}" type="presOf" srcId="{B69049B7-6932-4BF0-A91A-E053F9C15D2D}" destId="{D509E153-BB3D-49CB-B4E7-A76C5CA9BE63}" srcOrd="1" destOrd="1" presId="urn:microsoft.com/office/officeart/2005/8/layout/vProcess5"/>
    <dgm:cxn modelId="{FDBD72D3-EBA6-41F7-B902-FDF131395C7A}" srcId="{6147E03C-1766-415E-B795-A3436F8FE54A}" destId="{0D873161-AAB4-4395-8BC3-808A6DCF3629}" srcOrd="1" destOrd="0" parTransId="{E2812416-480A-4D38-83FE-07714E60B9BF}" sibTransId="{B31181CB-AB8D-459F-8326-52594AC0140F}"/>
    <dgm:cxn modelId="{01F89674-B8A5-46EB-94AD-85C103B949FC}" type="presOf" srcId="{B31181CB-AB8D-459F-8326-52594AC0140F}" destId="{628EFACF-A91D-4804-A75C-E503B80DC496}" srcOrd="0" destOrd="0" presId="urn:microsoft.com/office/officeart/2005/8/layout/vProcess5"/>
    <dgm:cxn modelId="{07CB901F-7EA3-4865-9D72-30F4774673B9}" srcId="{6147E03C-1766-415E-B795-A3436F8FE54A}" destId="{19BB4B82-1999-413D-951E-D1045E9BE6C7}" srcOrd="0" destOrd="0" parTransId="{E894C71B-DD35-46B6-BE04-484DED709FD9}" sibTransId="{3605F9F8-EC67-4FB8-8AB2-704B4C7EA895}"/>
    <dgm:cxn modelId="{1CA4E018-1797-4376-8725-1AC7E7AA3CAB}" type="presOf" srcId="{B69049B7-6932-4BF0-A91A-E053F9C15D2D}" destId="{1B1866F1-A1EE-48F6-B65E-3244F300397F}" srcOrd="0" destOrd="1" presId="urn:microsoft.com/office/officeart/2005/8/layout/vProcess5"/>
    <dgm:cxn modelId="{6F829C69-D620-461C-9D2C-FBA2C5410A4A}" type="presOf" srcId="{19BB4B82-1999-413D-951E-D1045E9BE6C7}" destId="{09DB23CF-F912-40C3-807D-E04B3944BB0F}" srcOrd="0" destOrd="0" presId="urn:microsoft.com/office/officeart/2005/8/layout/vProcess5"/>
    <dgm:cxn modelId="{7DF53FC8-6520-47D8-A95F-E271BA0A93E7}" srcId="{0D873161-AAB4-4395-8BC3-808A6DCF3629}" destId="{98EDFD38-7005-4C70-90BF-0BCB39D1D581}" srcOrd="0" destOrd="0" parTransId="{715231C2-A1D4-46F1-AD8F-16B84B2529B1}" sibTransId="{560BC79C-CC5E-4709-A22B-E150777EA791}"/>
    <dgm:cxn modelId="{63F0A8B1-74DF-465D-9A4E-3A9356D6DD7D}" type="presParOf" srcId="{4166F3D2-5B11-4101-84F1-CD639671EB31}" destId="{39EB4198-3624-4511-8EE7-104E7513D1D9}" srcOrd="0" destOrd="0" presId="urn:microsoft.com/office/officeart/2005/8/layout/vProcess5"/>
    <dgm:cxn modelId="{13A71891-D125-4A08-AD6F-7E7BE9A97250}" type="presParOf" srcId="{4166F3D2-5B11-4101-84F1-CD639671EB31}" destId="{09DB23CF-F912-40C3-807D-E04B3944BB0F}" srcOrd="1" destOrd="0" presId="urn:microsoft.com/office/officeart/2005/8/layout/vProcess5"/>
    <dgm:cxn modelId="{B47ECB47-DA68-40FA-B232-98292B69FF83}" type="presParOf" srcId="{4166F3D2-5B11-4101-84F1-CD639671EB31}" destId="{CBCA5330-EF56-470A-AD37-8B055C6CF685}" srcOrd="2" destOrd="0" presId="urn:microsoft.com/office/officeart/2005/8/layout/vProcess5"/>
    <dgm:cxn modelId="{11EDE699-FF0D-4B95-B1FD-F3A7A729AEC1}" type="presParOf" srcId="{4166F3D2-5B11-4101-84F1-CD639671EB31}" destId="{18F52EED-0805-4138-A7B3-A841B8752158}" srcOrd="3" destOrd="0" presId="urn:microsoft.com/office/officeart/2005/8/layout/vProcess5"/>
    <dgm:cxn modelId="{CAE7E641-D6E7-4CAE-B36D-2BA8461FDEAE}" type="presParOf" srcId="{4166F3D2-5B11-4101-84F1-CD639671EB31}" destId="{1B1866F1-A1EE-48F6-B65E-3244F300397F}" srcOrd="4" destOrd="0" presId="urn:microsoft.com/office/officeart/2005/8/layout/vProcess5"/>
    <dgm:cxn modelId="{DE3C551E-7004-47A4-8841-0756F016291D}" type="presParOf" srcId="{4166F3D2-5B11-4101-84F1-CD639671EB31}" destId="{EF7EBCCB-A74B-42F7-BD5D-18ED52E41E53}" srcOrd="5" destOrd="0" presId="urn:microsoft.com/office/officeart/2005/8/layout/vProcess5"/>
    <dgm:cxn modelId="{7C5B7B70-0DAF-4724-B060-FD0F9FBC0B9D}" type="presParOf" srcId="{4166F3D2-5B11-4101-84F1-CD639671EB31}" destId="{628EFACF-A91D-4804-A75C-E503B80DC496}" srcOrd="6" destOrd="0" presId="urn:microsoft.com/office/officeart/2005/8/layout/vProcess5"/>
    <dgm:cxn modelId="{BAAA5BD9-52D2-4924-A5D1-C48A1C04F2DC}" type="presParOf" srcId="{4166F3D2-5B11-4101-84F1-CD639671EB31}" destId="{1195F8C1-F8A2-43B9-A516-73541F588732}" srcOrd="7" destOrd="0" presId="urn:microsoft.com/office/officeart/2005/8/layout/vProcess5"/>
    <dgm:cxn modelId="{16D49C92-BA8B-4FBB-ADCD-E89DCA6E5D87}" type="presParOf" srcId="{4166F3D2-5B11-4101-84F1-CD639671EB31}" destId="{FA1BB85B-209F-4FED-809B-1AA7B9EB13BE}" srcOrd="8" destOrd="0" presId="urn:microsoft.com/office/officeart/2005/8/layout/vProcess5"/>
    <dgm:cxn modelId="{60E6D064-7821-4771-9A6E-12C43C545A86}" type="presParOf" srcId="{4166F3D2-5B11-4101-84F1-CD639671EB31}" destId="{E9DAB44E-B362-48A0-ACD1-9CCE40E27AAB}" srcOrd="9" destOrd="0" presId="urn:microsoft.com/office/officeart/2005/8/layout/vProcess5"/>
    <dgm:cxn modelId="{DC3DEE9D-03D1-4D05-8474-CF55DA746C4B}" type="presParOf" srcId="{4166F3D2-5B11-4101-84F1-CD639671EB31}" destId="{5F5FFD7A-DE16-473F-B743-E5803B3FAF9A}" srcOrd="10" destOrd="0" presId="urn:microsoft.com/office/officeart/2005/8/layout/vProcess5"/>
    <dgm:cxn modelId="{B61F3FEC-BE8C-4FB2-A97C-E080C24E83F5}" type="presParOf" srcId="{4166F3D2-5B11-4101-84F1-CD639671EB31}" destId="{D509E153-BB3D-49CB-B4E7-A76C5CA9BE6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7425F0-953E-4286-813E-02ED651C2034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7E1836-A94F-4F2A-B33F-61D11AC243D7}">
      <dgm:prSet phldrT="[Text]"/>
      <dgm:spPr/>
      <dgm:t>
        <a:bodyPr/>
        <a:lstStyle/>
        <a:p>
          <a:r>
            <a:rPr lang="en-US" dirty="0" smtClean="0"/>
            <a:t>Crawler</a:t>
          </a:r>
          <a:endParaRPr lang="en-US" dirty="0"/>
        </a:p>
      </dgm:t>
    </dgm:pt>
    <dgm:pt modelId="{9E2E3D02-7B19-4CE6-881F-293EAEA1E4EB}" type="parTrans" cxnId="{C1A8F23B-51CF-4C06-991D-0994CF352B4C}">
      <dgm:prSet/>
      <dgm:spPr/>
      <dgm:t>
        <a:bodyPr/>
        <a:lstStyle/>
        <a:p>
          <a:endParaRPr lang="en-US"/>
        </a:p>
      </dgm:t>
    </dgm:pt>
    <dgm:pt modelId="{14C9CA33-BF38-42B5-9DA7-583FFC227673}" type="sibTrans" cxnId="{C1A8F23B-51CF-4C06-991D-0994CF352B4C}">
      <dgm:prSet/>
      <dgm:spPr/>
      <dgm:t>
        <a:bodyPr/>
        <a:lstStyle/>
        <a:p>
          <a:endParaRPr lang="en-US"/>
        </a:p>
      </dgm:t>
    </dgm:pt>
    <dgm:pt modelId="{30C9D08F-D9F1-4AF6-9CA3-652785C951C7}">
      <dgm:prSet phldrT="[Text]"/>
      <dgm:spPr/>
      <dgm:t>
        <a:bodyPr/>
        <a:lstStyle/>
        <a:p>
          <a:r>
            <a:rPr lang="en-US" dirty="0" smtClean="0"/>
            <a:t>Kafka Producer</a:t>
          </a:r>
          <a:endParaRPr lang="en-US" dirty="0"/>
        </a:p>
      </dgm:t>
    </dgm:pt>
    <dgm:pt modelId="{2529D6CA-EA36-4BA1-9A23-B0A62A5270B2}" type="parTrans" cxnId="{DD4F7E87-95AF-4FBE-AFD4-BA0A12AAB4B8}">
      <dgm:prSet/>
      <dgm:spPr/>
      <dgm:t>
        <a:bodyPr/>
        <a:lstStyle/>
        <a:p>
          <a:endParaRPr lang="en-US"/>
        </a:p>
      </dgm:t>
    </dgm:pt>
    <dgm:pt modelId="{F65AEF61-A09C-4B12-A76F-7637C3AB5282}" type="sibTrans" cxnId="{DD4F7E87-95AF-4FBE-AFD4-BA0A12AAB4B8}">
      <dgm:prSet/>
      <dgm:spPr/>
      <dgm:t>
        <a:bodyPr/>
        <a:lstStyle/>
        <a:p>
          <a:endParaRPr lang="en-US"/>
        </a:p>
      </dgm:t>
    </dgm:pt>
    <dgm:pt modelId="{33038B6A-B1CC-4F2D-BB0C-F71AE27975A1}">
      <dgm:prSet phldrT="[Text]"/>
      <dgm:spPr/>
      <dgm:t>
        <a:bodyPr/>
        <a:lstStyle/>
        <a:p>
          <a:r>
            <a:rPr lang="en-US" dirty="0" smtClean="0"/>
            <a:t>Spark </a:t>
          </a:r>
          <a:r>
            <a:rPr lang="en-US" dirty="0" err="1" smtClean="0"/>
            <a:t>Dstream</a:t>
          </a:r>
          <a:endParaRPr lang="en-US" dirty="0"/>
        </a:p>
      </dgm:t>
    </dgm:pt>
    <dgm:pt modelId="{FDC329F0-BE50-43C0-B225-A6AE29EAC617}" type="parTrans" cxnId="{1D48A2B3-4085-49F5-AF43-A3DF9B8C301C}">
      <dgm:prSet/>
      <dgm:spPr/>
      <dgm:t>
        <a:bodyPr/>
        <a:lstStyle/>
        <a:p>
          <a:endParaRPr lang="en-US"/>
        </a:p>
      </dgm:t>
    </dgm:pt>
    <dgm:pt modelId="{1D30E71C-40DF-4673-B5A5-1F2913DAD073}" type="sibTrans" cxnId="{1D48A2B3-4085-49F5-AF43-A3DF9B8C301C}">
      <dgm:prSet/>
      <dgm:spPr/>
      <dgm:t>
        <a:bodyPr/>
        <a:lstStyle/>
        <a:p>
          <a:endParaRPr lang="en-US"/>
        </a:p>
      </dgm:t>
    </dgm:pt>
    <dgm:pt modelId="{2F71D1DE-DFA9-442E-9D30-F8C54C19DA26}">
      <dgm:prSet phldrT="[Text]"/>
      <dgm:spPr/>
      <dgm:t>
        <a:bodyPr/>
        <a:lstStyle/>
        <a:p>
          <a:r>
            <a:rPr lang="en-US" dirty="0" err="1" smtClean="0"/>
            <a:t>Memsql</a:t>
          </a:r>
          <a:endParaRPr lang="en-US" dirty="0"/>
        </a:p>
      </dgm:t>
    </dgm:pt>
    <dgm:pt modelId="{D6E9777C-8BDA-446B-BC16-3CC215B87490}" type="parTrans" cxnId="{493A6513-017D-44BF-BD0E-0B78C4972DD6}">
      <dgm:prSet/>
      <dgm:spPr/>
      <dgm:t>
        <a:bodyPr/>
        <a:lstStyle/>
        <a:p>
          <a:endParaRPr lang="en-US"/>
        </a:p>
      </dgm:t>
    </dgm:pt>
    <dgm:pt modelId="{B433DEF9-08C6-4EEE-971C-61D5E79C6A61}" type="sibTrans" cxnId="{493A6513-017D-44BF-BD0E-0B78C4972DD6}">
      <dgm:prSet/>
      <dgm:spPr/>
      <dgm:t>
        <a:bodyPr/>
        <a:lstStyle/>
        <a:p>
          <a:endParaRPr lang="en-US"/>
        </a:p>
      </dgm:t>
    </dgm:pt>
    <dgm:pt modelId="{CAAC6F38-101D-45CC-9666-F0D78A776DE8}">
      <dgm:prSet phldrT="[Text]"/>
      <dgm:spPr/>
      <dgm:t>
        <a:bodyPr/>
        <a:lstStyle/>
        <a:p>
          <a:r>
            <a:rPr lang="en-US" dirty="0" smtClean="0"/>
            <a:t>5s / call</a:t>
          </a:r>
          <a:endParaRPr lang="en-US" dirty="0"/>
        </a:p>
      </dgm:t>
    </dgm:pt>
    <dgm:pt modelId="{65F18F0E-8AA9-4874-BECF-8CAE44463AF6}" type="parTrans" cxnId="{EE48ECD1-9DBE-4768-A5D8-D2515A8D03F9}">
      <dgm:prSet/>
      <dgm:spPr/>
      <dgm:t>
        <a:bodyPr/>
        <a:lstStyle/>
        <a:p>
          <a:endParaRPr lang="en-US"/>
        </a:p>
      </dgm:t>
    </dgm:pt>
    <dgm:pt modelId="{AE681089-26DE-40E2-9506-110FAF233EE4}" type="sibTrans" cxnId="{EE48ECD1-9DBE-4768-A5D8-D2515A8D03F9}">
      <dgm:prSet/>
      <dgm:spPr/>
      <dgm:t>
        <a:bodyPr/>
        <a:lstStyle/>
        <a:p>
          <a:endParaRPr lang="en-US"/>
        </a:p>
      </dgm:t>
    </dgm:pt>
    <dgm:pt modelId="{14343BEF-3EEC-49AA-8226-C5670BFEB888}">
      <dgm:prSet phldrT="[Text]"/>
      <dgm:spPr/>
      <dgm:t>
        <a:bodyPr/>
        <a:lstStyle/>
        <a:p>
          <a:r>
            <a:rPr lang="en-US" dirty="0" smtClean="0"/>
            <a:t>~2h update per station</a:t>
          </a:r>
          <a:endParaRPr lang="en-US" dirty="0"/>
        </a:p>
      </dgm:t>
    </dgm:pt>
    <dgm:pt modelId="{DBBD2CD6-1C63-426B-B8C5-DCBA10A370BF}" type="parTrans" cxnId="{E89EC2F1-D42E-4530-AD89-7CC2CDF0256E}">
      <dgm:prSet/>
      <dgm:spPr/>
      <dgm:t>
        <a:bodyPr/>
        <a:lstStyle/>
        <a:p>
          <a:endParaRPr lang="en-US"/>
        </a:p>
      </dgm:t>
    </dgm:pt>
    <dgm:pt modelId="{E8FC558F-0546-43B2-A8E1-5AEE9FAC61E6}" type="sibTrans" cxnId="{E89EC2F1-D42E-4530-AD89-7CC2CDF0256E}">
      <dgm:prSet/>
      <dgm:spPr/>
      <dgm:t>
        <a:bodyPr/>
        <a:lstStyle/>
        <a:p>
          <a:endParaRPr lang="en-US"/>
        </a:p>
      </dgm:t>
    </dgm:pt>
    <dgm:pt modelId="{E09EB570-4884-4677-B23C-1CD89BB0C6A3}">
      <dgm:prSet phldrT="[Text]"/>
      <dgm:spPr/>
      <dgm:t>
        <a:bodyPr/>
        <a:lstStyle/>
        <a:p>
          <a:r>
            <a:rPr lang="en-US" dirty="0" smtClean="0"/>
            <a:t>Single node</a:t>
          </a:r>
          <a:endParaRPr lang="en-US" dirty="0"/>
        </a:p>
      </dgm:t>
    </dgm:pt>
    <dgm:pt modelId="{5DA03FAC-E774-4453-B41C-28C9C35B0849}" type="parTrans" cxnId="{22CFD380-B49E-418E-AEA9-D7282B863B5F}">
      <dgm:prSet/>
      <dgm:spPr/>
      <dgm:t>
        <a:bodyPr/>
        <a:lstStyle/>
        <a:p>
          <a:endParaRPr lang="en-US"/>
        </a:p>
      </dgm:t>
    </dgm:pt>
    <dgm:pt modelId="{07F7A62C-8F21-4231-A66E-10AA1D6128CA}" type="sibTrans" cxnId="{22CFD380-B49E-418E-AEA9-D7282B863B5F}">
      <dgm:prSet/>
      <dgm:spPr/>
      <dgm:t>
        <a:bodyPr/>
        <a:lstStyle/>
        <a:p>
          <a:endParaRPr lang="en-US"/>
        </a:p>
      </dgm:t>
    </dgm:pt>
    <dgm:pt modelId="{2FB8DD4F-E31A-49A5-BAE5-1649FC7C3CBD}">
      <dgm:prSet phldrT="[Text]"/>
      <dgm:spPr/>
      <dgm:t>
        <a:bodyPr/>
        <a:lstStyle/>
        <a:p>
          <a:r>
            <a:rPr lang="en-US" dirty="0" smtClean="0"/>
            <a:t>No replication</a:t>
          </a:r>
          <a:endParaRPr lang="en-US" dirty="0"/>
        </a:p>
      </dgm:t>
    </dgm:pt>
    <dgm:pt modelId="{3F2D3095-0BF6-4720-9844-816839D2E49B}" type="parTrans" cxnId="{15B5C94B-AF44-4210-8C24-227DE7857AF7}">
      <dgm:prSet/>
      <dgm:spPr/>
      <dgm:t>
        <a:bodyPr/>
        <a:lstStyle/>
        <a:p>
          <a:endParaRPr lang="en-US"/>
        </a:p>
      </dgm:t>
    </dgm:pt>
    <dgm:pt modelId="{FE7B0B90-1550-4E4E-9CA6-A4E0D4C454E9}" type="sibTrans" cxnId="{15B5C94B-AF44-4210-8C24-227DE7857AF7}">
      <dgm:prSet/>
      <dgm:spPr/>
      <dgm:t>
        <a:bodyPr/>
        <a:lstStyle/>
        <a:p>
          <a:endParaRPr lang="en-US"/>
        </a:p>
      </dgm:t>
    </dgm:pt>
    <dgm:pt modelId="{D5AAC057-A8B2-4D86-BA77-158CBBB2BD69}">
      <dgm:prSet phldrT="[Text]"/>
      <dgm:spPr/>
      <dgm:t>
        <a:bodyPr/>
        <a:lstStyle/>
        <a:p>
          <a:r>
            <a:rPr lang="en-US" dirty="0" smtClean="0"/>
            <a:t>Direct Kafka connection</a:t>
          </a:r>
          <a:endParaRPr lang="en-US" dirty="0"/>
        </a:p>
      </dgm:t>
    </dgm:pt>
    <dgm:pt modelId="{F24C3703-9403-4EBD-9902-B500964331C4}" type="parTrans" cxnId="{15E3D569-8F4F-4A62-9507-6DA33218BB84}">
      <dgm:prSet/>
      <dgm:spPr/>
      <dgm:t>
        <a:bodyPr/>
        <a:lstStyle/>
        <a:p>
          <a:endParaRPr lang="en-US"/>
        </a:p>
      </dgm:t>
    </dgm:pt>
    <dgm:pt modelId="{445BF70B-A129-424F-BC69-B4D226DBD3D7}" type="sibTrans" cxnId="{15E3D569-8F4F-4A62-9507-6DA33218BB84}">
      <dgm:prSet/>
      <dgm:spPr/>
      <dgm:t>
        <a:bodyPr/>
        <a:lstStyle/>
        <a:p>
          <a:endParaRPr lang="en-US"/>
        </a:p>
      </dgm:t>
    </dgm:pt>
    <dgm:pt modelId="{7129B26C-22D2-4726-ACDA-E0E0BE73A1AF}">
      <dgm:prSet phldrT="[Text]"/>
      <dgm:spPr/>
      <dgm:t>
        <a:bodyPr/>
        <a:lstStyle/>
        <a:p>
          <a:r>
            <a:rPr lang="en-US" dirty="0" smtClean="0"/>
            <a:t>Map / Reduce</a:t>
          </a:r>
          <a:endParaRPr lang="en-US" dirty="0"/>
        </a:p>
      </dgm:t>
    </dgm:pt>
    <dgm:pt modelId="{CA0DA285-885E-4222-A82F-199DAFDCC54D}" type="parTrans" cxnId="{00B5D205-4121-4AFB-80AE-EE6DFF5D14FD}">
      <dgm:prSet/>
      <dgm:spPr/>
      <dgm:t>
        <a:bodyPr/>
        <a:lstStyle/>
        <a:p>
          <a:endParaRPr lang="en-US"/>
        </a:p>
      </dgm:t>
    </dgm:pt>
    <dgm:pt modelId="{A7BF01B2-EF42-499B-BC3F-36CEF1C9B44D}" type="sibTrans" cxnId="{00B5D205-4121-4AFB-80AE-EE6DFF5D14FD}">
      <dgm:prSet/>
      <dgm:spPr/>
      <dgm:t>
        <a:bodyPr/>
        <a:lstStyle/>
        <a:p>
          <a:endParaRPr lang="en-US"/>
        </a:p>
      </dgm:t>
    </dgm:pt>
    <dgm:pt modelId="{58762D5C-982F-43E3-8C1B-6B2235E5BCFB}">
      <dgm:prSet phldrT="[Text]"/>
      <dgm:spPr/>
      <dgm:t>
        <a:bodyPr/>
        <a:lstStyle/>
        <a:p>
          <a:r>
            <a:rPr lang="en-US" dirty="0" smtClean="0"/>
            <a:t>Spark connector</a:t>
          </a:r>
          <a:endParaRPr lang="en-US" dirty="0"/>
        </a:p>
      </dgm:t>
    </dgm:pt>
    <dgm:pt modelId="{D0D5D68F-25C2-45EA-A80B-CAE032D7911F}" type="parTrans" cxnId="{573C3836-566A-493C-AFFD-2D178CABA80C}">
      <dgm:prSet/>
      <dgm:spPr/>
      <dgm:t>
        <a:bodyPr/>
        <a:lstStyle/>
        <a:p>
          <a:endParaRPr lang="en-US"/>
        </a:p>
      </dgm:t>
    </dgm:pt>
    <dgm:pt modelId="{02F0D214-28D5-4704-A802-12522783E6A3}" type="sibTrans" cxnId="{573C3836-566A-493C-AFFD-2D178CABA80C}">
      <dgm:prSet/>
      <dgm:spPr/>
      <dgm:t>
        <a:bodyPr/>
        <a:lstStyle/>
        <a:p>
          <a:endParaRPr lang="en-US"/>
        </a:p>
      </dgm:t>
    </dgm:pt>
    <dgm:pt modelId="{7C9782B9-9912-4739-B7CB-2AA1BBD6F08E}">
      <dgm:prSet phldrT="[Text]"/>
      <dgm:spPr/>
      <dgm:t>
        <a:bodyPr/>
        <a:lstStyle/>
        <a:p>
          <a:r>
            <a:rPr lang="en-US" dirty="0" smtClean="0"/>
            <a:t>Persist RDD directly</a:t>
          </a:r>
          <a:endParaRPr lang="en-US" dirty="0"/>
        </a:p>
      </dgm:t>
    </dgm:pt>
    <dgm:pt modelId="{391B0C43-13A1-4F21-8D4E-61D8022E9511}" type="parTrans" cxnId="{14DFEE95-BF99-4D48-A6E5-30A614EB75FC}">
      <dgm:prSet/>
      <dgm:spPr/>
      <dgm:t>
        <a:bodyPr/>
        <a:lstStyle/>
        <a:p>
          <a:endParaRPr lang="en-US"/>
        </a:p>
      </dgm:t>
    </dgm:pt>
    <dgm:pt modelId="{3F5DC12C-2120-4E85-94D5-ECAFDCDB1A80}" type="sibTrans" cxnId="{14DFEE95-BF99-4D48-A6E5-30A614EB75FC}">
      <dgm:prSet/>
      <dgm:spPr/>
      <dgm:t>
        <a:bodyPr/>
        <a:lstStyle/>
        <a:p>
          <a:endParaRPr lang="en-US"/>
        </a:p>
      </dgm:t>
    </dgm:pt>
    <dgm:pt modelId="{9E8D7258-A284-4245-B249-C1F46434BFFA}" type="pres">
      <dgm:prSet presAssocID="{117425F0-953E-4286-813E-02ED651C2034}" presName="Name0" presStyleCnt="0">
        <dgm:presLayoutVars>
          <dgm:dir/>
          <dgm:resizeHandles val="exact"/>
        </dgm:presLayoutVars>
      </dgm:prSet>
      <dgm:spPr/>
    </dgm:pt>
    <dgm:pt modelId="{AE9B7A31-FE4C-459B-B1F4-C10A1A68599C}" type="pres">
      <dgm:prSet presAssocID="{117425F0-953E-4286-813E-02ED651C2034}" presName="arrow" presStyleLbl="bgShp" presStyleIdx="0" presStyleCnt="1"/>
      <dgm:spPr/>
    </dgm:pt>
    <dgm:pt modelId="{AD60FD28-5494-4ADD-81F9-6290FBCA710A}" type="pres">
      <dgm:prSet presAssocID="{117425F0-953E-4286-813E-02ED651C2034}" presName="points" presStyleCnt="0"/>
      <dgm:spPr/>
    </dgm:pt>
    <dgm:pt modelId="{7907F3F0-D96D-4262-BBD8-7970D428D9E6}" type="pres">
      <dgm:prSet presAssocID="{4C7E1836-A94F-4F2A-B33F-61D11AC243D7}" presName="compositeA" presStyleCnt="0"/>
      <dgm:spPr/>
    </dgm:pt>
    <dgm:pt modelId="{6E8B9BCC-0ADA-42CF-9AC6-76D7C87552EC}" type="pres">
      <dgm:prSet presAssocID="{4C7E1836-A94F-4F2A-B33F-61D11AC243D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EEEEB-7BCE-4B54-A50E-AD81DF2E2640}" type="pres">
      <dgm:prSet presAssocID="{4C7E1836-A94F-4F2A-B33F-61D11AC243D7}" presName="circleA" presStyleLbl="node1" presStyleIdx="0" presStyleCnt="4"/>
      <dgm:spPr/>
    </dgm:pt>
    <dgm:pt modelId="{58ED1DD8-F206-4D1B-AAF8-79B8810AD38D}" type="pres">
      <dgm:prSet presAssocID="{4C7E1836-A94F-4F2A-B33F-61D11AC243D7}" presName="spaceA" presStyleCnt="0"/>
      <dgm:spPr/>
    </dgm:pt>
    <dgm:pt modelId="{96986507-D52B-4457-A017-805E1D9A59B1}" type="pres">
      <dgm:prSet presAssocID="{14C9CA33-BF38-42B5-9DA7-583FFC227673}" presName="space" presStyleCnt="0"/>
      <dgm:spPr/>
    </dgm:pt>
    <dgm:pt modelId="{C558D6F9-2DFB-48ED-A8F2-BBA74137D61C}" type="pres">
      <dgm:prSet presAssocID="{30C9D08F-D9F1-4AF6-9CA3-652785C951C7}" presName="compositeB" presStyleCnt="0"/>
      <dgm:spPr/>
    </dgm:pt>
    <dgm:pt modelId="{965ACBED-A28A-428C-8185-32D0B0F63BF3}" type="pres">
      <dgm:prSet presAssocID="{30C9D08F-D9F1-4AF6-9CA3-652785C951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0D7EF-A419-4CCB-9DBB-BE8BE1C1804A}" type="pres">
      <dgm:prSet presAssocID="{30C9D08F-D9F1-4AF6-9CA3-652785C951C7}" presName="circleB" presStyleLbl="node1" presStyleIdx="1" presStyleCnt="4"/>
      <dgm:spPr/>
    </dgm:pt>
    <dgm:pt modelId="{A8F36615-ABB9-4E93-BDD6-76EBBFBF10D7}" type="pres">
      <dgm:prSet presAssocID="{30C9D08F-D9F1-4AF6-9CA3-652785C951C7}" presName="spaceB" presStyleCnt="0"/>
      <dgm:spPr/>
    </dgm:pt>
    <dgm:pt modelId="{92B11AC3-B257-43F7-9CC0-2B2B9709146E}" type="pres">
      <dgm:prSet presAssocID="{F65AEF61-A09C-4B12-A76F-7637C3AB5282}" presName="space" presStyleCnt="0"/>
      <dgm:spPr/>
    </dgm:pt>
    <dgm:pt modelId="{2F2236A5-6AB2-4DCC-8083-86338B2A1E11}" type="pres">
      <dgm:prSet presAssocID="{33038B6A-B1CC-4F2D-BB0C-F71AE27975A1}" presName="compositeA" presStyleCnt="0"/>
      <dgm:spPr/>
    </dgm:pt>
    <dgm:pt modelId="{42AC3325-A345-4D8C-8B6C-AD69D70CA283}" type="pres">
      <dgm:prSet presAssocID="{33038B6A-B1CC-4F2D-BB0C-F71AE27975A1}" presName="textA" presStyleLbl="revTx" presStyleIdx="2" presStyleCnt="4">
        <dgm:presLayoutVars>
          <dgm:bulletEnabled val="1"/>
        </dgm:presLayoutVars>
      </dgm:prSet>
      <dgm:spPr/>
    </dgm:pt>
    <dgm:pt modelId="{3497DB52-2DAD-4B18-9678-04C3152681D2}" type="pres">
      <dgm:prSet presAssocID="{33038B6A-B1CC-4F2D-BB0C-F71AE27975A1}" presName="circleA" presStyleLbl="node1" presStyleIdx="2" presStyleCnt="4"/>
      <dgm:spPr/>
    </dgm:pt>
    <dgm:pt modelId="{A1032A5B-9DE4-4A70-BE20-97E0B74F2343}" type="pres">
      <dgm:prSet presAssocID="{33038B6A-B1CC-4F2D-BB0C-F71AE27975A1}" presName="spaceA" presStyleCnt="0"/>
      <dgm:spPr/>
    </dgm:pt>
    <dgm:pt modelId="{16E5BEBB-2142-4086-82E2-736D7DB650B2}" type="pres">
      <dgm:prSet presAssocID="{1D30E71C-40DF-4673-B5A5-1F2913DAD073}" presName="space" presStyleCnt="0"/>
      <dgm:spPr/>
    </dgm:pt>
    <dgm:pt modelId="{5B99A536-4121-418C-A26A-725091920A7B}" type="pres">
      <dgm:prSet presAssocID="{2F71D1DE-DFA9-442E-9D30-F8C54C19DA26}" presName="compositeB" presStyleCnt="0"/>
      <dgm:spPr/>
    </dgm:pt>
    <dgm:pt modelId="{DA297BE1-2A49-46B0-A7F7-A34C6D61BD1C}" type="pres">
      <dgm:prSet presAssocID="{2F71D1DE-DFA9-442E-9D30-F8C54C19DA26}" presName="textB" presStyleLbl="revTx" presStyleIdx="3" presStyleCnt="4">
        <dgm:presLayoutVars>
          <dgm:bulletEnabled val="1"/>
        </dgm:presLayoutVars>
      </dgm:prSet>
      <dgm:spPr/>
    </dgm:pt>
    <dgm:pt modelId="{015D8308-7FDB-4EC5-B189-31281275437E}" type="pres">
      <dgm:prSet presAssocID="{2F71D1DE-DFA9-442E-9D30-F8C54C19DA26}" presName="circleB" presStyleLbl="node1" presStyleIdx="3" presStyleCnt="4"/>
      <dgm:spPr/>
    </dgm:pt>
    <dgm:pt modelId="{B0CFE6DF-EAF4-4479-BBCD-71890ACAD333}" type="pres">
      <dgm:prSet presAssocID="{2F71D1DE-DFA9-442E-9D30-F8C54C19DA26}" presName="spaceB" presStyleCnt="0"/>
      <dgm:spPr/>
    </dgm:pt>
  </dgm:ptLst>
  <dgm:cxnLst>
    <dgm:cxn modelId="{15B5C94B-AF44-4210-8C24-227DE7857AF7}" srcId="{30C9D08F-D9F1-4AF6-9CA3-652785C951C7}" destId="{2FB8DD4F-E31A-49A5-BAE5-1649FC7C3CBD}" srcOrd="1" destOrd="0" parTransId="{3F2D3095-0BF6-4720-9844-816839D2E49B}" sibTransId="{FE7B0B90-1550-4E4E-9CA6-A4E0D4C454E9}"/>
    <dgm:cxn modelId="{8E3C9DDE-19E4-45DE-8D82-E2085AD08F53}" type="presOf" srcId="{7C9782B9-9912-4739-B7CB-2AA1BBD6F08E}" destId="{DA297BE1-2A49-46B0-A7F7-A34C6D61BD1C}" srcOrd="0" destOrd="2" presId="urn:microsoft.com/office/officeart/2005/8/layout/hProcess11"/>
    <dgm:cxn modelId="{835F2C2F-9321-42FE-938B-9A8A0165FB3E}" type="presOf" srcId="{4C7E1836-A94F-4F2A-B33F-61D11AC243D7}" destId="{6E8B9BCC-0ADA-42CF-9AC6-76D7C87552EC}" srcOrd="0" destOrd="0" presId="urn:microsoft.com/office/officeart/2005/8/layout/hProcess11"/>
    <dgm:cxn modelId="{573C3836-566A-493C-AFFD-2D178CABA80C}" srcId="{2F71D1DE-DFA9-442E-9D30-F8C54C19DA26}" destId="{58762D5C-982F-43E3-8C1B-6B2235E5BCFB}" srcOrd="0" destOrd="0" parTransId="{D0D5D68F-25C2-45EA-A80B-CAE032D7911F}" sibTransId="{02F0D214-28D5-4704-A802-12522783E6A3}"/>
    <dgm:cxn modelId="{1D48A2B3-4085-49F5-AF43-A3DF9B8C301C}" srcId="{117425F0-953E-4286-813E-02ED651C2034}" destId="{33038B6A-B1CC-4F2D-BB0C-F71AE27975A1}" srcOrd="2" destOrd="0" parTransId="{FDC329F0-BE50-43C0-B225-A6AE29EAC617}" sibTransId="{1D30E71C-40DF-4673-B5A5-1F2913DAD073}"/>
    <dgm:cxn modelId="{00B5D205-4121-4AFB-80AE-EE6DFF5D14FD}" srcId="{33038B6A-B1CC-4F2D-BB0C-F71AE27975A1}" destId="{7129B26C-22D2-4726-ACDA-E0E0BE73A1AF}" srcOrd="1" destOrd="0" parTransId="{CA0DA285-885E-4222-A82F-199DAFDCC54D}" sibTransId="{A7BF01B2-EF42-499B-BC3F-36CEF1C9B44D}"/>
    <dgm:cxn modelId="{DD4F7E87-95AF-4FBE-AFD4-BA0A12AAB4B8}" srcId="{117425F0-953E-4286-813E-02ED651C2034}" destId="{30C9D08F-D9F1-4AF6-9CA3-652785C951C7}" srcOrd="1" destOrd="0" parTransId="{2529D6CA-EA36-4BA1-9A23-B0A62A5270B2}" sibTransId="{F65AEF61-A09C-4B12-A76F-7637C3AB5282}"/>
    <dgm:cxn modelId="{22CFD380-B49E-418E-AEA9-D7282B863B5F}" srcId="{30C9D08F-D9F1-4AF6-9CA3-652785C951C7}" destId="{E09EB570-4884-4677-B23C-1CD89BB0C6A3}" srcOrd="0" destOrd="0" parTransId="{5DA03FAC-E774-4453-B41C-28C9C35B0849}" sibTransId="{07F7A62C-8F21-4231-A66E-10AA1D6128CA}"/>
    <dgm:cxn modelId="{97220180-F8AC-486E-A13B-9FBDB0AD726C}" type="presOf" srcId="{D5AAC057-A8B2-4D86-BA77-158CBBB2BD69}" destId="{42AC3325-A345-4D8C-8B6C-AD69D70CA283}" srcOrd="0" destOrd="1" presId="urn:microsoft.com/office/officeart/2005/8/layout/hProcess11"/>
    <dgm:cxn modelId="{14DFEE95-BF99-4D48-A6E5-30A614EB75FC}" srcId="{2F71D1DE-DFA9-442E-9D30-F8C54C19DA26}" destId="{7C9782B9-9912-4739-B7CB-2AA1BBD6F08E}" srcOrd="1" destOrd="0" parTransId="{391B0C43-13A1-4F21-8D4E-61D8022E9511}" sibTransId="{3F5DC12C-2120-4E85-94D5-ECAFDCDB1A80}"/>
    <dgm:cxn modelId="{1DB6AD5A-48E4-45D7-AAEF-EB44C234596E}" type="presOf" srcId="{7129B26C-22D2-4726-ACDA-E0E0BE73A1AF}" destId="{42AC3325-A345-4D8C-8B6C-AD69D70CA283}" srcOrd="0" destOrd="2" presId="urn:microsoft.com/office/officeart/2005/8/layout/hProcess11"/>
    <dgm:cxn modelId="{15E3D569-8F4F-4A62-9507-6DA33218BB84}" srcId="{33038B6A-B1CC-4F2D-BB0C-F71AE27975A1}" destId="{D5AAC057-A8B2-4D86-BA77-158CBBB2BD69}" srcOrd="0" destOrd="0" parTransId="{F24C3703-9403-4EBD-9902-B500964331C4}" sibTransId="{445BF70B-A129-424F-BC69-B4D226DBD3D7}"/>
    <dgm:cxn modelId="{5E92AE12-7ED7-4C22-8A19-277721EF3882}" type="presOf" srcId="{14343BEF-3EEC-49AA-8226-C5670BFEB888}" destId="{6E8B9BCC-0ADA-42CF-9AC6-76D7C87552EC}" srcOrd="0" destOrd="2" presId="urn:microsoft.com/office/officeart/2005/8/layout/hProcess11"/>
    <dgm:cxn modelId="{831F01E5-FA04-4827-815D-7E53AC4D5BF8}" type="presOf" srcId="{117425F0-953E-4286-813E-02ED651C2034}" destId="{9E8D7258-A284-4245-B249-C1F46434BFFA}" srcOrd="0" destOrd="0" presId="urn:microsoft.com/office/officeart/2005/8/layout/hProcess11"/>
    <dgm:cxn modelId="{20B70B95-D0A3-4865-BF30-77EBF79CD254}" type="presOf" srcId="{30C9D08F-D9F1-4AF6-9CA3-652785C951C7}" destId="{965ACBED-A28A-428C-8185-32D0B0F63BF3}" srcOrd="0" destOrd="0" presId="urn:microsoft.com/office/officeart/2005/8/layout/hProcess11"/>
    <dgm:cxn modelId="{D49DED52-96B8-4937-A632-3985F6BBB0A7}" type="presOf" srcId="{58762D5C-982F-43E3-8C1B-6B2235E5BCFB}" destId="{DA297BE1-2A49-46B0-A7F7-A34C6D61BD1C}" srcOrd="0" destOrd="1" presId="urn:microsoft.com/office/officeart/2005/8/layout/hProcess11"/>
    <dgm:cxn modelId="{C405B79A-85C8-4214-AD9D-31BA71C2034E}" type="presOf" srcId="{CAAC6F38-101D-45CC-9666-F0D78A776DE8}" destId="{6E8B9BCC-0ADA-42CF-9AC6-76D7C87552EC}" srcOrd="0" destOrd="1" presId="urn:microsoft.com/office/officeart/2005/8/layout/hProcess11"/>
    <dgm:cxn modelId="{35B9DDBF-9FAD-455A-A029-49C324608E44}" type="presOf" srcId="{2F71D1DE-DFA9-442E-9D30-F8C54C19DA26}" destId="{DA297BE1-2A49-46B0-A7F7-A34C6D61BD1C}" srcOrd="0" destOrd="0" presId="urn:microsoft.com/office/officeart/2005/8/layout/hProcess11"/>
    <dgm:cxn modelId="{EE48ECD1-9DBE-4768-A5D8-D2515A8D03F9}" srcId="{4C7E1836-A94F-4F2A-B33F-61D11AC243D7}" destId="{CAAC6F38-101D-45CC-9666-F0D78A776DE8}" srcOrd="0" destOrd="0" parTransId="{65F18F0E-8AA9-4874-BECF-8CAE44463AF6}" sibTransId="{AE681089-26DE-40E2-9506-110FAF233EE4}"/>
    <dgm:cxn modelId="{159BA5DF-0CBA-45F9-AC76-C1A6ABA22F4B}" type="presOf" srcId="{33038B6A-B1CC-4F2D-BB0C-F71AE27975A1}" destId="{42AC3325-A345-4D8C-8B6C-AD69D70CA283}" srcOrd="0" destOrd="0" presId="urn:microsoft.com/office/officeart/2005/8/layout/hProcess11"/>
    <dgm:cxn modelId="{C1A8F23B-51CF-4C06-991D-0994CF352B4C}" srcId="{117425F0-953E-4286-813E-02ED651C2034}" destId="{4C7E1836-A94F-4F2A-B33F-61D11AC243D7}" srcOrd="0" destOrd="0" parTransId="{9E2E3D02-7B19-4CE6-881F-293EAEA1E4EB}" sibTransId="{14C9CA33-BF38-42B5-9DA7-583FFC227673}"/>
    <dgm:cxn modelId="{62377B4F-4C1D-4DAD-A795-54AFB31A1A0C}" type="presOf" srcId="{2FB8DD4F-E31A-49A5-BAE5-1649FC7C3CBD}" destId="{965ACBED-A28A-428C-8185-32D0B0F63BF3}" srcOrd="0" destOrd="2" presId="urn:microsoft.com/office/officeart/2005/8/layout/hProcess11"/>
    <dgm:cxn modelId="{493A6513-017D-44BF-BD0E-0B78C4972DD6}" srcId="{117425F0-953E-4286-813E-02ED651C2034}" destId="{2F71D1DE-DFA9-442E-9D30-F8C54C19DA26}" srcOrd="3" destOrd="0" parTransId="{D6E9777C-8BDA-446B-BC16-3CC215B87490}" sibTransId="{B433DEF9-08C6-4EEE-971C-61D5E79C6A61}"/>
    <dgm:cxn modelId="{8EAECF88-69AF-4B91-A271-D21B155FC08C}" type="presOf" srcId="{E09EB570-4884-4677-B23C-1CD89BB0C6A3}" destId="{965ACBED-A28A-428C-8185-32D0B0F63BF3}" srcOrd="0" destOrd="1" presId="urn:microsoft.com/office/officeart/2005/8/layout/hProcess11"/>
    <dgm:cxn modelId="{E89EC2F1-D42E-4530-AD89-7CC2CDF0256E}" srcId="{4C7E1836-A94F-4F2A-B33F-61D11AC243D7}" destId="{14343BEF-3EEC-49AA-8226-C5670BFEB888}" srcOrd="1" destOrd="0" parTransId="{DBBD2CD6-1C63-426B-B8C5-DCBA10A370BF}" sibTransId="{E8FC558F-0546-43B2-A8E1-5AEE9FAC61E6}"/>
    <dgm:cxn modelId="{310FB307-F1FE-480C-BAAF-BCC394EA8FDE}" type="presParOf" srcId="{9E8D7258-A284-4245-B249-C1F46434BFFA}" destId="{AE9B7A31-FE4C-459B-B1F4-C10A1A68599C}" srcOrd="0" destOrd="0" presId="urn:microsoft.com/office/officeart/2005/8/layout/hProcess11"/>
    <dgm:cxn modelId="{179AFEF0-8F01-488D-AEB0-2CA5E1FAC695}" type="presParOf" srcId="{9E8D7258-A284-4245-B249-C1F46434BFFA}" destId="{AD60FD28-5494-4ADD-81F9-6290FBCA710A}" srcOrd="1" destOrd="0" presId="urn:microsoft.com/office/officeart/2005/8/layout/hProcess11"/>
    <dgm:cxn modelId="{4276359D-6B71-4994-A594-80C6880E1DDE}" type="presParOf" srcId="{AD60FD28-5494-4ADD-81F9-6290FBCA710A}" destId="{7907F3F0-D96D-4262-BBD8-7970D428D9E6}" srcOrd="0" destOrd="0" presId="urn:microsoft.com/office/officeart/2005/8/layout/hProcess11"/>
    <dgm:cxn modelId="{FE61E390-2D05-4101-9A6F-90EA038BBCF7}" type="presParOf" srcId="{7907F3F0-D96D-4262-BBD8-7970D428D9E6}" destId="{6E8B9BCC-0ADA-42CF-9AC6-76D7C87552EC}" srcOrd="0" destOrd="0" presId="urn:microsoft.com/office/officeart/2005/8/layout/hProcess11"/>
    <dgm:cxn modelId="{4E0AE1FB-D366-4F5C-B3D6-A8F7E3946194}" type="presParOf" srcId="{7907F3F0-D96D-4262-BBD8-7970D428D9E6}" destId="{D5CEEEEB-7BCE-4B54-A50E-AD81DF2E2640}" srcOrd="1" destOrd="0" presId="urn:microsoft.com/office/officeart/2005/8/layout/hProcess11"/>
    <dgm:cxn modelId="{B1AA911C-088E-463E-8116-75A7F48B66F9}" type="presParOf" srcId="{7907F3F0-D96D-4262-BBD8-7970D428D9E6}" destId="{58ED1DD8-F206-4D1B-AAF8-79B8810AD38D}" srcOrd="2" destOrd="0" presId="urn:microsoft.com/office/officeart/2005/8/layout/hProcess11"/>
    <dgm:cxn modelId="{8AFF0238-5C93-46DF-8274-96CED6B970E5}" type="presParOf" srcId="{AD60FD28-5494-4ADD-81F9-6290FBCA710A}" destId="{96986507-D52B-4457-A017-805E1D9A59B1}" srcOrd="1" destOrd="0" presId="urn:microsoft.com/office/officeart/2005/8/layout/hProcess11"/>
    <dgm:cxn modelId="{79CFB5C3-555E-45AA-944C-AB5775407E55}" type="presParOf" srcId="{AD60FD28-5494-4ADD-81F9-6290FBCA710A}" destId="{C558D6F9-2DFB-48ED-A8F2-BBA74137D61C}" srcOrd="2" destOrd="0" presId="urn:microsoft.com/office/officeart/2005/8/layout/hProcess11"/>
    <dgm:cxn modelId="{3CAB79E0-7D85-4677-BDFF-F0926F13AE6A}" type="presParOf" srcId="{C558D6F9-2DFB-48ED-A8F2-BBA74137D61C}" destId="{965ACBED-A28A-428C-8185-32D0B0F63BF3}" srcOrd="0" destOrd="0" presId="urn:microsoft.com/office/officeart/2005/8/layout/hProcess11"/>
    <dgm:cxn modelId="{27B26FC6-3F8A-4F4F-9A9F-2C99BF1DEDE5}" type="presParOf" srcId="{C558D6F9-2DFB-48ED-A8F2-BBA74137D61C}" destId="{4390D7EF-A419-4CCB-9DBB-BE8BE1C1804A}" srcOrd="1" destOrd="0" presId="urn:microsoft.com/office/officeart/2005/8/layout/hProcess11"/>
    <dgm:cxn modelId="{CD7A2B57-BB31-4A48-9ED2-371BF6D1210E}" type="presParOf" srcId="{C558D6F9-2DFB-48ED-A8F2-BBA74137D61C}" destId="{A8F36615-ABB9-4E93-BDD6-76EBBFBF10D7}" srcOrd="2" destOrd="0" presId="urn:microsoft.com/office/officeart/2005/8/layout/hProcess11"/>
    <dgm:cxn modelId="{7E4C0036-C13B-4E6D-B3A4-A637D472A580}" type="presParOf" srcId="{AD60FD28-5494-4ADD-81F9-6290FBCA710A}" destId="{92B11AC3-B257-43F7-9CC0-2B2B9709146E}" srcOrd="3" destOrd="0" presId="urn:microsoft.com/office/officeart/2005/8/layout/hProcess11"/>
    <dgm:cxn modelId="{95B92A4E-2A68-428E-ABB5-9A00D167E263}" type="presParOf" srcId="{AD60FD28-5494-4ADD-81F9-6290FBCA710A}" destId="{2F2236A5-6AB2-4DCC-8083-86338B2A1E11}" srcOrd="4" destOrd="0" presId="urn:microsoft.com/office/officeart/2005/8/layout/hProcess11"/>
    <dgm:cxn modelId="{62769160-6FF6-42CB-BCE4-487A2458BCEE}" type="presParOf" srcId="{2F2236A5-6AB2-4DCC-8083-86338B2A1E11}" destId="{42AC3325-A345-4D8C-8B6C-AD69D70CA283}" srcOrd="0" destOrd="0" presId="urn:microsoft.com/office/officeart/2005/8/layout/hProcess11"/>
    <dgm:cxn modelId="{F6EA9554-EFC9-4F12-AABF-FDFFCCBB1E7C}" type="presParOf" srcId="{2F2236A5-6AB2-4DCC-8083-86338B2A1E11}" destId="{3497DB52-2DAD-4B18-9678-04C3152681D2}" srcOrd="1" destOrd="0" presId="urn:microsoft.com/office/officeart/2005/8/layout/hProcess11"/>
    <dgm:cxn modelId="{10F12AED-3F0E-4715-B5C2-901235788627}" type="presParOf" srcId="{2F2236A5-6AB2-4DCC-8083-86338B2A1E11}" destId="{A1032A5B-9DE4-4A70-BE20-97E0B74F2343}" srcOrd="2" destOrd="0" presId="urn:microsoft.com/office/officeart/2005/8/layout/hProcess11"/>
    <dgm:cxn modelId="{BEC76191-ED8F-4F94-97C7-3E204A613DFE}" type="presParOf" srcId="{AD60FD28-5494-4ADD-81F9-6290FBCA710A}" destId="{16E5BEBB-2142-4086-82E2-736D7DB650B2}" srcOrd="5" destOrd="0" presId="urn:microsoft.com/office/officeart/2005/8/layout/hProcess11"/>
    <dgm:cxn modelId="{35586906-8254-4A8E-BA0D-3B0832718A67}" type="presParOf" srcId="{AD60FD28-5494-4ADD-81F9-6290FBCA710A}" destId="{5B99A536-4121-418C-A26A-725091920A7B}" srcOrd="6" destOrd="0" presId="urn:microsoft.com/office/officeart/2005/8/layout/hProcess11"/>
    <dgm:cxn modelId="{BC6B800A-2415-44ED-AF40-47CEF18D6F54}" type="presParOf" srcId="{5B99A536-4121-418C-A26A-725091920A7B}" destId="{DA297BE1-2A49-46B0-A7F7-A34C6D61BD1C}" srcOrd="0" destOrd="0" presId="urn:microsoft.com/office/officeart/2005/8/layout/hProcess11"/>
    <dgm:cxn modelId="{457B4048-D79A-41E9-A689-4DCF4E49EAEE}" type="presParOf" srcId="{5B99A536-4121-418C-A26A-725091920A7B}" destId="{015D8308-7FDB-4EC5-B189-31281275437E}" srcOrd="1" destOrd="0" presId="urn:microsoft.com/office/officeart/2005/8/layout/hProcess11"/>
    <dgm:cxn modelId="{C266E93B-55F1-49F2-86BC-C1569792BABA}" type="presParOf" srcId="{5B99A536-4121-418C-A26A-725091920A7B}" destId="{B0CFE6DF-EAF4-4479-BBCD-71890ACAD33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383943-E580-4690-AEC6-64709AAF01F1}" type="doc">
      <dgm:prSet loTypeId="urn:microsoft.com/office/officeart/2005/8/layout/chevron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D4F603-3A40-4658-AEFE-DA4817C034A9}">
      <dgm:prSet phldrT="[Text]"/>
      <dgm:spPr/>
      <dgm:t>
        <a:bodyPr/>
        <a:lstStyle/>
        <a:p>
          <a:r>
            <a:rPr lang="en-US" dirty="0" smtClean="0"/>
            <a:t>ARIMA</a:t>
          </a:r>
          <a:endParaRPr lang="en-US" dirty="0"/>
        </a:p>
      </dgm:t>
    </dgm:pt>
    <dgm:pt modelId="{BF378C98-D166-40E9-9B2D-3A0860068846}" type="parTrans" cxnId="{359598F1-3107-41F3-AE3C-6532D4ED4CFB}">
      <dgm:prSet/>
      <dgm:spPr/>
      <dgm:t>
        <a:bodyPr/>
        <a:lstStyle/>
        <a:p>
          <a:endParaRPr lang="en-US"/>
        </a:p>
      </dgm:t>
    </dgm:pt>
    <dgm:pt modelId="{5AAF7D86-10AE-4FEC-A8C7-7EDD39A339ED}" type="sibTrans" cxnId="{359598F1-3107-41F3-AE3C-6532D4ED4CFB}">
      <dgm:prSet/>
      <dgm:spPr/>
      <dgm:t>
        <a:bodyPr/>
        <a:lstStyle/>
        <a:p>
          <a:endParaRPr lang="en-US"/>
        </a:p>
      </dgm:t>
    </dgm:pt>
    <dgm:pt modelId="{66678905-ABFD-4AE5-A1A3-B48FBB5A16DC}">
      <dgm:prSet phldrT="[Text]"/>
      <dgm:spPr/>
      <dgm:t>
        <a:bodyPr/>
        <a:lstStyle/>
        <a:p>
          <a:r>
            <a:rPr lang="en-US" dirty="0" smtClean="0"/>
            <a:t>Distributed version by Cloudera</a:t>
          </a:r>
          <a:endParaRPr lang="en-US" dirty="0"/>
        </a:p>
      </dgm:t>
    </dgm:pt>
    <dgm:pt modelId="{E91A83F9-7F02-4583-A4D5-5543782CE363}" type="parTrans" cxnId="{8E485DDE-97C4-4178-A430-D15C0BF43208}">
      <dgm:prSet/>
      <dgm:spPr/>
      <dgm:t>
        <a:bodyPr/>
        <a:lstStyle/>
        <a:p>
          <a:endParaRPr lang="en-US"/>
        </a:p>
      </dgm:t>
    </dgm:pt>
    <dgm:pt modelId="{6B910DF0-D068-4EC8-8492-7387A08EFF8A}" type="sibTrans" cxnId="{8E485DDE-97C4-4178-A430-D15C0BF43208}">
      <dgm:prSet/>
      <dgm:spPr/>
      <dgm:t>
        <a:bodyPr/>
        <a:lstStyle/>
        <a:p>
          <a:endParaRPr lang="en-US"/>
        </a:p>
      </dgm:t>
    </dgm:pt>
    <dgm:pt modelId="{74359E02-5F1B-4F7B-931A-FAD3B047DB61}">
      <dgm:prSet phldrT="[Text]"/>
      <dgm:spPr/>
      <dgm:t>
        <a:bodyPr/>
        <a:lstStyle/>
        <a:p>
          <a:r>
            <a:rPr lang="en-US" dirty="0" smtClean="0"/>
            <a:t>Final model: ARIMA(2,0,0) * (0,1,1) [365]</a:t>
          </a:r>
          <a:endParaRPr lang="en-US" dirty="0"/>
        </a:p>
      </dgm:t>
    </dgm:pt>
    <dgm:pt modelId="{4B924F59-D0E3-4A8C-88E4-8DDAB9337D7A}" type="parTrans" cxnId="{DA8AF73B-A9D2-4929-BEF2-6F22EFF24E09}">
      <dgm:prSet/>
      <dgm:spPr/>
      <dgm:t>
        <a:bodyPr/>
        <a:lstStyle/>
        <a:p>
          <a:endParaRPr lang="en-US"/>
        </a:p>
      </dgm:t>
    </dgm:pt>
    <dgm:pt modelId="{57AEC83E-7416-4D1C-B59E-04B184FA0024}" type="sibTrans" cxnId="{DA8AF73B-A9D2-4929-BEF2-6F22EFF24E09}">
      <dgm:prSet/>
      <dgm:spPr/>
      <dgm:t>
        <a:bodyPr/>
        <a:lstStyle/>
        <a:p>
          <a:endParaRPr lang="en-US"/>
        </a:p>
      </dgm:t>
    </dgm:pt>
    <dgm:pt modelId="{08C89A4C-0782-4C5D-9C73-144FA29B8AA1}">
      <dgm:prSet phldrT="[Text]"/>
      <dgm:spPr/>
      <dgm:t>
        <a:bodyPr/>
        <a:lstStyle/>
        <a:p>
          <a:r>
            <a:rPr lang="en-US" dirty="0" smtClean="0"/>
            <a:t>DBSCAN</a:t>
          </a:r>
          <a:endParaRPr lang="en-US" dirty="0"/>
        </a:p>
      </dgm:t>
    </dgm:pt>
    <dgm:pt modelId="{0D8E35EF-3BEB-4AEA-99D9-EA8317BE393B}" type="parTrans" cxnId="{C82C9E43-B399-4679-ACB7-D54417271459}">
      <dgm:prSet/>
      <dgm:spPr/>
      <dgm:t>
        <a:bodyPr/>
        <a:lstStyle/>
        <a:p>
          <a:endParaRPr lang="en-US"/>
        </a:p>
      </dgm:t>
    </dgm:pt>
    <dgm:pt modelId="{AB2A9255-45C9-40DA-B6E3-626CA54DBA8F}" type="sibTrans" cxnId="{C82C9E43-B399-4679-ACB7-D54417271459}">
      <dgm:prSet/>
      <dgm:spPr/>
      <dgm:t>
        <a:bodyPr/>
        <a:lstStyle/>
        <a:p>
          <a:endParaRPr lang="en-US"/>
        </a:p>
      </dgm:t>
    </dgm:pt>
    <dgm:pt modelId="{11E8A1FE-AE22-4911-98F3-03CD823FFED0}">
      <dgm:prSet phldrT="[Text]"/>
      <dgm:spPr/>
      <dgm:t>
        <a:bodyPr/>
        <a:lstStyle/>
        <a:p>
          <a:r>
            <a:rPr lang="en-US" dirty="0" smtClean="0"/>
            <a:t>Open sourced package, but with serious performance issue</a:t>
          </a:r>
          <a:endParaRPr lang="en-US" dirty="0"/>
        </a:p>
      </dgm:t>
    </dgm:pt>
    <dgm:pt modelId="{9AEB54FD-25F6-482A-958B-EFAD69192264}" type="parTrans" cxnId="{4BD88F64-D661-48A7-B1A3-AC48215CC598}">
      <dgm:prSet/>
      <dgm:spPr/>
      <dgm:t>
        <a:bodyPr/>
        <a:lstStyle/>
        <a:p>
          <a:endParaRPr lang="en-US"/>
        </a:p>
      </dgm:t>
    </dgm:pt>
    <dgm:pt modelId="{EC4312F2-9BB4-472F-BB0C-901893C313D6}" type="sibTrans" cxnId="{4BD88F64-D661-48A7-B1A3-AC48215CC598}">
      <dgm:prSet/>
      <dgm:spPr/>
      <dgm:t>
        <a:bodyPr/>
        <a:lstStyle/>
        <a:p>
          <a:endParaRPr lang="en-US"/>
        </a:p>
      </dgm:t>
    </dgm:pt>
    <dgm:pt modelId="{1B3FDEB0-2F44-4477-927D-CCCD154250C9}">
      <dgm:prSet phldrT="[Text]"/>
      <dgm:spPr/>
      <dgm:t>
        <a:bodyPr/>
        <a:lstStyle/>
        <a:p>
          <a:r>
            <a:rPr lang="en-US" dirty="0" smtClean="0"/>
            <a:t>Clustering result align with </a:t>
          </a:r>
          <a:r>
            <a:rPr lang="en-US" dirty="0" err="1" smtClean="0"/>
            <a:t>Kmeans</a:t>
          </a:r>
          <a:endParaRPr lang="en-US" dirty="0"/>
        </a:p>
      </dgm:t>
    </dgm:pt>
    <dgm:pt modelId="{CABBE076-9BB9-4621-A5B3-A4C1BC06BA42}" type="parTrans" cxnId="{5A3B6274-69E3-47CE-B5BC-9B854820564D}">
      <dgm:prSet/>
      <dgm:spPr/>
      <dgm:t>
        <a:bodyPr/>
        <a:lstStyle/>
        <a:p>
          <a:endParaRPr lang="en-US"/>
        </a:p>
      </dgm:t>
    </dgm:pt>
    <dgm:pt modelId="{CAC0B607-8845-4C2B-8A28-42B7B6733ADC}" type="sibTrans" cxnId="{5A3B6274-69E3-47CE-B5BC-9B854820564D}">
      <dgm:prSet/>
      <dgm:spPr/>
      <dgm:t>
        <a:bodyPr/>
        <a:lstStyle/>
        <a:p>
          <a:endParaRPr lang="en-US"/>
        </a:p>
      </dgm:t>
    </dgm:pt>
    <dgm:pt modelId="{9ADB0E3B-56C6-4CBE-B80F-EF5B3BF7E798}">
      <dgm:prSet phldrT="[Text]"/>
      <dgm:spPr/>
      <dgm:t>
        <a:bodyPr/>
        <a:lstStyle/>
        <a:p>
          <a:r>
            <a:rPr lang="en-US" dirty="0" err="1" smtClean="0"/>
            <a:t>Kmeans</a:t>
          </a:r>
          <a:endParaRPr lang="en-US" dirty="0"/>
        </a:p>
      </dgm:t>
    </dgm:pt>
    <dgm:pt modelId="{1499F8B0-D0DE-445E-ADFB-ACE48CAD1246}" type="parTrans" cxnId="{D1F4EE6F-6723-4B3F-90A8-6D92E2F402DD}">
      <dgm:prSet/>
      <dgm:spPr/>
      <dgm:t>
        <a:bodyPr/>
        <a:lstStyle/>
        <a:p>
          <a:endParaRPr lang="en-US"/>
        </a:p>
      </dgm:t>
    </dgm:pt>
    <dgm:pt modelId="{976C15A7-9769-48CB-8E9F-3E8C7B28BDA2}" type="sibTrans" cxnId="{D1F4EE6F-6723-4B3F-90A8-6D92E2F402DD}">
      <dgm:prSet/>
      <dgm:spPr/>
      <dgm:t>
        <a:bodyPr/>
        <a:lstStyle/>
        <a:p>
          <a:endParaRPr lang="en-US"/>
        </a:p>
      </dgm:t>
    </dgm:pt>
    <dgm:pt modelId="{78E2F9D0-800C-466A-BD58-5D98F7159E3C}">
      <dgm:prSet phldrT="[Text]"/>
      <dgm:spPr/>
      <dgm:t>
        <a:bodyPr/>
        <a:lstStyle/>
        <a:p>
          <a:r>
            <a:rPr lang="en-US" dirty="0" smtClean="0"/>
            <a:t>Spark MLLIB Implementation, fast and robust</a:t>
          </a:r>
          <a:endParaRPr lang="en-US" dirty="0"/>
        </a:p>
      </dgm:t>
    </dgm:pt>
    <dgm:pt modelId="{1E1EE8CF-9D67-46B8-BFB2-CE61019E8C01}" type="parTrans" cxnId="{47087385-3187-40A2-96EA-51FA5E709831}">
      <dgm:prSet/>
      <dgm:spPr/>
      <dgm:t>
        <a:bodyPr/>
        <a:lstStyle/>
        <a:p>
          <a:endParaRPr lang="en-US"/>
        </a:p>
      </dgm:t>
    </dgm:pt>
    <dgm:pt modelId="{A2008960-009D-487A-B31A-F0E15FE4E3A5}" type="sibTrans" cxnId="{47087385-3187-40A2-96EA-51FA5E709831}">
      <dgm:prSet/>
      <dgm:spPr/>
      <dgm:t>
        <a:bodyPr/>
        <a:lstStyle/>
        <a:p>
          <a:endParaRPr lang="en-US"/>
        </a:p>
      </dgm:t>
    </dgm:pt>
    <dgm:pt modelId="{7BAB5FE7-82CC-4984-AA0C-AEEB44ACE3C1}">
      <dgm:prSet phldrT="[Text]"/>
      <dgm:spPr/>
      <dgm:t>
        <a:bodyPr/>
        <a:lstStyle/>
        <a:p>
          <a:r>
            <a:rPr lang="en-US" dirty="0" smtClean="0"/>
            <a:t>Ensure every location to be categorized</a:t>
          </a:r>
          <a:endParaRPr lang="en-US" dirty="0"/>
        </a:p>
      </dgm:t>
    </dgm:pt>
    <dgm:pt modelId="{594B775B-0663-4352-B70A-018AD76D1C8E}" type="parTrans" cxnId="{DC47482B-0A58-4578-B244-403D9FA997F1}">
      <dgm:prSet/>
      <dgm:spPr/>
      <dgm:t>
        <a:bodyPr/>
        <a:lstStyle/>
        <a:p>
          <a:endParaRPr lang="en-US"/>
        </a:p>
      </dgm:t>
    </dgm:pt>
    <dgm:pt modelId="{036C9E17-1C98-4A8C-B19E-9635B437DA38}" type="sibTrans" cxnId="{DC47482B-0A58-4578-B244-403D9FA997F1}">
      <dgm:prSet/>
      <dgm:spPr/>
      <dgm:t>
        <a:bodyPr/>
        <a:lstStyle/>
        <a:p>
          <a:endParaRPr lang="en-US"/>
        </a:p>
      </dgm:t>
    </dgm:pt>
    <dgm:pt modelId="{CE2BCAC1-4377-40A1-9CDE-D63D02400C26}">
      <dgm:prSet phldrT="[Text]"/>
      <dgm:spPr/>
      <dgm:t>
        <a:bodyPr/>
        <a:lstStyle/>
        <a:p>
          <a:r>
            <a:rPr lang="en-US" dirty="0" smtClean="0"/>
            <a:t>Unfortunately it’s non-seasonal, we implemented seasonal version</a:t>
          </a:r>
          <a:endParaRPr lang="en-US" dirty="0"/>
        </a:p>
      </dgm:t>
    </dgm:pt>
    <dgm:pt modelId="{A3396F02-B87C-4A65-AD57-1F86A41D5FA2}" type="parTrans" cxnId="{2770969A-401C-4D61-874E-46BC8695C0A8}">
      <dgm:prSet/>
      <dgm:spPr/>
      <dgm:t>
        <a:bodyPr/>
        <a:lstStyle/>
        <a:p>
          <a:endParaRPr lang="en-US"/>
        </a:p>
      </dgm:t>
    </dgm:pt>
    <dgm:pt modelId="{B62F4D02-1022-4887-8573-CB7C5A0732F5}" type="sibTrans" cxnId="{2770969A-401C-4D61-874E-46BC8695C0A8}">
      <dgm:prSet/>
      <dgm:spPr/>
      <dgm:t>
        <a:bodyPr/>
        <a:lstStyle/>
        <a:p>
          <a:endParaRPr lang="en-US"/>
        </a:p>
      </dgm:t>
    </dgm:pt>
    <dgm:pt modelId="{08D3742D-EA04-4DB8-AACD-354D56FA8174}">
      <dgm:prSet phldrT="[Text]"/>
      <dgm:spPr/>
      <dgm:t>
        <a:bodyPr/>
        <a:lstStyle/>
        <a:p>
          <a:r>
            <a:rPr lang="en-US" dirty="0" smtClean="0"/>
            <a:t>Some location marked as “noise”, does not fit domain knowledge</a:t>
          </a:r>
          <a:endParaRPr lang="en-US" dirty="0"/>
        </a:p>
      </dgm:t>
    </dgm:pt>
    <dgm:pt modelId="{AF7D558C-2EA0-4E2A-A737-CE148AF547C1}" type="parTrans" cxnId="{7DA5D4DB-8208-40D0-93E1-E617124EF9A5}">
      <dgm:prSet/>
      <dgm:spPr/>
      <dgm:t>
        <a:bodyPr/>
        <a:lstStyle/>
        <a:p>
          <a:endParaRPr lang="en-US"/>
        </a:p>
      </dgm:t>
    </dgm:pt>
    <dgm:pt modelId="{97A117F8-83A7-4043-A219-D6A6998B11FA}" type="sibTrans" cxnId="{7DA5D4DB-8208-40D0-93E1-E617124EF9A5}">
      <dgm:prSet/>
      <dgm:spPr/>
      <dgm:t>
        <a:bodyPr/>
        <a:lstStyle/>
        <a:p>
          <a:endParaRPr lang="en-US"/>
        </a:p>
      </dgm:t>
    </dgm:pt>
    <dgm:pt modelId="{7C3A7D37-DA04-4189-9F5E-BEA00D25B778}">
      <dgm:prSet phldrT="[Text]"/>
      <dgm:spPr/>
      <dgm:t>
        <a:bodyPr/>
        <a:lstStyle/>
        <a:p>
          <a:r>
            <a:rPr lang="en-US" dirty="0" smtClean="0"/>
            <a:t>We choose to use </a:t>
          </a:r>
          <a:r>
            <a:rPr lang="en-US" dirty="0" err="1" smtClean="0"/>
            <a:t>Kmeans</a:t>
          </a:r>
          <a:endParaRPr lang="en-US" dirty="0"/>
        </a:p>
      </dgm:t>
    </dgm:pt>
    <dgm:pt modelId="{F61DC021-C781-4D7B-B3D9-BAB2E04BB8E0}" type="parTrans" cxnId="{E7F5D5F9-EC4D-4B91-91B0-F3AAD9AF11F7}">
      <dgm:prSet/>
      <dgm:spPr/>
      <dgm:t>
        <a:bodyPr/>
        <a:lstStyle/>
        <a:p>
          <a:endParaRPr lang="en-US"/>
        </a:p>
      </dgm:t>
    </dgm:pt>
    <dgm:pt modelId="{00EC3E6E-BD7F-4286-ADD5-04842CD4A93D}" type="sibTrans" cxnId="{E7F5D5F9-EC4D-4B91-91B0-F3AAD9AF11F7}">
      <dgm:prSet/>
      <dgm:spPr/>
      <dgm:t>
        <a:bodyPr/>
        <a:lstStyle/>
        <a:p>
          <a:endParaRPr lang="en-US"/>
        </a:p>
      </dgm:t>
    </dgm:pt>
    <dgm:pt modelId="{C57F40B3-2897-4E59-AF9E-740AFD4481CA}" type="pres">
      <dgm:prSet presAssocID="{3E383943-E580-4690-AEC6-64709AAF01F1}" presName="linearFlow" presStyleCnt="0">
        <dgm:presLayoutVars>
          <dgm:dir/>
          <dgm:animLvl val="lvl"/>
          <dgm:resizeHandles val="exact"/>
        </dgm:presLayoutVars>
      </dgm:prSet>
      <dgm:spPr/>
    </dgm:pt>
    <dgm:pt modelId="{748FC5FA-9657-449C-8369-25BDE4E864C4}" type="pres">
      <dgm:prSet presAssocID="{51D4F603-3A40-4658-AEFE-DA4817C034A9}" presName="composite" presStyleCnt="0"/>
      <dgm:spPr/>
    </dgm:pt>
    <dgm:pt modelId="{9A1510AA-B914-480A-BE37-9C31ADB56E15}" type="pres">
      <dgm:prSet presAssocID="{51D4F603-3A40-4658-AEFE-DA4817C034A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A7C3401-DA55-485A-AE7E-C73FCBC13366}" type="pres">
      <dgm:prSet presAssocID="{51D4F603-3A40-4658-AEFE-DA4817C034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8485C-F1C4-4D34-857E-601F01A1D476}" type="pres">
      <dgm:prSet presAssocID="{5AAF7D86-10AE-4FEC-A8C7-7EDD39A339ED}" presName="sp" presStyleCnt="0"/>
      <dgm:spPr/>
    </dgm:pt>
    <dgm:pt modelId="{54A6788F-125C-4287-9AFA-FAE55FFABF74}" type="pres">
      <dgm:prSet presAssocID="{08C89A4C-0782-4C5D-9C73-144FA29B8AA1}" presName="composite" presStyleCnt="0"/>
      <dgm:spPr/>
    </dgm:pt>
    <dgm:pt modelId="{4459DC92-7AAA-4346-BB35-6E40BC2C13A5}" type="pres">
      <dgm:prSet presAssocID="{08C89A4C-0782-4C5D-9C73-144FA29B8AA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8695A7A-009D-48B2-8DBC-02982BDD9CD3}" type="pres">
      <dgm:prSet presAssocID="{08C89A4C-0782-4C5D-9C73-144FA29B8AA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3D035-A83E-44D8-A0F3-B61EB7EAD29A}" type="pres">
      <dgm:prSet presAssocID="{AB2A9255-45C9-40DA-B6E3-626CA54DBA8F}" presName="sp" presStyleCnt="0"/>
      <dgm:spPr/>
    </dgm:pt>
    <dgm:pt modelId="{3406E3A4-FFB2-425D-9D58-D97D43FA1917}" type="pres">
      <dgm:prSet presAssocID="{9ADB0E3B-56C6-4CBE-B80F-EF5B3BF7E798}" presName="composite" presStyleCnt="0"/>
      <dgm:spPr/>
    </dgm:pt>
    <dgm:pt modelId="{AA386A0E-A46B-4800-8E5D-8C01D3349130}" type="pres">
      <dgm:prSet presAssocID="{9ADB0E3B-56C6-4CBE-B80F-EF5B3BF7E79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7BA659A-A0C6-48D6-947E-81DC2D6E6A39}" type="pres">
      <dgm:prSet presAssocID="{9ADB0E3B-56C6-4CBE-B80F-EF5B3BF7E79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C9E43-B399-4679-ACB7-D54417271459}" srcId="{3E383943-E580-4690-AEC6-64709AAF01F1}" destId="{08C89A4C-0782-4C5D-9C73-144FA29B8AA1}" srcOrd="1" destOrd="0" parTransId="{0D8E35EF-3BEB-4AEA-99D9-EA8317BE393B}" sibTransId="{AB2A9255-45C9-40DA-B6E3-626CA54DBA8F}"/>
    <dgm:cxn modelId="{8E485DDE-97C4-4178-A430-D15C0BF43208}" srcId="{51D4F603-3A40-4658-AEFE-DA4817C034A9}" destId="{66678905-ABFD-4AE5-A1A3-B48FBB5A16DC}" srcOrd="0" destOrd="0" parTransId="{E91A83F9-7F02-4583-A4D5-5543782CE363}" sibTransId="{6B910DF0-D068-4EC8-8492-7387A08EFF8A}"/>
    <dgm:cxn modelId="{D4922824-7DD2-4F45-AD89-09FBB26DFB74}" type="presOf" srcId="{CE2BCAC1-4377-40A1-9CDE-D63D02400C26}" destId="{4A7C3401-DA55-485A-AE7E-C73FCBC13366}" srcOrd="0" destOrd="1" presId="urn:microsoft.com/office/officeart/2005/8/layout/chevron2"/>
    <dgm:cxn modelId="{2532334A-8E24-4488-A4EF-A24530D87FE3}" type="presOf" srcId="{7BAB5FE7-82CC-4984-AA0C-AEEB44ACE3C1}" destId="{B7BA659A-A0C6-48D6-947E-81DC2D6E6A39}" srcOrd="0" destOrd="1" presId="urn:microsoft.com/office/officeart/2005/8/layout/chevron2"/>
    <dgm:cxn modelId="{DA8AF73B-A9D2-4929-BEF2-6F22EFF24E09}" srcId="{51D4F603-3A40-4658-AEFE-DA4817C034A9}" destId="{74359E02-5F1B-4F7B-931A-FAD3B047DB61}" srcOrd="2" destOrd="0" parTransId="{4B924F59-D0E3-4A8C-88E4-8DDAB9337D7A}" sibTransId="{57AEC83E-7416-4D1C-B59E-04B184FA0024}"/>
    <dgm:cxn modelId="{9D45D14B-8F81-4E6E-B5C6-526EF6DA3DDD}" type="presOf" srcId="{08D3742D-EA04-4DB8-AACD-354D56FA8174}" destId="{A8695A7A-009D-48B2-8DBC-02982BDD9CD3}" srcOrd="0" destOrd="2" presId="urn:microsoft.com/office/officeart/2005/8/layout/chevron2"/>
    <dgm:cxn modelId="{47087385-3187-40A2-96EA-51FA5E709831}" srcId="{9ADB0E3B-56C6-4CBE-B80F-EF5B3BF7E798}" destId="{78E2F9D0-800C-466A-BD58-5D98F7159E3C}" srcOrd="0" destOrd="0" parTransId="{1E1EE8CF-9D67-46B8-BFB2-CE61019E8C01}" sibTransId="{A2008960-009D-487A-B31A-F0E15FE4E3A5}"/>
    <dgm:cxn modelId="{7FE13ED2-626B-4739-8C4C-F11D3B38D5AF}" type="presOf" srcId="{1B3FDEB0-2F44-4477-927D-CCCD154250C9}" destId="{A8695A7A-009D-48B2-8DBC-02982BDD9CD3}" srcOrd="0" destOrd="1" presId="urn:microsoft.com/office/officeart/2005/8/layout/chevron2"/>
    <dgm:cxn modelId="{DC47482B-0A58-4578-B244-403D9FA997F1}" srcId="{9ADB0E3B-56C6-4CBE-B80F-EF5B3BF7E798}" destId="{7BAB5FE7-82CC-4984-AA0C-AEEB44ACE3C1}" srcOrd="1" destOrd="0" parTransId="{594B775B-0663-4352-B70A-018AD76D1C8E}" sibTransId="{036C9E17-1C98-4A8C-B19E-9635B437DA38}"/>
    <dgm:cxn modelId="{7DA5D4DB-8208-40D0-93E1-E617124EF9A5}" srcId="{08C89A4C-0782-4C5D-9C73-144FA29B8AA1}" destId="{08D3742D-EA04-4DB8-AACD-354D56FA8174}" srcOrd="2" destOrd="0" parTransId="{AF7D558C-2EA0-4E2A-A737-CE148AF547C1}" sibTransId="{97A117F8-83A7-4043-A219-D6A6998B11FA}"/>
    <dgm:cxn modelId="{D1F4EE6F-6723-4B3F-90A8-6D92E2F402DD}" srcId="{3E383943-E580-4690-AEC6-64709AAF01F1}" destId="{9ADB0E3B-56C6-4CBE-B80F-EF5B3BF7E798}" srcOrd="2" destOrd="0" parTransId="{1499F8B0-D0DE-445E-ADFB-ACE48CAD1246}" sibTransId="{976C15A7-9769-48CB-8E9F-3E8C7B28BDA2}"/>
    <dgm:cxn modelId="{DD911C63-7BF5-4DA5-A6E9-F32AB424F7ED}" type="presOf" srcId="{66678905-ABFD-4AE5-A1A3-B48FBB5A16DC}" destId="{4A7C3401-DA55-485A-AE7E-C73FCBC13366}" srcOrd="0" destOrd="0" presId="urn:microsoft.com/office/officeart/2005/8/layout/chevron2"/>
    <dgm:cxn modelId="{23AFEDCB-E91A-42BC-A7F7-CA93A337C565}" type="presOf" srcId="{9ADB0E3B-56C6-4CBE-B80F-EF5B3BF7E798}" destId="{AA386A0E-A46B-4800-8E5D-8C01D3349130}" srcOrd="0" destOrd="0" presId="urn:microsoft.com/office/officeart/2005/8/layout/chevron2"/>
    <dgm:cxn modelId="{0AF1B73F-6A6A-4122-AB94-958CC87F2F09}" type="presOf" srcId="{78E2F9D0-800C-466A-BD58-5D98F7159E3C}" destId="{B7BA659A-A0C6-48D6-947E-81DC2D6E6A39}" srcOrd="0" destOrd="0" presId="urn:microsoft.com/office/officeart/2005/8/layout/chevron2"/>
    <dgm:cxn modelId="{359598F1-3107-41F3-AE3C-6532D4ED4CFB}" srcId="{3E383943-E580-4690-AEC6-64709AAF01F1}" destId="{51D4F603-3A40-4658-AEFE-DA4817C034A9}" srcOrd="0" destOrd="0" parTransId="{BF378C98-D166-40E9-9B2D-3A0860068846}" sibTransId="{5AAF7D86-10AE-4FEC-A8C7-7EDD39A339ED}"/>
    <dgm:cxn modelId="{EB7522AC-8B16-4B72-B75E-5F95E1DBD4A3}" type="presOf" srcId="{51D4F603-3A40-4658-AEFE-DA4817C034A9}" destId="{9A1510AA-B914-480A-BE37-9C31ADB56E15}" srcOrd="0" destOrd="0" presId="urn:microsoft.com/office/officeart/2005/8/layout/chevron2"/>
    <dgm:cxn modelId="{535602DD-68C7-401E-AACE-95905677F259}" type="presOf" srcId="{11E8A1FE-AE22-4911-98F3-03CD823FFED0}" destId="{A8695A7A-009D-48B2-8DBC-02982BDD9CD3}" srcOrd="0" destOrd="0" presId="urn:microsoft.com/office/officeart/2005/8/layout/chevron2"/>
    <dgm:cxn modelId="{92FB3E65-9472-4A99-B996-E9BA10C07FAF}" type="presOf" srcId="{3E383943-E580-4690-AEC6-64709AAF01F1}" destId="{C57F40B3-2897-4E59-AF9E-740AFD4481CA}" srcOrd="0" destOrd="0" presId="urn:microsoft.com/office/officeart/2005/8/layout/chevron2"/>
    <dgm:cxn modelId="{E7F5D5F9-EC4D-4B91-91B0-F3AAD9AF11F7}" srcId="{9ADB0E3B-56C6-4CBE-B80F-EF5B3BF7E798}" destId="{7C3A7D37-DA04-4189-9F5E-BEA00D25B778}" srcOrd="2" destOrd="0" parTransId="{F61DC021-C781-4D7B-B3D9-BAB2E04BB8E0}" sibTransId="{00EC3E6E-BD7F-4286-ADD5-04842CD4A93D}"/>
    <dgm:cxn modelId="{2770969A-401C-4D61-874E-46BC8695C0A8}" srcId="{51D4F603-3A40-4658-AEFE-DA4817C034A9}" destId="{CE2BCAC1-4377-40A1-9CDE-D63D02400C26}" srcOrd="1" destOrd="0" parTransId="{A3396F02-B87C-4A65-AD57-1F86A41D5FA2}" sibTransId="{B62F4D02-1022-4887-8573-CB7C5A0732F5}"/>
    <dgm:cxn modelId="{71E5CEB0-1AB9-4491-B245-18CECE6230F8}" type="presOf" srcId="{74359E02-5F1B-4F7B-931A-FAD3B047DB61}" destId="{4A7C3401-DA55-485A-AE7E-C73FCBC13366}" srcOrd="0" destOrd="2" presId="urn:microsoft.com/office/officeart/2005/8/layout/chevron2"/>
    <dgm:cxn modelId="{4BD88F64-D661-48A7-B1A3-AC48215CC598}" srcId="{08C89A4C-0782-4C5D-9C73-144FA29B8AA1}" destId="{11E8A1FE-AE22-4911-98F3-03CD823FFED0}" srcOrd="0" destOrd="0" parTransId="{9AEB54FD-25F6-482A-958B-EFAD69192264}" sibTransId="{EC4312F2-9BB4-472F-BB0C-901893C313D6}"/>
    <dgm:cxn modelId="{5A3B6274-69E3-47CE-B5BC-9B854820564D}" srcId="{08C89A4C-0782-4C5D-9C73-144FA29B8AA1}" destId="{1B3FDEB0-2F44-4477-927D-CCCD154250C9}" srcOrd="1" destOrd="0" parTransId="{CABBE076-9BB9-4621-A5B3-A4C1BC06BA42}" sibTransId="{CAC0B607-8845-4C2B-8A28-42B7B6733ADC}"/>
    <dgm:cxn modelId="{CFADD912-822F-4AF4-8969-8CC782B41FC6}" type="presOf" srcId="{08C89A4C-0782-4C5D-9C73-144FA29B8AA1}" destId="{4459DC92-7AAA-4346-BB35-6E40BC2C13A5}" srcOrd="0" destOrd="0" presId="urn:microsoft.com/office/officeart/2005/8/layout/chevron2"/>
    <dgm:cxn modelId="{BFF2EDAD-8B9F-46A3-8625-20CEF5771724}" type="presOf" srcId="{7C3A7D37-DA04-4189-9F5E-BEA00D25B778}" destId="{B7BA659A-A0C6-48D6-947E-81DC2D6E6A39}" srcOrd="0" destOrd="2" presId="urn:microsoft.com/office/officeart/2005/8/layout/chevron2"/>
    <dgm:cxn modelId="{10929E90-8F1D-4ABA-B7EE-9657316503F1}" type="presParOf" srcId="{C57F40B3-2897-4E59-AF9E-740AFD4481CA}" destId="{748FC5FA-9657-449C-8369-25BDE4E864C4}" srcOrd="0" destOrd="0" presId="urn:microsoft.com/office/officeart/2005/8/layout/chevron2"/>
    <dgm:cxn modelId="{61839E65-3171-49FC-BACE-DD4010A2C9CB}" type="presParOf" srcId="{748FC5FA-9657-449C-8369-25BDE4E864C4}" destId="{9A1510AA-B914-480A-BE37-9C31ADB56E15}" srcOrd="0" destOrd="0" presId="urn:microsoft.com/office/officeart/2005/8/layout/chevron2"/>
    <dgm:cxn modelId="{1B744E6D-BF19-4D9E-B472-9513CFEB8190}" type="presParOf" srcId="{748FC5FA-9657-449C-8369-25BDE4E864C4}" destId="{4A7C3401-DA55-485A-AE7E-C73FCBC13366}" srcOrd="1" destOrd="0" presId="urn:microsoft.com/office/officeart/2005/8/layout/chevron2"/>
    <dgm:cxn modelId="{CC64CA14-9169-4957-9E29-C73CF4A44E3B}" type="presParOf" srcId="{C57F40B3-2897-4E59-AF9E-740AFD4481CA}" destId="{9868485C-F1C4-4D34-857E-601F01A1D476}" srcOrd="1" destOrd="0" presId="urn:microsoft.com/office/officeart/2005/8/layout/chevron2"/>
    <dgm:cxn modelId="{1458FFAF-01EF-4CB6-861B-7CB95C49AF21}" type="presParOf" srcId="{C57F40B3-2897-4E59-AF9E-740AFD4481CA}" destId="{54A6788F-125C-4287-9AFA-FAE55FFABF74}" srcOrd="2" destOrd="0" presId="urn:microsoft.com/office/officeart/2005/8/layout/chevron2"/>
    <dgm:cxn modelId="{103639FC-CCDF-4B83-AADF-74E0042EA296}" type="presParOf" srcId="{54A6788F-125C-4287-9AFA-FAE55FFABF74}" destId="{4459DC92-7AAA-4346-BB35-6E40BC2C13A5}" srcOrd="0" destOrd="0" presId="urn:microsoft.com/office/officeart/2005/8/layout/chevron2"/>
    <dgm:cxn modelId="{18A96D45-C838-4C89-9BD0-9A23025374DF}" type="presParOf" srcId="{54A6788F-125C-4287-9AFA-FAE55FFABF74}" destId="{A8695A7A-009D-48B2-8DBC-02982BDD9CD3}" srcOrd="1" destOrd="0" presId="urn:microsoft.com/office/officeart/2005/8/layout/chevron2"/>
    <dgm:cxn modelId="{62F07F6B-B7EE-496B-B578-62F0B5FD8036}" type="presParOf" srcId="{C57F40B3-2897-4E59-AF9E-740AFD4481CA}" destId="{8913D035-A83E-44D8-A0F3-B61EB7EAD29A}" srcOrd="3" destOrd="0" presId="urn:microsoft.com/office/officeart/2005/8/layout/chevron2"/>
    <dgm:cxn modelId="{555B99DE-2B25-4DAE-ABD2-ED23CD26CC49}" type="presParOf" srcId="{C57F40B3-2897-4E59-AF9E-740AFD4481CA}" destId="{3406E3A4-FFB2-425D-9D58-D97D43FA1917}" srcOrd="4" destOrd="0" presId="urn:microsoft.com/office/officeart/2005/8/layout/chevron2"/>
    <dgm:cxn modelId="{57FDBCA8-6978-47FA-B76D-068901451A3F}" type="presParOf" srcId="{3406E3A4-FFB2-425D-9D58-D97D43FA1917}" destId="{AA386A0E-A46B-4800-8E5D-8C01D3349130}" srcOrd="0" destOrd="0" presId="urn:microsoft.com/office/officeart/2005/8/layout/chevron2"/>
    <dgm:cxn modelId="{5EF1CF01-DC7A-465A-9607-B23DDAD9AF10}" type="presParOf" srcId="{3406E3A4-FFB2-425D-9D58-D97D43FA1917}" destId="{B7BA659A-A0C6-48D6-947E-81DC2D6E6A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0E534-6809-4736-8988-F78444F071B5}">
      <dsp:nvSpPr>
        <dsp:cNvPr id="0" name=""/>
        <dsp:cNvSpPr/>
      </dsp:nvSpPr>
      <dsp:spPr>
        <a:xfrm>
          <a:off x="0" y="49278"/>
          <a:ext cx="8596312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/>
              </a:solidFill>
            </a:rPr>
            <a:t>Problem Definition</a:t>
          </a:r>
          <a:endParaRPr lang="en-US" sz="3700" kern="1200" dirty="0">
            <a:solidFill>
              <a:schemeClr val="bg1"/>
            </a:solidFill>
          </a:endParaRPr>
        </a:p>
      </dsp:txBody>
      <dsp:txXfrm>
        <a:off x="42265" y="91543"/>
        <a:ext cx="8511782" cy="781270"/>
      </dsp:txXfrm>
    </dsp:sp>
    <dsp:sp modelId="{58F42248-5142-4108-8C96-9247697E85F8}">
      <dsp:nvSpPr>
        <dsp:cNvPr id="0" name=""/>
        <dsp:cNvSpPr/>
      </dsp:nvSpPr>
      <dsp:spPr>
        <a:xfrm>
          <a:off x="0" y="1021638"/>
          <a:ext cx="8596312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/>
              </a:solidFill>
            </a:rPr>
            <a:t>Design</a:t>
          </a:r>
          <a:endParaRPr lang="en-US" sz="3700" kern="1200" dirty="0">
            <a:solidFill>
              <a:schemeClr val="bg1"/>
            </a:solidFill>
          </a:endParaRPr>
        </a:p>
      </dsp:txBody>
      <dsp:txXfrm>
        <a:off x="42265" y="1063903"/>
        <a:ext cx="8511782" cy="781270"/>
      </dsp:txXfrm>
    </dsp:sp>
    <dsp:sp modelId="{3D85A4D2-4FEC-4B3F-B25B-11DB173721E4}">
      <dsp:nvSpPr>
        <dsp:cNvPr id="0" name=""/>
        <dsp:cNvSpPr/>
      </dsp:nvSpPr>
      <dsp:spPr>
        <a:xfrm>
          <a:off x="0" y="2010297"/>
          <a:ext cx="8596312" cy="865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/>
              </a:solidFill>
            </a:rPr>
            <a:t>Implementation</a:t>
          </a:r>
        </a:p>
      </dsp:txBody>
      <dsp:txXfrm>
        <a:off x="42265" y="2052562"/>
        <a:ext cx="8511782" cy="781270"/>
      </dsp:txXfrm>
    </dsp:sp>
    <dsp:sp modelId="{8AD8E6E9-1DFE-4A6E-B978-8054260AD404}">
      <dsp:nvSpPr>
        <dsp:cNvPr id="0" name=""/>
        <dsp:cNvSpPr/>
      </dsp:nvSpPr>
      <dsp:spPr>
        <a:xfrm>
          <a:off x="0" y="2966358"/>
          <a:ext cx="8596312" cy="865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/>
              </a:solidFill>
            </a:rPr>
            <a:t>Demo</a:t>
          </a:r>
          <a:endParaRPr lang="en-US" sz="3700" kern="1200" dirty="0">
            <a:solidFill>
              <a:schemeClr val="bg1"/>
            </a:solidFill>
          </a:endParaRPr>
        </a:p>
      </dsp:txBody>
      <dsp:txXfrm>
        <a:off x="42265" y="3008623"/>
        <a:ext cx="8511782" cy="7812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F1408-D0E1-4438-AF01-AE81C551EA41}">
      <dsp:nvSpPr>
        <dsp:cNvPr id="0" name=""/>
        <dsp:cNvSpPr/>
      </dsp:nvSpPr>
      <dsp:spPr>
        <a:xfrm rot="16200000">
          <a:off x="-575508" y="576557"/>
          <a:ext cx="3881437" cy="2728321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45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Lvl3: Outsourced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Too large for storage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JSON received from API call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API level aggregation</a:t>
          </a:r>
          <a:endParaRPr lang="en-US" sz="1900" kern="1200" dirty="0"/>
        </a:p>
      </dsp:txBody>
      <dsp:txXfrm rot="5400000">
        <a:off x="1050" y="776286"/>
        <a:ext cx="2728321" cy="2328863"/>
      </dsp:txXfrm>
    </dsp:sp>
    <dsp:sp modelId="{FC59F9A5-A872-47AB-917E-B5D9C783767C}">
      <dsp:nvSpPr>
        <dsp:cNvPr id="0" name=""/>
        <dsp:cNvSpPr/>
      </dsp:nvSpPr>
      <dsp:spPr>
        <a:xfrm rot="16200000">
          <a:off x="2357437" y="576557"/>
          <a:ext cx="3881437" cy="2728321"/>
        </a:xfrm>
        <a:prstGeom prst="flowChartManualOperati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96000"/>
                <a:lumMod val="100000"/>
              </a:schemeClr>
            </a:gs>
            <a:gs pos="78000">
              <a:schemeClr val="accent4">
                <a:hueOff val="-2232385"/>
                <a:satOff val="13449"/>
                <a:lumOff val="107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45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Lvl2: Persisted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Memsql</a:t>
          </a:r>
          <a:r>
            <a:rPr lang="en-US" sz="1900" kern="1200" dirty="0" smtClean="0"/>
            <a:t> snapshot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Transaction log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Provide same durability as SQLDB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Better scalability than SQLDB</a:t>
          </a:r>
          <a:endParaRPr lang="en-US" sz="1900" kern="1200" dirty="0"/>
        </a:p>
      </dsp:txBody>
      <dsp:txXfrm rot="5400000">
        <a:off x="2933995" y="776286"/>
        <a:ext cx="2728321" cy="2328863"/>
      </dsp:txXfrm>
    </dsp:sp>
    <dsp:sp modelId="{11305C2A-B6C3-40CE-8F1C-6880862749ED}">
      <dsp:nvSpPr>
        <dsp:cNvPr id="0" name=""/>
        <dsp:cNvSpPr/>
      </dsp:nvSpPr>
      <dsp:spPr>
        <a:xfrm rot="16200000">
          <a:off x="5290383" y="576557"/>
          <a:ext cx="3881437" cy="2728321"/>
        </a:xfrm>
        <a:prstGeom prst="flowChartManualOperati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96000"/>
                <a:lumMod val="100000"/>
              </a:schemeClr>
            </a:gs>
            <a:gs pos="78000">
              <a:schemeClr val="accent4">
                <a:hueOff val="-4464770"/>
                <a:satOff val="26899"/>
                <a:lumOff val="215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45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Lvl1: Cached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Fully cached in memory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High data locality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Design for high throughput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 rot="5400000">
        <a:off x="5866941" y="776286"/>
        <a:ext cx="2728321" cy="23288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672A4-5347-49CE-9FB1-CF697E84625F}">
      <dsp:nvSpPr>
        <dsp:cNvPr id="0" name=""/>
        <dsp:cNvSpPr/>
      </dsp:nvSpPr>
      <dsp:spPr>
        <a:xfrm>
          <a:off x="0" y="469218"/>
          <a:ext cx="8596312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416560" rIns="667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Full MVC structure, with MySQL JDBC driver (compatibly with Memsql)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Run on Tomcat, WAR deployment</a:t>
          </a:r>
          <a:endParaRPr lang="en-US" sz="2000" kern="1200" dirty="0" smtClean="0"/>
        </a:p>
      </dsp:txBody>
      <dsp:txXfrm>
        <a:off x="0" y="469218"/>
        <a:ext cx="8596312" cy="1417500"/>
      </dsp:txXfrm>
    </dsp:sp>
    <dsp:sp modelId="{3710567C-741E-43A9-B3BA-23D0E5903246}">
      <dsp:nvSpPr>
        <dsp:cNvPr id="0" name=""/>
        <dsp:cNvSpPr/>
      </dsp:nvSpPr>
      <dsp:spPr>
        <a:xfrm>
          <a:off x="429815" y="174018"/>
          <a:ext cx="6017418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Back-end: Spring framework</a:t>
          </a:r>
          <a:endParaRPr lang="en-US" sz="2000" kern="1200"/>
        </a:p>
      </dsp:txBody>
      <dsp:txXfrm>
        <a:off x="458636" y="202839"/>
        <a:ext cx="5959776" cy="532758"/>
      </dsp:txXfrm>
    </dsp:sp>
    <dsp:sp modelId="{0D130071-48EA-4FAE-884E-683E3CE7157A}">
      <dsp:nvSpPr>
        <dsp:cNvPr id="0" name=""/>
        <dsp:cNvSpPr/>
      </dsp:nvSpPr>
      <dsp:spPr>
        <a:xfrm>
          <a:off x="0" y="2289918"/>
          <a:ext cx="8596312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416560" rIns="667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Single page application, fully utilized AJAX, asynchronized update from multiple data source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Dynamic and device-independent UI build on Bootstrap CSS</a:t>
          </a:r>
          <a:endParaRPr lang="en-US" sz="2000" kern="1200" dirty="0" smtClean="0"/>
        </a:p>
      </dsp:txBody>
      <dsp:txXfrm>
        <a:off x="0" y="2289918"/>
        <a:ext cx="8596312" cy="1417500"/>
      </dsp:txXfrm>
    </dsp:sp>
    <dsp:sp modelId="{AE924FEB-446A-4870-A369-D241C29B041A}">
      <dsp:nvSpPr>
        <dsp:cNvPr id="0" name=""/>
        <dsp:cNvSpPr/>
      </dsp:nvSpPr>
      <dsp:spPr>
        <a:xfrm>
          <a:off x="429815" y="1994718"/>
          <a:ext cx="6017418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Front-end: jQuery, Google Map API, Google Chart</a:t>
          </a:r>
          <a:endParaRPr lang="en-US" sz="2000" kern="1200" dirty="0" smtClean="0"/>
        </a:p>
      </dsp:txBody>
      <dsp:txXfrm>
        <a:off x="458636" y="2023539"/>
        <a:ext cx="595977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B0256-9697-4677-A14B-DB2517C0C562}">
      <dsp:nvSpPr>
        <dsp:cNvPr id="0" name=""/>
        <dsp:cNvSpPr/>
      </dsp:nvSpPr>
      <dsp:spPr>
        <a:xfrm>
          <a:off x="3232" y="718068"/>
          <a:ext cx="1943404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Volume</a:t>
          </a:r>
          <a:endParaRPr lang="en-US" sz="2200" kern="1200" dirty="0"/>
        </a:p>
      </dsp:txBody>
      <dsp:txXfrm>
        <a:off x="3232" y="718068"/>
        <a:ext cx="1943404" cy="633600"/>
      </dsp:txXfrm>
    </dsp:sp>
    <dsp:sp modelId="{EBFFD54C-152E-40B4-BDB8-9036341C7E56}">
      <dsp:nvSpPr>
        <dsp:cNvPr id="0" name=""/>
        <dsp:cNvSpPr/>
      </dsp:nvSpPr>
      <dsp:spPr>
        <a:xfrm>
          <a:off x="3232" y="1351668"/>
          <a:ext cx="1943404" cy="1811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Historical data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Missing and inaccurate is common</a:t>
          </a:r>
          <a:endParaRPr lang="en-US" sz="2200" kern="1200" dirty="0"/>
        </a:p>
      </dsp:txBody>
      <dsp:txXfrm>
        <a:off x="3232" y="1351668"/>
        <a:ext cx="1943404" cy="1811700"/>
      </dsp:txXfrm>
    </dsp:sp>
    <dsp:sp modelId="{60D09ED7-0757-4B1D-84BC-488A8CF6F3D1}">
      <dsp:nvSpPr>
        <dsp:cNvPr id="0" name=""/>
        <dsp:cNvSpPr/>
      </dsp:nvSpPr>
      <dsp:spPr>
        <a:xfrm>
          <a:off x="2218713" y="718068"/>
          <a:ext cx="1943404" cy="633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Speed</a:t>
          </a:r>
          <a:endParaRPr lang="en-US" sz="2200" kern="1200" dirty="0"/>
        </a:p>
      </dsp:txBody>
      <dsp:txXfrm>
        <a:off x="2218713" y="718068"/>
        <a:ext cx="1943404" cy="633600"/>
      </dsp:txXfrm>
    </dsp:sp>
    <dsp:sp modelId="{04072F29-86A0-4FB3-8EDA-94AFC2BE43C1}">
      <dsp:nvSpPr>
        <dsp:cNvPr id="0" name=""/>
        <dsp:cNvSpPr/>
      </dsp:nvSpPr>
      <dsp:spPr>
        <a:xfrm>
          <a:off x="2218713" y="1351668"/>
          <a:ext cx="1943404" cy="18117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Up to date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Responsive</a:t>
          </a:r>
          <a:endParaRPr lang="en-US" sz="2200" kern="1200" dirty="0"/>
        </a:p>
      </dsp:txBody>
      <dsp:txXfrm>
        <a:off x="2218713" y="1351668"/>
        <a:ext cx="1943404" cy="1811700"/>
      </dsp:txXfrm>
    </dsp:sp>
    <dsp:sp modelId="{65D620D1-5A75-4761-B8A1-F0C0E9008139}">
      <dsp:nvSpPr>
        <dsp:cNvPr id="0" name=""/>
        <dsp:cNvSpPr/>
      </dsp:nvSpPr>
      <dsp:spPr>
        <a:xfrm>
          <a:off x="4434194" y="718068"/>
          <a:ext cx="1943404" cy="633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Integration</a:t>
          </a:r>
          <a:endParaRPr lang="en-US" sz="2200" kern="1200" dirty="0"/>
        </a:p>
      </dsp:txBody>
      <dsp:txXfrm>
        <a:off x="4434194" y="718068"/>
        <a:ext cx="1943404" cy="633600"/>
      </dsp:txXfrm>
    </dsp:sp>
    <dsp:sp modelId="{2EF9CDFB-2868-49D0-97F3-7E8F9D94CB72}">
      <dsp:nvSpPr>
        <dsp:cNvPr id="0" name=""/>
        <dsp:cNvSpPr/>
      </dsp:nvSpPr>
      <dsp:spPr>
        <a:xfrm>
          <a:off x="4434194" y="1351668"/>
          <a:ext cx="1943404" cy="18117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Various source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Different aspect for same data</a:t>
          </a:r>
          <a:endParaRPr lang="en-US" sz="2200" kern="1200" dirty="0"/>
        </a:p>
      </dsp:txBody>
      <dsp:txXfrm>
        <a:off x="4434194" y="1351668"/>
        <a:ext cx="1943404" cy="1811700"/>
      </dsp:txXfrm>
    </dsp:sp>
    <dsp:sp modelId="{A75166AD-0604-489A-9AB5-40167144179E}">
      <dsp:nvSpPr>
        <dsp:cNvPr id="0" name=""/>
        <dsp:cNvSpPr/>
      </dsp:nvSpPr>
      <dsp:spPr>
        <a:xfrm>
          <a:off x="6649675" y="718068"/>
          <a:ext cx="1943404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Presentation</a:t>
          </a:r>
          <a:endParaRPr lang="en-US" sz="2200" kern="1200" dirty="0"/>
        </a:p>
      </dsp:txBody>
      <dsp:txXfrm>
        <a:off x="6649675" y="718068"/>
        <a:ext cx="1943404" cy="633600"/>
      </dsp:txXfrm>
    </dsp:sp>
    <dsp:sp modelId="{91A2F993-4A07-43E4-855A-AF4C76E1908F}">
      <dsp:nvSpPr>
        <dsp:cNvPr id="0" name=""/>
        <dsp:cNvSpPr/>
      </dsp:nvSpPr>
      <dsp:spPr>
        <a:xfrm>
          <a:off x="6649675" y="1351668"/>
          <a:ext cx="1943404" cy="18117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Visual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Interactive</a:t>
          </a:r>
          <a:endParaRPr lang="en-US" sz="2200" kern="1200" dirty="0"/>
        </a:p>
      </dsp:txBody>
      <dsp:txXfrm>
        <a:off x="6649675" y="1351668"/>
        <a:ext cx="1943404" cy="1811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0431D-A1B0-4F4C-B994-8E97B0A3B55E}">
      <dsp:nvSpPr>
        <dsp:cNvPr id="0" name=""/>
        <dsp:cNvSpPr/>
      </dsp:nvSpPr>
      <dsp:spPr>
        <a:xfrm>
          <a:off x="239249" y="0"/>
          <a:ext cx="2484119" cy="1863089"/>
        </a:xfrm>
        <a:prstGeom prst="up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02E02-047D-45CD-ABB8-CCC6413212AA}">
      <dsp:nvSpPr>
        <dsp:cNvPr id="0" name=""/>
        <dsp:cNvSpPr/>
      </dsp:nvSpPr>
      <dsp:spPr>
        <a:xfrm>
          <a:off x="2797892" y="0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0" rIns="234696" bIns="234696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Useful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Comprehensive Information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Complex Analysis</a:t>
          </a:r>
          <a:endParaRPr lang="en-US" sz="2600" kern="1200" dirty="0"/>
        </a:p>
      </dsp:txBody>
      <dsp:txXfrm>
        <a:off x="2797892" y="0"/>
        <a:ext cx="4813934" cy="1863089"/>
      </dsp:txXfrm>
    </dsp:sp>
    <dsp:sp modelId="{6FC5DF29-54DD-4160-89CE-37E8A66B77B2}">
      <dsp:nvSpPr>
        <dsp:cNvPr id="0" name=""/>
        <dsp:cNvSpPr/>
      </dsp:nvSpPr>
      <dsp:spPr>
        <a:xfrm>
          <a:off x="984484" y="2018347"/>
          <a:ext cx="2484119" cy="1863089"/>
        </a:xfrm>
        <a:prstGeom prst="down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CD8E9E-5E5D-44AF-A7C2-A90DD21070A9}">
      <dsp:nvSpPr>
        <dsp:cNvPr id="0" name=""/>
        <dsp:cNvSpPr/>
      </dsp:nvSpPr>
      <dsp:spPr>
        <a:xfrm>
          <a:off x="3543128" y="2018347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0" rIns="234696" bIns="234696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Usable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Intuitive Interface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Obscure complexity</a:t>
          </a:r>
          <a:endParaRPr lang="en-US" sz="2600" kern="1200" dirty="0"/>
        </a:p>
      </dsp:txBody>
      <dsp:txXfrm>
        <a:off x="3543128" y="2018347"/>
        <a:ext cx="4813934" cy="1863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97478-38F3-4B46-99FA-02AABD9FC451}">
      <dsp:nvSpPr>
        <dsp:cNvPr id="0" name=""/>
        <dsp:cNvSpPr/>
      </dsp:nvSpPr>
      <dsp:spPr>
        <a:xfrm>
          <a:off x="0" y="39175"/>
          <a:ext cx="8596312" cy="608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Climate in my location?</a:t>
          </a:r>
          <a:endParaRPr lang="en-US" sz="2600" kern="1200" dirty="0"/>
        </a:p>
      </dsp:txBody>
      <dsp:txXfrm>
        <a:off x="29700" y="68875"/>
        <a:ext cx="8536912" cy="549000"/>
      </dsp:txXfrm>
    </dsp:sp>
    <dsp:sp modelId="{0DB1B2D4-5098-4B2C-BB20-CCA1FA4C793A}">
      <dsp:nvSpPr>
        <dsp:cNvPr id="0" name=""/>
        <dsp:cNvSpPr/>
      </dsp:nvSpPr>
      <dsp:spPr>
        <a:xfrm>
          <a:off x="0" y="647575"/>
          <a:ext cx="8596312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Query climate data by location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Show historical and prediction data</a:t>
          </a:r>
          <a:endParaRPr lang="en-US" sz="2000" kern="1200" dirty="0"/>
        </a:p>
      </dsp:txBody>
      <dsp:txXfrm>
        <a:off x="0" y="647575"/>
        <a:ext cx="8596312" cy="659295"/>
      </dsp:txXfrm>
    </dsp:sp>
    <dsp:sp modelId="{D7DC8064-B50D-4B1F-B736-3A9701325D25}">
      <dsp:nvSpPr>
        <dsp:cNvPr id="0" name=""/>
        <dsp:cNvSpPr/>
      </dsp:nvSpPr>
      <dsp:spPr>
        <a:xfrm>
          <a:off x="0" y="1306870"/>
          <a:ext cx="8596312" cy="60840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96000"/>
                <a:lumMod val="100000"/>
              </a:schemeClr>
            </a:gs>
            <a:gs pos="78000">
              <a:schemeClr val="accent3">
                <a:hueOff val="5625132"/>
                <a:satOff val="-8440"/>
                <a:lumOff val="-137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Agriculture Yield in my state?</a:t>
          </a:r>
          <a:endParaRPr lang="en-US" sz="2600" kern="1200" dirty="0"/>
        </a:p>
      </dsp:txBody>
      <dsp:txXfrm>
        <a:off x="29700" y="1336570"/>
        <a:ext cx="8536912" cy="549000"/>
      </dsp:txXfrm>
    </dsp:sp>
    <dsp:sp modelId="{61E09A25-1062-4C54-8EFE-9D9FC295528E}">
      <dsp:nvSpPr>
        <dsp:cNvPr id="0" name=""/>
        <dsp:cNvSpPr/>
      </dsp:nvSpPr>
      <dsp:spPr>
        <a:xfrm>
          <a:off x="0" y="1915271"/>
          <a:ext cx="8596312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Query crop yield by state of station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Show crop yield and market index</a:t>
          </a:r>
          <a:endParaRPr lang="en-US" sz="2000" kern="1200" dirty="0"/>
        </a:p>
      </dsp:txBody>
      <dsp:txXfrm>
        <a:off x="0" y="1915271"/>
        <a:ext cx="8596312" cy="659295"/>
      </dsp:txXfrm>
    </dsp:sp>
    <dsp:sp modelId="{8D6DAF01-1835-4BD5-92D2-8F6344301F3D}">
      <dsp:nvSpPr>
        <dsp:cNvPr id="0" name=""/>
        <dsp:cNvSpPr/>
      </dsp:nvSpPr>
      <dsp:spPr>
        <a:xfrm>
          <a:off x="0" y="2574566"/>
          <a:ext cx="8596312" cy="60840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96000"/>
                <a:lumMod val="100000"/>
              </a:schemeClr>
            </a:gs>
            <a:gs pos="78000">
              <a:schemeClr val="accent3">
                <a:hueOff val="11250264"/>
                <a:satOff val="-16880"/>
                <a:lumOff val="-274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Other location with similar climate?</a:t>
          </a:r>
          <a:endParaRPr lang="en-US" sz="2600" kern="1200" dirty="0"/>
        </a:p>
      </dsp:txBody>
      <dsp:txXfrm>
        <a:off x="29700" y="2604266"/>
        <a:ext cx="8536912" cy="549000"/>
      </dsp:txXfrm>
    </dsp:sp>
    <dsp:sp modelId="{23A76CF0-F915-4AE8-906B-0EEE8671AC17}">
      <dsp:nvSpPr>
        <dsp:cNvPr id="0" name=""/>
        <dsp:cNvSpPr/>
      </dsp:nvSpPr>
      <dsp:spPr>
        <a:xfrm>
          <a:off x="0" y="3182966"/>
          <a:ext cx="8596312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List location with similar climate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Query Anything with these location</a:t>
          </a:r>
          <a:endParaRPr lang="en-US" sz="2000" kern="1200" dirty="0"/>
        </a:p>
      </dsp:txBody>
      <dsp:txXfrm>
        <a:off x="0" y="3182966"/>
        <a:ext cx="8596312" cy="659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BBE63-64AD-4191-8F8F-FF80CD58D2C8}">
      <dsp:nvSpPr>
        <dsp:cNvPr id="0" name=""/>
        <dsp:cNvSpPr/>
      </dsp:nvSpPr>
      <dsp:spPr>
        <a:xfrm>
          <a:off x="152643" y="874526"/>
          <a:ext cx="2230662" cy="73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Ingestion</a:t>
          </a:r>
          <a:endParaRPr lang="en-US" sz="1800" kern="1200" dirty="0"/>
        </a:p>
      </dsp:txBody>
      <dsp:txXfrm>
        <a:off x="152643" y="874526"/>
        <a:ext cx="2230662" cy="735104"/>
      </dsp:txXfrm>
    </dsp:sp>
    <dsp:sp modelId="{BC6F44EA-612D-482F-AFB5-EDB766CF81B8}">
      <dsp:nvSpPr>
        <dsp:cNvPr id="0" name=""/>
        <dsp:cNvSpPr/>
      </dsp:nvSpPr>
      <dsp:spPr>
        <a:xfrm>
          <a:off x="152643" y="2424609"/>
          <a:ext cx="2230662" cy="1377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NASS </a:t>
          </a:r>
          <a:r>
            <a:rPr lang="en-US" sz="1800" kern="1200" dirty="0" err="1" smtClean="0"/>
            <a:t>Quickstat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ERS ARMSNASS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NWS Climate Service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WeatherMap</a:t>
          </a:r>
          <a:endParaRPr lang="en-US" sz="1800" kern="1200" dirty="0"/>
        </a:p>
      </dsp:txBody>
      <dsp:txXfrm>
        <a:off x="152643" y="2424609"/>
        <a:ext cx="2230662" cy="1377227"/>
      </dsp:txXfrm>
    </dsp:sp>
    <dsp:sp modelId="{E763B05D-5295-452E-91EC-BC1BBCAE689F}">
      <dsp:nvSpPr>
        <dsp:cNvPr id="0" name=""/>
        <dsp:cNvSpPr/>
      </dsp:nvSpPr>
      <dsp:spPr>
        <a:xfrm>
          <a:off x="150108" y="650953"/>
          <a:ext cx="177439" cy="17743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9047C8-F4EF-40C1-995D-8C495CCCFF52}">
      <dsp:nvSpPr>
        <dsp:cNvPr id="0" name=""/>
        <dsp:cNvSpPr/>
      </dsp:nvSpPr>
      <dsp:spPr>
        <a:xfrm>
          <a:off x="274315" y="402538"/>
          <a:ext cx="177439" cy="17743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9405-4256-401E-B0A7-3BF8B2A44F4D}">
      <dsp:nvSpPr>
        <dsp:cNvPr id="0" name=""/>
        <dsp:cNvSpPr/>
      </dsp:nvSpPr>
      <dsp:spPr>
        <a:xfrm>
          <a:off x="572413" y="452221"/>
          <a:ext cx="278832" cy="2788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A45BC7-562D-400B-B330-C27850232BB0}">
      <dsp:nvSpPr>
        <dsp:cNvPr id="0" name=""/>
        <dsp:cNvSpPr/>
      </dsp:nvSpPr>
      <dsp:spPr>
        <a:xfrm>
          <a:off x="820828" y="178965"/>
          <a:ext cx="177439" cy="17743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869039-1763-4E28-9DD4-E45A76D304F9}">
      <dsp:nvSpPr>
        <dsp:cNvPr id="0" name=""/>
        <dsp:cNvSpPr/>
      </dsp:nvSpPr>
      <dsp:spPr>
        <a:xfrm>
          <a:off x="1143767" y="79599"/>
          <a:ext cx="177439" cy="17743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EA52C8-E3A1-47EE-B169-78F4BB9CA232}">
      <dsp:nvSpPr>
        <dsp:cNvPr id="0" name=""/>
        <dsp:cNvSpPr/>
      </dsp:nvSpPr>
      <dsp:spPr>
        <a:xfrm>
          <a:off x="1541230" y="253490"/>
          <a:ext cx="177439" cy="17743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7F5E0-B12B-4E57-973B-0536995AC343}">
      <dsp:nvSpPr>
        <dsp:cNvPr id="0" name=""/>
        <dsp:cNvSpPr/>
      </dsp:nvSpPr>
      <dsp:spPr>
        <a:xfrm>
          <a:off x="1789645" y="377697"/>
          <a:ext cx="278832" cy="2788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56860-BBD4-4420-8443-865B1474B0ED}">
      <dsp:nvSpPr>
        <dsp:cNvPr id="0" name=""/>
        <dsp:cNvSpPr/>
      </dsp:nvSpPr>
      <dsp:spPr>
        <a:xfrm>
          <a:off x="2137425" y="650953"/>
          <a:ext cx="177439" cy="17743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6B9211-6DCD-4FA2-91E9-508477B224DC}">
      <dsp:nvSpPr>
        <dsp:cNvPr id="0" name=""/>
        <dsp:cNvSpPr/>
      </dsp:nvSpPr>
      <dsp:spPr>
        <a:xfrm>
          <a:off x="2286474" y="924209"/>
          <a:ext cx="177439" cy="17743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42DA0-5E15-4562-A6F0-0C5B827FC8AE}">
      <dsp:nvSpPr>
        <dsp:cNvPr id="0" name=""/>
        <dsp:cNvSpPr/>
      </dsp:nvSpPr>
      <dsp:spPr>
        <a:xfrm>
          <a:off x="994718" y="402538"/>
          <a:ext cx="456271" cy="45627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CB6E28-974A-4CD0-80B8-A5C5AE097AAE}">
      <dsp:nvSpPr>
        <dsp:cNvPr id="0" name=""/>
        <dsp:cNvSpPr/>
      </dsp:nvSpPr>
      <dsp:spPr>
        <a:xfrm>
          <a:off x="25901" y="1346514"/>
          <a:ext cx="177439" cy="17743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6F500-3905-457F-80D2-93B1F15A2F28}">
      <dsp:nvSpPr>
        <dsp:cNvPr id="0" name=""/>
        <dsp:cNvSpPr/>
      </dsp:nvSpPr>
      <dsp:spPr>
        <a:xfrm>
          <a:off x="174949" y="1570087"/>
          <a:ext cx="278832" cy="2788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61348-3062-4FEE-B54A-851D7D354E26}">
      <dsp:nvSpPr>
        <dsp:cNvPr id="0" name=""/>
        <dsp:cNvSpPr/>
      </dsp:nvSpPr>
      <dsp:spPr>
        <a:xfrm>
          <a:off x="547571" y="1768819"/>
          <a:ext cx="405574" cy="40557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956F0-B425-41DD-9778-6BE90445451C}">
      <dsp:nvSpPr>
        <dsp:cNvPr id="0" name=""/>
        <dsp:cNvSpPr/>
      </dsp:nvSpPr>
      <dsp:spPr>
        <a:xfrm>
          <a:off x="1069242" y="2091758"/>
          <a:ext cx="177439" cy="17743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9CE9D4-8036-4A69-9094-F91B21E2A3A9}">
      <dsp:nvSpPr>
        <dsp:cNvPr id="0" name=""/>
        <dsp:cNvSpPr/>
      </dsp:nvSpPr>
      <dsp:spPr>
        <a:xfrm>
          <a:off x="1168608" y="1768819"/>
          <a:ext cx="278832" cy="27883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39FD1C-B745-4FBD-A762-1EAF33CA53D4}">
      <dsp:nvSpPr>
        <dsp:cNvPr id="0" name=""/>
        <dsp:cNvSpPr/>
      </dsp:nvSpPr>
      <dsp:spPr>
        <a:xfrm>
          <a:off x="1417023" y="2116600"/>
          <a:ext cx="177439" cy="17743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2C33B-DBAC-409A-8DB1-8DF9A85FA612}">
      <dsp:nvSpPr>
        <dsp:cNvPr id="0" name=""/>
        <dsp:cNvSpPr/>
      </dsp:nvSpPr>
      <dsp:spPr>
        <a:xfrm>
          <a:off x="1640596" y="1719136"/>
          <a:ext cx="405574" cy="4055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1719CE-7394-4F13-98F8-1F90CCCABE7B}">
      <dsp:nvSpPr>
        <dsp:cNvPr id="0" name=""/>
        <dsp:cNvSpPr/>
      </dsp:nvSpPr>
      <dsp:spPr>
        <a:xfrm>
          <a:off x="2187108" y="1619770"/>
          <a:ext cx="278832" cy="2788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0430A-DC4E-4023-AD58-94B83B72DABC}">
      <dsp:nvSpPr>
        <dsp:cNvPr id="0" name=""/>
        <dsp:cNvSpPr/>
      </dsp:nvSpPr>
      <dsp:spPr>
        <a:xfrm>
          <a:off x="2465941" y="451808"/>
          <a:ext cx="818892" cy="156335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A00FE4-DA91-4059-BE38-3135BADC9E21}">
      <dsp:nvSpPr>
        <dsp:cNvPr id="0" name=""/>
        <dsp:cNvSpPr/>
      </dsp:nvSpPr>
      <dsp:spPr>
        <a:xfrm>
          <a:off x="3284833" y="452567"/>
          <a:ext cx="2233342" cy="156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Analysis</a:t>
          </a:r>
          <a:endParaRPr lang="en-US" sz="1800" kern="1200" dirty="0"/>
        </a:p>
      </dsp:txBody>
      <dsp:txXfrm>
        <a:off x="3284833" y="452567"/>
        <a:ext cx="2233342" cy="1563339"/>
      </dsp:txXfrm>
    </dsp:sp>
    <dsp:sp modelId="{59FDC81D-5862-4126-BDA0-E8F1069E6586}">
      <dsp:nvSpPr>
        <dsp:cNvPr id="0" name=""/>
        <dsp:cNvSpPr/>
      </dsp:nvSpPr>
      <dsp:spPr>
        <a:xfrm>
          <a:off x="3284833" y="2424609"/>
          <a:ext cx="2233342" cy="1377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Climate Prediction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Climate Locality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Yield Aggregation</a:t>
          </a:r>
          <a:endParaRPr lang="en-US" sz="1800" kern="1200" dirty="0"/>
        </a:p>
      </dsp:txBody>
      <dsp:txXfrm>
        <a:off x="3284833" y="2424609"/>
        <a:ext cx="2233342" cy="1377227"/>
      </dsp:txXfrm>
    </dsp:sp>
    <dsp:sp modelId="{472CADFD-FB16-4857-BEC8-0C01A2A710DF}">
      <dsp:nvSpPr>
        <dsp:cNvPr id="0" name=""/>
        <dsp:cNvSpPr/>
      </dsp:nvSpPr>
      <dsp:spPr>
        <a:xfrm>
          <a:off x="5518176" y="451808"/>
          <a:ext cx="818892" cy="156335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5F81C-1D1E-423C-8BBA-1812705BDB41}">
      <dsp:nvSpPr>
        <dsp:cNvPr id="0" name=""/>
        <dsp:cNvSpPr/>
      </dsp:nvSpPr>
      <dsp:spPr>
        <a:xfrm>
          <a:off x="6504569" y="340900"/>
          <a:ext cx="1898341" cy="189834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Presentation</a:t>
          </a:r>
          <a:endParaRPr lang="en-US" sz="1800" kern="1200" dirty="0"/>
        </a:p>
      </dsp:txBody>
      <dsp:txXfrm>
        <a:off x="6782575" y="618906"/>
        <a:ext cx="1342329" cy="1342329"/>
      </dsp:txXfrm>
    </dsp:sp>
    <dsp:sp modelId="{DF6BA47B-01CC-4D1A-BF52-40D3262B4EC4}">
      <dsp:nvSpPr>
        <dsp:cNvPr id="0" name=""/>
        <dsp:cNvSpPr/>
      </dsp:nvSpPr>
      <dsp:spPr>
        <a:xfrm>
          <a:off x="6337068" y="2424609"/>
          <a:ext cx="2233342" cy="1377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Visual Chart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Interactive Map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6337068" y="2424609"/>
        <a:ext cx="2233342" cy="13772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6BAFB-C696-4F76-A7F0-DC868639B40B}">
      <dsp:nvSpPr>
        <dsp:cNvPr id="0" name=""/>
        <dsp:cNvSpPr/>
      </dsp:nvSpPr>
      <dsp:spPr>
        <a:xfrm rot="21300000">
          <a:off x="12841" y="1702586"/>
          <a:ext cx="4158966" cy="476264"/>
        </a:xfrm>
        <a:prstGeom prst="mathMinus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A3F0E07-1045-4E6B-80D1-633C7B5591D1}">
      <dsp:nvSpPr>
        <dsp:cNvPr id="0" name=""/>
        <dsp:cNvSpPr/>
      </dsp:nvSpPr>
      <dsp:spPr>
        <a:xfrm>
          <a:off x="502158" y="194071"/>
          <a:ext cx="1255395" cy="1552574"/>
        </a:xfrm>
        <a:prstGeom prst="down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70BC36-E8CF-4C6A-BAAA-8D79B3C0E4DD}">
      <dsp:nvSpPr>
        <dsp:cNvPr id="0" name=""/>
        <dsp:cNvSpPr/>
      </dsp:nvSpPr>
      <dsp:spPr>
        <a:xfrm>
          <a:off x="2217864" y="0"/>
          <a:ext cx="1339088" cy="1630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“Big Data”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JIT query</a:t>
          </a:r>
          <a:endParaRPr lang="en-US" sz="1800" kern="1200" dirty="0"/>
        </a:p>
      </dsp:txBody>
      <dsp:txXfrm>
        <a:off x="2217864" y="0"/>
        <a:ext cx="1339088" cy="1630203"/>
      </dsp:txXfrm>
    </dsp:sp>
    <dsp:sp modelId="{334FDBD9-D2B8-4EE8-B5F0-FA1FBF38C01E}">
      <dsp:nvSpPr>
        <dsp:cNvPr id="0" name=""/>
        <dsp:cNvSpPr/>
      </dsp:nvSpPr>
      <dsp:spPr>
        <a:xfrm>
          <a:off x="2427097" y="2134790"/>
          <a:ext cx="1255395" cy="1552574"/>
        </a:xfrm>
        <a:prstGeom prst="upArrow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96000"/>
                <a:lumMod val="100000"/>
              </a:schemeClr>
            </a:gs>
            <a:gs pos="78000">
              <a:schemeClr val="accent4">
                <a:hueOff val="-4464770"/>
                <a:satOff val="26899"/>
                <a:lumOff val="215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D0F99-1E70-4DA6-8880-0B953F1A2504}">
      <dsp:nvSpPr>
        <dsp:cNvPr id="0" name=""/>
        <dsp:cNvSpPr/>
      </dsp:nvSpPr>
      <dsp:spPr>
        <a:xfrm>
          <a:off x="627697" y="2251233"/>
          <a:ext cx="1339088" cy="1630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“Small data”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 and persist</a:t>
          </a:r>
          <a:endParaRPr lang="en-US" sz="1800" kern="1200" dirty="0"/>
        </a:p>
      </dsp:txBody>
      <dsp:txXfrm>
        <a:off x="627697" y="2251233"/>
        <a:ext cx="1339088" cy="1630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B23CF-F912-40C3-807D-E04B3944BB0F}">
      <dsp:nvSpPr>
        <dsp:cNvPr id="0" name=""/>
        <dsp:cNvSpPr/>
      </dsp:nvSpPr>
      <dsp:spPr>
        <a:xfrm>
          <a:off x="0" y="0"/>
          <a:ext cx="6877049" cy="853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Batch API call / FTP Download</a:t>
          </a:r>
          <a:endParaRPr lang="en-US" sz="2200" kern="1200" dirty="0"/>
        </a:p>
      </dsp:txBody>
      <dsp:txXfrm>
        <a:off x="25010" y="25010"/>
        <a:ext cx="5883452" cy="803896"/>
      </dsp:txXfrm>
    </dsp:sp>
    <dsp:sp modelId="{CBCA5330-EF56-470A-AD37-8B055C6CF685}">
      <dsp:nvSpPr>
        <dsp:cNvPr id="0" name=""/>
        <dsp:cNvSpPr/>
      </dsp:nvSpPr>
      <dsp:spPr>
        <a:xfrm>
          <a:off x="575952" y="1009173"/>
          <a:ext cx="6877049" cy="853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96000"/>
                <a:lumMod val="100000"/>
              </a:schemeClr>
            </a:gs>
            <a:gs pos="78000">
              <a:schemeClr val="accent3">
                <a:hueOff val="3750088"/>
                <a:satOff val="-5627"/>
                <a:lumOff val="-91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Substitute missing value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Same date -&gt; same month -&gt; average value</a:t>
          </a:r>
          <a:endParaRPr lang="en-US" sz="1700" kern="1200" dirty="0"/>
        </a:p>
      </dsp:txBody>
      <dsp:txXfrm>
        <a:off x="600962" y="1034183"/>
        <a:ext cx="5696031" cy="803896"/>
      </dsp:txXfrm>
    </dsp:sp>
    <dsp:sp modelId="{18F52EED-0805-4138-A7B3-A841B8752158}">
      <dsp:nvSpPr>
        <dsp:cNvPr id="0" name=""/>
        <dsp:cNvSpPr/>
      </dsp:nvSpPr>
      <dsp:spPr>
        <a:xfrm>
          <a:off x="1143309" y="2018347"/>
          <a:ext cx="6877049" cy="853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96000"/>
                <a:lumMod val="100000"/>
              </a:schemeClr>
            </a:gs>
            <a:gs pos="78000">
              <a:schemeClr val="accent3">
                <a:hueOff val="7500176"/>
                <a:satOff val="-11253"/>
                <a:lumOff val="-18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Evict invalid record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Too many missing value beyond fixing</a:t>
          </a:r>
          <a:endParaRPr lang="en-US" sz="1700" kern="1200" dirty="0"/>
        </a:p>
      </dsp:txBody>
      <dsp:txXfrm>
        <a:off x="1168319" y="2043357"/>
        <a:ext cx="5704627" cy="803896"/>
      </dsp:txXfrm>
    </dsp:sp>
    <dsp:sp modelId="{1B1866F1-A1EE-48F6-B65E-3244F300397F}">
      <dsp:nvSpPr>
        <dsp:cNvPr id="0" name=""/>
        <dsp:cNvSpPr/>
      </dsp:nvSpPr>
      <dsp:spPr>
        <a:xfrm>
          <a:off x="1719262" y="3027520"/>
          <a:ext cx="6877049" cy="853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96000"/>
                <a:lumMod val="100000"/>
              </a:schemeClr>
            </a:gs>
            <a:gs pos="78000">
              <a:schemeClr val="accent3">
                <a:hueOff val="11250264"/>
                <a:satOff val="-16880"/>
                <a:lumOff val="-274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Persist into </a:t>
          </a:r>
          <a:r>
            <a:rPr lang="en-US" sz="2200" kern="1200" dirty="0" err="1" smtClean="0"/>
            <a:t>Memsql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Maintain Index &amp; shard key</a:t>
          </a:r>
          <a:endParaRPr lang="en-US" sz="1700" kern="1200" dirty="0"/>
        </a:p>
      </dsp:txBody>
      <dsp:txXfrm>
        <a:off x="1744272" y="3052530"/>
        <a:ext cx="5696031" cy="803896"/>
      </dsp:txXfrm>
    </dsp:sp>
    <dsp:sp modelId="{EF7EBCCB-A74B-42F7-BD5D-18ED52E41E53}">
      <dsp:nvSpPr>
        <dsp:cNvPr id="0" name=""/>
        <dsp:cNvSpPr/>
      </dsp:nvSpPr>
      <dsp:spPr>
        <a:xfrm>
          <a:off x="6322004" y="654022"/>
          <a:ext cx="555045" cy="555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446889" y="654022"/>
        <a:ext cx="305275" cy="417671"/>
      </dsp:txXfrm>
    </dsp:sp>
    <dsp:sp modelId="{628EFACF-A91D-4804-A75C-E503B80DC496}">
      <dsp:nvSpPr>
        <dsp:cNvPr id="0" name=""/>
        <dsp:cNvSpPr/>
      </dsp:nvSpPr>
      <dsp:spPr>
        <a:xfrm>
          <a:off x="6897957" y="1663195"/>
          <a:ext cx="555045" cy="555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022842" y="1663195"/>
        <a:ext cx="305275" cy="417671"/>
      </dsp:txXfrm>
    </dsp:sp>
    <dsp:sp modelId="{1195F8C1-F8A2-43B9-A516-73541F588732}">
      <dsp:nvSpPr>
        <dsp:cNvPr id="0" name=""/>
        <dsp:cNvSpPr/>
      </dsp:nvSpPr>
      <dsp:spPr>
        <a:xfrm>
          <a:off x="7465313" y="2672369"/>
          <a:ext cx="555045" cy="555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590198" y="2672369"/>
        <a:ext cx="305275" cy="4176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7A31-FE4C-459B-B1F4-C10A1A68599C}">
      <dsp:nvSpPr>
        <dsp:cNvPr id="0" name=""/>
        <dsp:cNvSpPr/>
      </dsp:nvSpPr>
      <dsp:spPr>
        <a:xfrm>
          <a:off x="0" y="1164431"/>
          <a:ext cx="8596312" cy="155257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8B9BCC-0ADA-42CF-9AC6-76D7C87552EC}">
      <dsp:nvSpPr>
        <dsp:cNvPr id="0" name=""/>
        <dsp:cNvSpPr/>
      </dsp:nvSpPr>
      <dsp:spPr>
        <a:xfrm>
          <a:off x="3872" y="0"/>
          <a:ext cx="186239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Crawler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5s / call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~2h update per station</a:t>
          </a:r>
          <a:endParaRPr lang="en-US" sz="1500" kern="1200" dirty="0"/>
        </a:p>
      </dsp:txBody>
      <dsp:txXfrm>
        <a:off x="3872" y="0"/>
        <a:ext cx="1862394" cy="1552574"/>
      </dsp:txXfrm>
    </dsp:sp>
    <dsp:sp modelId="{D5CEEEEB-7BCE-4B54-A50E-AD81DF2E2640}">
      <dsp:nvSpPr>
        <dsp:cNvPr id="0" name=""/>
        <dsp:cNvSpPr/>
      </dsp:nvSpPr>
      <dsp:spPr>
        <a:xfrm>
          <a:off x="740997" y="1746646"/>
          <a:ext cx="388143" cy="3881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5ACBED-A28A-428C-8185-32D0B0F63BF3}">
      <dsp:nvSpPr>
        <dsp:cNvPr id="0" name=""/>
        <dsp:cNvSpPr/>
      </dsp:nvSpPr>
      <dsp:spPr>
        <a:xfrm>
          <a:off x="1959386" y="2328862"/>
          <a:ext cx="186239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Kafka Producer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Single node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 replication</a:t>
          </a:r>
          <a:endParaRPr lang="en-US" sz="1500" kern="1200" dirty="0"/>
        </a:p>
      </dsp:txBody>
      <dsp:txXfrm>
        <a:off x="1959386" y="2328862"/>
        <a:ext cx="1862394" cy="1552574"/>
      </dsp:txXfrm>
    </dsp:sp>
    <dsp:sp modelId="{4390D7EF-A419-4CCB-9DBB-BE8BE1C1804A}">
      <dsp:nvSpPr>
        <dsp:cNvPr id="0" name=""/>
        <dsp:cNvSpPr/>
      </dsp:nvSpPr>
      <dsp:spPr>
        <a:xfrm>
          <a:off x="2696511" y="1746646"/>
          <a:ext cx="388143" cy="3881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AC3325-A345-4D8C-8B6C-AD69D70CA283}">
      <dsp:nvSpPr>
        <dsp:cNvPr id="0" name=""/>
        <dsp:cNvSpPr/>
      </dsp:nvSpPr>
      <dsp:spPr>
        <a:xfrm>
          <a:off x="3914900" y="0"/>
          <a:ext cx="186239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Spark </a:t>
          </a:r>
          <a:r>
            <a:rPr lang="en-US" sz="1900" kern="1200" dirty="0" err="1" smtClean="0"/>
            <a:t>Dstream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Direct Kafka connection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Map / Reduce</a:t>
          </a:r>
          <a:endParaRPr lang="en-US" sz="1500" kern="1200" dirty="0"/>
        </a:p>
      </dsp:txBody>
      <dsp:txXfrm>
        <a:off x="3914900" y="0"/>
        <a:ext cx="1862394" cy="1552574"/>
      </dsp:txXfrm>
    </dsp:sp>
    <dsp:sp modelId="{3497DB52-2DAD-4B18-9678-04C3152681D2}">
      <dsp:nvSpPr>
        <dsp:cNvPr id="0" name=""/>
        <dsp:cNvSpPr/>
      </dsp:nvSpPr>
      <dsp:spPr>
        <a:xfrm>
          <a:off x="4652025" y="1746646"/>
          <a:ext cx="388143" cy="3881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297BE1-2A49-46B0-A7F7-A34C6D61BD1C}">
      <dsp:nvSpPr>
        <dsp:cNvPr id="0" name=""/>
        <dsp:cNvSpPr/>
      </dsp:nvSpPr>
      <dsp:spPr>
        <a:xfrm>
          <a:off x="5870414" y="2328862"/>
          <a:ext cx="186239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Memsql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Spark connector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Persist RDD directly</a:t>
          </a:r>
          <a:endParaRPr lang="en-US" sz="1500" kern="1200" dirty="0"/>
        </a:p>
      </dsp:txBody>
      <dsp:txXfrm>
        <a:off x="5870414" y="2328862"/>
        <a:ext cx="1862394" cy="1552574"/>
      </dsp:txXfrm>
    </dsp:sp>
    <dsp:sp modelId="{015D8308-7FDB-4EC5-B189-31281275437E}">
      <dsp:nvSpPr>
        <dsp:cNvPr id="0" name=""/>
        <dsp:cNvSpPr/>
      </dsp:nvSpPr>
      <dsp:spPr>
        <a:xfrm>
          <a:off x="6607539" y="1746646"/>
          <a:ext cx="388143" cy="3881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510AA-B914-480A-BE37-9C31ADB56E15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ARIMA</a:t>
          </a:r>
          <a:endParaRPr lang="en-US" sz="2100" kern="1200" dirty="0"/>
        </a:p>
      </dsp:txBody>
      <dsp:txXfrm rot="-5400000">
        <a:off x="2" y="500334"/>
        <a:ext cx="996323" cy="426996"/>
      </dsp:txXfrm>
    </dsp:sp>
    <dsp:sp modelId="{4A7C3401-DA55-485A-AE7E-C73FCBC13366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Distributed version by Cloudera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Unfortunately it’s non-seasonal, we implemented seasonal version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Final model: ARIMA(2,0,0) * (0,1,1) [365]</a:t>
          </a:r>
          <a:endParaRPr lang="en-US" sz="1800" kern="1200" dirty="0"/>
        </a:p>
      </dsp:txBody>
      <dsp:txXfrm rot="-5400000">
        <a:off x="996323" y="47335"/>
        <a:ext cx="7554826" cy="834833"/>
      </dsp:txXfrm>
    </dsp:sp>
    <dsp:sp modelId="{4459DC92-7AAA-4346-BB35-6E40BC2C13A5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DBSCAN</a:t>
          </a:r>
          <a:endParaRPr lang="en-US" sz="2100" kern="1200" dirty="0"/>
        </a:p>
      </dsp:txBody>
      <dsp:txXfrm rot="-5400000">
        <a:off x="2" y="1727220"/>
        <a:ext cx="996323" cy="426996"/>
      </dsp:txXfrm>
    </dsp:sp>
    <dsp:sp modelId="{A8695A7A-009D-48B2-8DBC-02982BDD9CD3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 sourced package, but with serious performance issue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Clustering result align with </a:t>
          </a:r>
          <a:r>
            <a:rPr lang="en-US" sz="1800" kern="1200" dirty="0" err="1" smtClean="0"/>
            <a:t>Kmeans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Some location marked as “noise”, does not fit domain knowledge</a:t>
          </a:r>
          <a:endParaRPr lang="en-US" sz="1800" kern="1200" dirty="0"/>
        </a:p>
      </dsp:txBody>
      <dsp:txXfrm rot="-5400000">
        <a:off x="996323" y="1274221"/>
        <a:ext cx="7554826" cy="834833"/>
      </dsp:txXfrm>
    </dsp:sp>
    <dsp:sp modelId="{AA386A0E-A46B-4800-8E5D-8C01D3349130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Kmeans</a:t>
          </a:r>
          <a:endParaRPr lang="en-US" sz="2100" kern="1200" dirty="0"/>
        </a:p>
      </dsp:txBody>
      <dsp:txXfrm rot="-5400000">
        <a:off x="2" y="2954107"/>
        <a:ext cx="996323" cy="426996"/>
      </dsp:txXfrm>
    </dsp:sp>
    <dsp:sp modelId="{B7BA659A-A0C6-48D6-947E-81DC2D6E6A39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Spark MLLIB Implementation, fast and robust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Ensure every location to be categorized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We choose to use </a:t>
          </a:r>
          <a:r>
            <a:rPr lang="en-US" sz="1800" kern="1200" dirty="0" err="1" smtClean="0"/>
            <a:t>Kmeans</a:t>
          </a:r>
          <a:endParaRPr lang="en-US" sz="1800" kern="1200" dirty="0"/>
        </a:p>
      </dsp:txBody>
      <dsp:txXfrm rot="-5400000">
        <a:off x="996323" y="2501107"/>
        <a:ext cx="7554826" cy="83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4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0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1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0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63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5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67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0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15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0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9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1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6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6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8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1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68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88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65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96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56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6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7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DA92-1069-4BB4-AC50-1BAE207EF0A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505C81-95DD-4B10-9C62-97079F33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I.P.A.D.S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Innovative Precision Agriculture Decision-support System</a:t>
            </a:r>
          </a:p>
          <a:p>
            <a:r>
              <a:rPr lang="en-US" dirty="0" smtClean="0"/>
              <a:t>Group 2: Yue Li, </a:t>
            </a:r>
            <a:r>
              <a:rPr lang="en-US" dirty="0" err="1" smtClean="0"/>
              <a:t>Mingxuan</a:t>
            </a:r>
            <a:r>
              <a:rPr lang="en-US" dirty="0" smtClean="0"/>
              <a:t> Li, </a:t>
            </a:r>
            <a:r>
              <a:rPr lang="en-US" dirty="0" err="1" smtClean="0"/>
              <a:t>Xingdi</a:t>
            </a:r>
            <a:r>
              <a:rPr lang="en-US" dirty="0" smtClean="0"/>
              <a:t> 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0908"/>
            <a:ext cx="8596668" cy="1320800"/>
          </a:xfrm>
        </p:spPr>
        <p:txBody>
          <a:bodyPr/>
          <a:lstStyle/>
          <a:p>
            <a:r>
              <a:rPr lang="en-US" dirty="0" smtClean="0"/>
              <a:t>Ingestion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Historical Data</a:t>
            </a:r>
          </a:p>
          <a:p>
            <a:pPr lvl="1"/>
            <a:r>
              <a:rPr lang="en-US" dirty="0" smtClean="0"/>
              <a:t>Query API</a:t>
            </a:r>
          </a:p>
          <a:p>
            <a:pPr lvl="1"/>
            <a:r>
              <a:rPr lang="en-US" dirty="0" smtClean="0"/>
              <a:t>Batch Reduce</a:t>
            </a:r>
          </a:p>
          <a:p>
            <a:pPr lvl="1"/>
            <a:r>
              <a:rPr lang="en-US" dirty="0" smtClean="0"/>
              <a:t>Bulk store</a:t>
            </a:r>
          </a:p>
          <a:p>
            <a:r>
              <a:rPr lang="en-US" dirty="0" smtClean="0"/>
              <a:t>Real-time Data</a:t>
            </a:r>
          </a:p>
          <a:p>
            <a:pPr lvl="1"/>
            <a:r>
              <a:rPr lang="en-US" dirty="0" smtClean="0"/>
              <a:t>Crawler</a:t>
            </a:r>
          </a:p>
          <a:p>
            <a:pPr lvl="1"/>
            <a:r>
              <a:rPr lang="en-US" dirty="0" smtClean="0"/>
              <a:t>Streaming process</a:t>
            </a:r>
          </a:p>
          <a:p>
            <a:pPr lvl="1"/>
            <a:r>
              <a:rPr lang="en-US" dirty="0" smtClean="0"/>
              <a:t>Incremental update</a:t>
            </a:r>
          </a:p>
          <a:p>
            <a:pPr lvl="1"/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3755616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83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Ingestion (2/2)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76" y="2160588"/>
            <a:ext cx="687428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3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(1/2)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2885320"/>
              </p:ext>
            </p:extLst>
          </p:nvPr>
        </p:nvGraphicFramePr>
        <p:xfrm>
          <a:off x="677863" y="2160588"/>
          <a:ext cx="418306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Map reduce</a:t>
            </a:r>
          </a:p>
          <a:p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DBSCAN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ARIMA</a:t>
            </a:r>
          </a:p>
          <a:p>
            <a:r>
              <a:rPr lang="en-US" dirty="0" smtClean="0"/>
              <a:t>Distributed Algorithm: reason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94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(2/2)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134" y="2160588"/>
            <a:ext cx="73777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  <a:p>
            <a:pPr lvl="1"/>
            <a:r>
              <a:rPr lang="en-US" dirty="0"/>
              <a:t>User: everyone, not only data scientist</a:t>
            </a:r>
          </a:p>
          <a:p>
            <a:pPr lvl="1"/>
            <a:r>
              <a:rPr lang="en-US" dirty="0"/>
              <a:t>Intuitive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Data up to date</a:t>
            </a:r>
          </a:p>
          <a:p>
            <a:pPr lvl="1"/>
            <a:r>
              <a:rPr lang="en-US" dirty="0"/>
              <a:t>Present content on demand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(2/2)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827" y="2543643"/>
            <a:ext cx="8108383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0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</a:t>
            </a:r>
            <a:endParaRPr lang="en-US" dirty="0"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27257"/>
            <a:ext cx="8596312" cy="35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4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3489152" y="3880682"/>
            <a:ext cx="3717759" cy="1445793"/>
          </a:xfrm>
          <a:prstGeom prst="rightArrow">
            <a:avLst>
              <a:gd name="adj1" fmla="val 73529"/>
              <a:gd name="adj2" fmla="val 4893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4000">
                <a:schemeClr val="accent3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ight Arrow 15"/>
          <p:cNvSpPr/>
          <p:nvPr/>
        </p:nvSpPr>
        <p:spPr>
          <a:xfrm>
            <a:off x="3489153" y="2434889"/>
            <a:ext cx="3717759" cy="1445793"/>
          </a:xfrm>
          <a:prstGeom prst="rightArrow">
            <a:avLst>
              <a:gd name="adj1" fmla="val 73529"/>
              <a:gd name="adj2" fmla="val 4893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ight Arrow 7"/>
          <p:cNvSpPr/>
          <p:nvPr/>
        </p:nvSpPr>
        <p:spPr>
          <a:xfrm>
            <a:off x="1672388" y="989096"/>
            <a:ext cx="5546557" cy="1445793"/>
          </a:xfrm>
          <a:prstGeom prst="rightArrow">
            <a:avLst>
              <a:gd name="adj1" fmla="val 73529"/>
              <a:gd name="adj2" fmla="val 4893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4000">
                <a:schemeClr val="bg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Arrow 10"/>
          <p:cNvSpPr/>
          <p:nvPr/>
        </p:nvSpPr>
        <p:spPr>
          <a:xfrm>
            <a:off x="1672388" y="2434889"/>
            <a:ext cx="3717759" cy="1445793"/>
          </a:xfrm>
          <a:prstGeom prst="rightArrow">
            <a:avLst>
              <a:gd name="adj1" fmla="val 73529"/>
              <a:gd name="adj2" fmla="val 4893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4000">
                <a:schemeClr val="bg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ight Arrow 11"/>
          <p:cNvSpPr/>
          <p:nvPr/>
        </p:nvSpPr>
        <p:spPr>
          <a:xfrm>
            <a:off x="1672387" y="3880682"/>
            <a:ext cx="3717760" cy="1445793"/>
          </a:xfrm>
          <a:prstGeom prst="rightArrow">
            <a:avLst>
              <a:gd name="adj1" fmla="val 73529"/>
              <a:gd name="adj2" fmla="val 4893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4000">
                <a:schemeClr val="bg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Can 3"/>
          <p:cNvSpPr/>
          <p:nvPr/>
        </p:nvSpPr>
        <p:spPr>
          <a:xfrm>
            <a:off x="1672390" y="1203158"/>
            <a:ext cx="1022684" cy="974559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Quick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2871537" y="1203158"/>
            <a:ext cx="1022684" cy="9745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ARMS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275974" y="2670505"/>
            <a:ext cx="1022684" cy="974559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NWS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2275974" y="4137854"/>
            <a:ext cx="1022684" cy="9745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WeatherMap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2879" y="2834618"/>
            <a:ext cx="2195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Python Data Cleaning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48032" y="2834617"/>
            <a:ext cx="120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Memsql</a:t>
            </a:r>
            <a:r>
              <a:rPr lang="en-US" sz="2000" dirty="0" smtClean="0"/>
              <a:t> DB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360009" y="1390986"/>
            <a:ext cx="2195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API call</a:t>
            </a:r>
          </a:p>
          <a:p>
            <a:r>
              <a:rPr lang="en-US" sz="2000" dirty="0" smtClean="0"/>
              <a:t>Select &amp; reduce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2879" y="4278254"/>
            <a:ext cx="2195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Java Crawler</a:t>
            </a:r>
          </a:p>
          <a:p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48031" y="4278253"/>
            <a:ext cx="120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Kafka</a:t>
            </a:r>
          </a:p>
          <a:p>
            <a:r>
              <a:rPr lang="en-US" sz="2000" dirty="0" smtClean="0"/>
              <a:t>Producer</a:t>
            </a:r>
            <a:endParaRPr lang="en-US" sz="2000" dirty="0"/>
          </a:p>
        </p:txBody>
      </p:sp>
      <p:sp>
        <p:nvSpPr>
          <p:cNvPr id="23" name="Cube 22"/>
          <p:cNvSpPr/>
          <p:nvPr/>
        </p:nvSpPr>
        <p:spPr>
          <a:xfrm>
            <a:off x="7249026" y="2037317"/>
            <a:ext cx="2030278" cy="2100536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Analytic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Application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1054768"/>
            <a:ext cx="11991479" cy="4846715"/>
            <a:chOff x="0" y="1054768"/>
            <a:chExt cx="11991479" cy="4846715"/>
          </a:xfrm>
        </p:grpSpPr>
        <p:grpSp>
          <p:nvGrpSpPr>
            <p:cNvPr id="24" name="Group 23"/>
            <p:cNvGrpSpPr/>
            <p:nvPr/>
          </p:nvGrpSpPr>
          <p:grpSpPr>
            <a:xfrm>
              <a:off x="248652" y="2691063"/>
              <a:ext cx="2671011" cy="2598821"/>
              <a:chOff x="6629400" y="1229225"/>
              <a:chExt cx="2671011" cy="2598821"/>
            </a:xfrm>
          </p:grpSpPr>
          <p:sp>
            <p:nvSpPr>
              <p:cNvPr id="5" name="Cube 4"/>
              <p:cNvSpPr/>
              <p:nvPr/>
            </p:nvSpPr>
            <p:spPr>
              <a:xfrm>
                <a:off x="6629400" y="2400299"/>
                <a:ext cx="1427747" cy="1427747"/>
              </a:xfrm>
              <a:prstGeom prst="cub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Spark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Master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7872664" y="2400299"/>
                <a:ext cx="1427747" cy="1427747"/>
              </a:xfrm>
              <a:prstGeom prst="cub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Spark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Slave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7287127" y="1229225"/>
                <a:ext cx="1427747" cy="1427747"/>
              </a:xfrm>
              <a:prstGeom prst="cub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Kafka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Producer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52213" y="2534647"/>
              <a:ext cx="2594810" cy="2731168"/>
              <a:chOff x="1227221" y="1096877"/>
              <a:chExt cx="2594810" cy="2731168"/>
            </a:xfrm>
          </p:grpSpPr>
          <p:sp>
            <p:nvSpPr>
              <p:cNvPr id="15" name="Can 14"/>
              <p:cNvSpPr/>
              <p:nvPr/>
            </p:nvSpPr>
            <p:spPr>
              <a:xfrm>
                <a:off x="1227221" y="2400298"/>
                <a:ext cx="1275347" cy="1427747"/>
              </a:xfrm>
              <a:prstGeom prst="ca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Memsql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Aggregator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an 15"/>
              <p:cNvSpPr/>
              <p:nvPr/>
            </p:nvSpPr>
            <p:spPr>
              <a:xfrm>
                <a:off x="2546684" y="2400298"/>
                <a:ext cx="1275347" cy="1427747"/>
              </a:xfrm>
              <a:prstGeom prst="ca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Memsql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Leaf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an 18"/>
              <p:cNvSpPr/>
              <p:nvPr/>
            </p:nvSpPr>
            <p:spPr>
              <a:xfrm>
                <a:off x="1884948" y="1096877"/>
                <a:ext cx="1275347" cy="1427747"/>
              </a:xfrm>
              <a:prstGeom prst="can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Ingestion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Daemon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975564" y="3144247"/>
              <a:ext cx="3015915" cy="1636294"/>
              <a:chOff x="3465095" y="4668253"/>
              <a:chExt cx="3015915" cy="163629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844716" y="4668253"/>
                <a:ext cx="1636294" cy="163629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Tomcat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Server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465095" y="4668253"/>
                <a:ext cx="1636294" cy="163629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Spring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Dispatcher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Elbow Connector 33"/>
            <p:cNvCxnSpPr>
              <a:stCxn id="22" idx="4"/>
              <a:endCxn id="15" idx="3"/>
            </p:cNvCxnSpPr>
            <p:nvPr/>
          </p:nvCxnSpPr>
          <p:spPr>
            <a:xfrm rot="5400000">
              <a:off x="7299162" y="2771266"/>
              <a:ext cx="485274" cy="4503824"/>
            </a:xfrm>
            <a:prstGeom prst="bentConnector3">
              <a:avLst>
                <a:gd name="adj1" fmla="val 14710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15" idx="2"/>
            </p:cNvCxnSpPr>
            <p:nvPr/>
          </p:nvCxnSpPr>
          <p:spPr>
            <a:xfrm flipV="1">
              <a:off x="2562726" y="4551942"/>
              <a:ext cx="2089487" cy="2025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6" idx="4"/>
              <a:endCxn id="22" idx="2"/>
            </p:cNvCxnSpPr>
            <p:nvPr/>
          </p:nvCxnSpPr>
          <p:spPr>
            <a:xfrm flipV="1">
              <a:off x="7247023" y="3962394"/>
              <a:ext cx="1728541" cy="58954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7" idx="2"/>
              <a:endCxn id="5" idx="2"/>
            </p:cNvCxnSpPr>
            <p:nvPr/>
          </p:nvCxnSpPr>
          <p:spPr>
            <a:xfrm rot="10800000" flipV="1">
              <a:off x="248653" y="3583405"/>
              <a:ext cx="657727" cy="1171074"/>
            </a:xfrm>
            <a:prstGeom prst="bentConnector3">
              <a:avLst>
                <a:gd name="adj1" fmla="val 1347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676399" y="1804737"/>
              <a:ext cx="0" cy="106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47613" y="1692442"/>
              <a:ext cx="0" cy="9986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9" idx="4"/>
              <a:endCxn id="22" idx="2"/>
            </p:cNvCxnSpPr>
            <p:nvPr/>
          </p:nvCxnSpPr>
          <p:spPr>
            <a:xfrm>
              <a:off x="6585287" y="3248521"/>
              <a:ext cx="2390277" cy="713873"/>
            </a:xfrm>
            <a:prstGeom prst="bentConnector3">
              <a:avLst>
                <a:gd name="adj1" fmla="val 6409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06379" y="1058779"/>
              <a:ext cx="1656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Real-time</a:t>
              </a:r>
            </a:p>
            <a:p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0" y="3238494"/>
              <a:ext cx="1110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2484" y="4154899"/>
              <a:ext cx="1110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Persist</a:t>
              </a:r>
              <a:endParaRPr lang="en-US" dirty="0"/>
            </a:p>
          </p:txBody>
        </p:sp>
        <p:cxnSp>
          <p:nvCxnSpPr>
            <p:cNvPr id="68" name="Elbow Connector 67"/>
            <p:cNvCxnSpPr>
              <a:stCxn id="15" idx="3"/>
              <a:endCxn id="5" idx="3"/>
            </p:cNvCxnSpPr>
            <p:nvPr/>
          </p:nvCxnSpPr>
          <p:spPr>
            <a:xfrm rot="5400000">
              <a:off x="3024938" y="3024934"/>
              <a:ext cx="24069" cy="4505830"/>
            </a:xfrm>
            <a:prstGeom prst="bentConnector3">
              <a:avLst>
                <a:gd name="adj1" fmla="val 94980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91916" y="5532151"/>
              <a:ext cx="2851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Historical Data Analysis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16056" y="5532151"/>
              <a:ext cx="2955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Visualization Data Request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13949" y="1054768"/>
              <a:ext cx="1656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Bulk / API</a:t>
              </a:r>
            </a:p>
            <a:p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06920" y="4234376"/>
              <a:ext cx="1110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Cached</a:t>
              </a:r>
            </a:p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46761" y="2919755"/>
              <a:ext cx="1110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API</a:t>
              </a:r>
            </a:p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544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7375357" y="2089485"/>
            <a:ext cx="2502569" cy="269830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Streaming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Aggregator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1022685" y="2014457"/>
            <a:ext cx="2141621" cy="2848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Memsql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38863" y="2089485"/>
            <a:ext cx="3104148" cy="147186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Historical Data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760367" y="402225"/>
            <a:ext cx="1732547" cy="16122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</a:p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3428998" y="3561347"/>
            <a:ext cx="3080085" cy="147186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/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8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87580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1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038474" y="2237875"/>
            <a:ext cx="1972093" cy="262288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Memsql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4090738" y="2839454"/>
            <a:ext cx="2153653" cy="1419726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Tomcat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926433" y="2001026"/>
            <a:ext cx="2370222" cy="309658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Google Map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Google Chart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jQuery/HTML5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353805" y="3158290"/>
            <a:ext cx="679782" cy="78205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301541" y="3158290"/>
            <a:ext cx="679782" cy="78205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408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21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96707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91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9890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8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8111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918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7480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7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Agriculture?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Sustainable pressure</a:t>
            </a:r>
          </a:p>
          <a:p>
            <a:pPr lvl="1"/>
            <a:r>
              <a:rPr lang="en-US" dirty="0" smtClean="0"/>
              <a:t>Population increase</a:t>
            </a:r>
          </a:p>
          <a:p>
            <a:pPr lvl="1"/>
            <a:r>
              <a:rPr lang="en-US" dirty="0" smtClean="0"/>
              <a:t>Climate change</a:t>
            </a:r>
          </a:p>
          <a:p>
            <a:pPr lvl="1"/>
            <a:r>
              <a:rPr lang="en-US" dirty="0" smtClean="0"/>
              <a:t>Economic change</a:t>
            </a:r>
          </a:p>
          <a:p>
            <a:r>
              <a:rPr lang="en-US" dirty="0" smtClean="0"/>
              <a:t>Precision-Ag motivation</a:t>
            </a:r>
          </a:p>
          <a:p>
            <a:pPr lvl="1"/>
            <a:r>
              <a:rPr lang="en-US" dirty="0" smtClean="0"/>
              <a:t>Cost of human labor growth</a:t>
            </a:r>
          </a:p>
          <a:p>
            <a:pPr lvl="1"/>
            <a:r>
              <a:rPr lang="en-US" dirty="0" smtClean="0"/>
              <a:t>Quick response to climate</a:t>
            </a:r>
          </a:p>
          <a:p>
            <a:pPr lvl="1"/>
            <a:r>
              <a:rPr lang="en-US" dirty="0" smtClean="0"/>
              <a:t>Tech is the king in modern Agriculture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4295" y="5334764"/>
            <a:ext cx="270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Source: IBM</a:t>
            </a:r>
            <a:endParaRPr lang="en-US" sz="1400" i="1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95" y="2160589"/>
            <a:ext cx="4746432" cy="317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66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getting information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4234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78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Real-time, comprehensive data integration</a:t>
            </a:r>
          </a:p>
          <a:p>
            <a:r>
              <a:rPr lang="en-US" dirty="0" smtClean="0"/>
              <a:t>Advanced analytic algorithm</a:t>
            </a:r>
          </a:p>
          <a:p>
            <a:r>
              <a:rPr lang="en-US" dirty="0" smtClean="0"/>
              <a:t>Unified access portal</a:t>
            </a:r>
          </a:p>
          <a:p>
            <a:r>
              <a:rPr lang="en-US" dirty="0" smtClean="0"/>
              <a:t>Interactive and customizable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5493" y="2160588"/>
            <a:ext cx="39127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– U2U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680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9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61886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83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0446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5567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502</TotalTime>
  <Words>611</Words>
  <Application>Microsoft Office PowerPoint</Application>
  <PresentationFormat>Widescreen</PresentationFormat>
  <Paragraphs>222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Facet</vt:lpstr>
      <vt:lpstr>I.P.A.D.S</vt:lpstr>
      <vt:lpstr>Agenda</vt:lpstr>
      <vt:lpstr>Why Agriculture?</vt:lpstr>
      <vt:lpstr>Challenge of getting information</vt:lpstr>
      <vt:lpstr>Our solution</vt:lpstr>
      <vt:lpstr>Design</vt:lpstr>
      <vt:lpstr>Goal – U2U</vt:lpstr>
      <vt:lpstr>Use Case</vt:lpstr>
      <vt:lpstr>Data Flow</vt:lpstr>
      <vt:lpstr>Ingestion (1/2)</vt:lpstr>
      <vt:lpstr>Ingestion (2/2)</vt:lpstr>
      <vt:lpstr>Analysis (1/2)</vt:lpstr>
      <vt:lpstr>Analysis (2/2)</vt:lpstr>
      <vt:lpstr>Presentation (1/2)</vt:lpstr>
      <vt:lpstr>Presentation (2/2)</vt:lpstr>
      <vt:lpstr>Full stack</vt:lpstr>
      <vt:lpstr>PowerPoint Presentation</vt:lpstr>
      <vt:lpstr>PowerPoint Presentation</vt:lpstr>
      <vt:lpstr>PowerPoint Presentation</vt:lpstr>
      <vt:lpstr>PowerPoint Presentation</vt:lpstr>
      <vt:lpstr>Implementation</vt:lpstr>
      <vt:lpstr>Data Cleaning</vt:lpstr>
      <vt:lpstr>Real-time Weather Data</vt:lpstr>
      <vt:lpstr>Analysis Algorithm</vt:lpstr>
      <vt:lpstr>Data Storage</vt:lpstr>
      <vt:lpstr>Data Presentation</vt:lpstr>
      <vt:lpstr>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37</cp:revision>
  <dcterms:created xsi:type="dcterms:W3CDTF">2015-08-21T17:40:20Z</dcterms:created>
  <dcterms:modified xsi:type="dcterms:W3CDTF">2015-08-22T02:03:02Z</dcterms:modified>
</cp:coreProperties>
</file>