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7E2E4-1308-4956-9EE9-9460A5C25DC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6C48FD-F8DF-4DA1-915F-2FF7BACEE34E}">
      <dgm:prSet phldrT="[Text]"/>
      <dgm:spPr/>
      <dgm:t>
        <a:bodyPr/>
        <a:lstStyle/>
        <a:p>
          <a:r>
            <a:rPr lang="en-US"/>
            <a:t>1. Load Data</a:t>
          </a:r>
        </a:p>
      </dgm:t>
    </dgm:pt>
    <dgm:pt modelId="{5DF9C7D0-4ACC-4B17-8DC5-F7A485B31502}" type="parTrans" cxnId="{D1A6AA72-D474-43EF-95D5-23D014464333}">
      <dgm:prSet/>
      <dgm:spPr/>
      <dgm:t>
        <a:bodyPr/>
        <a:lstStyle/>
        <a:p>
          <a:endParaRPr lang="en-US"/>
        </a:p>
      </dgm:t>
    </dgm:pt>
    <dgm:pt modelId="{98EBC3DD-DD5A-4F21-93C0-38697B9E2456}" type="sibTrans" cxnId="{D1A6AA72-D474-43EF-95D5-23D014464333}">
      <dgm:prSet/>
      <dgm:spPr/>
      <dgm:t>
        <a:bodyPr/>
        <a:lstStyle/>
        <a:p>
          <a:endParaRPr lang="en-US"/>
        </a:p>
      </dgm:t>
    </dgm:pt>
    <dgm:pt modelId="{14B59AEC-F607-46D3-BE9A-7EF2AE72E9C5}">
      <dgm:prSet phldrT="[Text]"/>
      <dgm:spPr/>
      <dgm:t>
        <a:bodyPr/>
        <a:lstStyle/>
        <a:p>
          <a:r>
            <a:rPr lang="en-US"/>
            <a:t>2. Data Analysis</a:t>
          </a:r>
        </a:p>
      </dgm:t>
    </dgm:pt>
    <dgm:pt modelId="{999F19AD-DF60-4F4D-9AAB-4EB4975F9B33}" type="parTrans" cxnId="{91B77464-3606-40AC-AF0E-38CF1D1547E6}">
      <dgm:prSet/>
      <dgm:spPr/>
      <dgm:t>
        <a:bodyPr/>
        <a:lstStyle/>
        <a:p>
          <a:endParaRPr lang="en-US"/>
        </a:p>
      </dgm:t>
    </dgm:pt>
    <dgm:pt modelId="{C8E19AC2-04DC-4C4F-B174-03E49A96C30B}" type="sibTrans" cxnId="{91B77464-3606-40AC-AF0E-38CF1D1547E6}">
      <dgm:prSet/>
      <dgm:spPr/>
      <dgm:t>
        <a:bodyPr/>
        <a:lstStyle/>
        <a:p>
          <a:endParaRPr lang="en-US"/>
        </a:p>
      </dgm:t>
    </dgm:pt>
    <dgm:pt modelId="{35C362FA-5530-4CFA-9868-F84CD2F77870}">
      <dgm:prSet phldrT="[Text]"/>
      <dgm:spPr/>
      <dgm:t>
        <a:bodyPr/>
        <a:lstStyle/>
        <a:p>
          <a:r>
            <a:rPr lang="en-US"/>
            <a:t>3. Data Preprocessing</a:t>
          </a:r>
        </a:p>
      </dgm:t>
    </dgm:pt>
    <dgm:pt modelId="{C665FE87-DBA5-413F-ACCA-56FE2ECB3497}" type="parTrans" cxnId="{62A47B97-5C79-4A43-BD26-728BE6FCB1E0}">
      <dgm:prSet/>
      <dgm:spPr/>
      <dgm:t>
        <a:bodyPr/>
        <a:lstStyle/>
        <a:p>
          <a:endParaRPr lang="en-US"/>
        </a:p>
      </dgm:t>
    </dgm:pt>
    <dgm:pt modelId="{AD7D9CEF-23F2-41E8-9B64-AC69E528F727}" type="sibTrans" cxnId="{62A47B97-5C79-4A43-BD26-728BE6FCB1E0}">
      <dgm:prSet/>
      <dgm:spPr/>
      <dgm:t>
        <a:bodyPr/>
        <a:lstStyle/>
        <a:p>
          <a:endParaRPr lang="en-US"/>
        </a:p>
      </dgm:t>
    </dgm:pt>
    <dgm:pt modelId="{FEEC8A61-1739-4902-9256-E2DBC7442BD7}">
      <dgm:prSet phldrT="[Text]"/>
      <dgm:spPr/>
      <dgm:t>
        <a:bodyPr/>
        <a:lstStyle/>
        <a:p>
          <a:r>
            <a:rPr lang="en-US"/>
            <a:t>4. Data Transformation</a:t>
          </a:r>
        </a:p>
      </dgm:t>
    </dgm:pt>
    <dgm:pt modelId="{8EEFD2B6-C3A6-4A73-A82A-39D9968E46A3}" type="parTrans" cxnId="{BE6C84AA-F92E-48BB-8227-EC6B24BB6D4C}">
      <dgm:prSet/>
      <dgm:spPr/>
      <dgm:t>
        <a:bodyPr/>
        <a:lstStyle/>
        <a:p>
          <a:endParaRPr lang="en-US"/>
        </a:p>
      </dgm:t>
    </dgm:pt>
    <dgm:pt modelId="{1F68D2EE-DF5F-4CC1-864E-05DC5B1C7513}" type="sibTrans" cxnId="{BE6C84AA-F92E-48BB-8227-EC6B24BB6D4C}">
      <dgm:prSet/>
      <dgm:spPr/>
      <dgm:t>
        <a:bodyPr/>
        <a:lstStyle/>
        <a:p>
          <a:endParaRPr lang="en-US"/>
        </a:p>
      </dgm:t>
    </dgm:pt>
    <dgm:pt modelId="{545D2DE7-D1E5-400C-8398-B5984AF31F97}">
      <dgm:prSet phldrT="[Text]"/>
      <dgm:spPr/>
      <dgm:t>
        <a:bodyPr/>
        <a:lstStyle/>
        <a:p>
          <a:r>
            <a:rPr lang="en-US" dirty="0"/>
            <a:t>5. Predict </a:t>
          </a:r>
          <a:r>
            <a:rPr lang="en-US" dirty="0" smtClean="0"/>
            <a:t>co-efficient </a:t>
          </a:r>
          <a:r>
            <a:rPr lang="en-US" dirty="0"/>
            <a:t>for stocks</a:t>
          </a:r>
        </a:p>
      </dgm:t>
    </dgm:pt>
    <dgm:pt modelId="{383F53C5-A57C-4139-B545-34DD73F9D7DA}" type="parTrans" cxnId="{6C2222C2-C117-4580-925D-4C34ED0F88A8}">
      <dgm:prSet/>
      <dgm:spPr/>
      <dgm:t>
        <a:bodyPr/>
        <a:lstStyle/>
        <a:p>
          <a:endParaRPr lang="en-US"/>
        </a:p>
      </dgm:t>
    </dgm:pt>
    <dgm:pt modelId="{6632FB49-00AA-4557-B495-F79573E2F548}" type="sibTrans" cxnId="{6C2222C2-C117-4580-925D-4C34ED0F88A8}">
      <dgm:prSet/>
      <dgm:spPr/>
      <dgm:t>
        <a:bodyPr/>
        <a:lstStyle/>
        <a:p>
          <a:endParaRPr lang="en-US"/>
        </a:p>
      </dgm:t>
    </dgm:pt>
    <dgm:pt modelId="{F6DAF1BA-B8EA-4A7D-90C3-7B4837CDC14F}">
      <dgm:prSet phldrT="[Text]"/>
      <dgm:spPr/>
      <dgm:t>
        <a:bodyPr/>
        <a:lstStyle/>
        <a:p>
          <a:r>
            <a:rPr lang="en-US"/>
            <a:t>6. Simulate External Factors</a:t>
          </a:r>
        </a:p>
      </dgm:t>
    </dgm:pt>
    <dgm:pt modelId="{D295FAD4-4D4E-4E10-A23C-CD4FAFD2AF88}" type="parTrans" cxnId="{1E945B7B-03BE-400F-9B50-8442284C2E6E}">
      <dgm:prSet/>
      <dgm:spPr/>
      <dgm:t>
        <a:bodyPr/>
        <a:lstStyle/>
        <a:p>
          <a:endParaRPr lang="en-US"/>
        </a:p>
      </dgm:t>
    </dgm:pt>
    <dgm:pt modelId="{26721A10-F02C-4669-AF08-9BB037E71EA5}" type="sibTrans" cxnId="{1E945B7B-03BE-400F-9B50-8442284C2E6E}">
      <dgm:prSet/>
      <dgm:spPr/>
      <dgm:t>
        <a:bodyPr/>
        <a:lstStyle/>
        <a:p>
          <a:endParaRPr lang="en-US"/>
        </a:p>
      </dgm:t>
    </dgm:pt>
    <dgm:pt modelId="{70A24275-45FB-4D35-B96A-B0C171DDB1E9}">
      <dgm:prSet phldrT="[Text]"/>
      <dgm:spPr/>
      <dgm:t>
        <a:bodyPr/>
        <a:lstStyle/>
        <a:p>
          <a:r>
            <a:rPr lang="en-US"/>
            <a:t>7. Estimate VAR</a:t>
          </a:r>
        </a:p>
      </dgm:t>
    </dgm:pt>
    <dgm:pt modelId="{625219BD-02DE-4CCA-A7B2-F5F0D6CEB731}" type="parTrans" cxnId="{F497EC50-2B0B-430F-A890-3EA31751D1D2}">
      <dgm:prSet/>
      <dgm:spPr/>
      <dgm:t>
        <a:bodyPr/>
        <a:lstStyle/>
        <a:p>
          <a:endParaRPr lang="en-US"/>
        </a:p>
      </dgm:t>
    </dgm:pt>
    <dgm:pt modelId="{AAC23F9C-9B81-4D6F-817F-7FEA48E33247}" type="sibTrans" cxnId="{F497EC50-2B0B-430F-A890-3EA31751D1D2}">
      <dgm:prSet/>
      <dgm:spPr/>
      <dgm:t>
        <a:bodyPr/>
        <a:lstStyle/>
        <a:p>
          <a:endParaRPr lang="en-US"/>
        </a:p>
      </dgm:t>
    </dgm:pt>
    <dgm:pt modelId="{E2289CEE-42F5-46D4-9E2F-6437F9CB53F4}">
      <dgm:prSet phldrT="[Text]"/>
      <dgm:spPr/>
      <dgm:t>
        <a:bodyPr/>
        <a:lstStyle/>
        <a:p>
          <a:r>
            <a:rPr lang="en-US"/>
            <a:t>8. Summarization</a:t>
          </a:r>
        </a:p>
      </dgm:t>
    </dgm:pt>
    <dgm:pt modelId="{9C198D95-CB5C-4B95-B475-1F29676EFC90}" type="parTrans" cxnId="{1C0FCF35-2181-40F2-84BF-67C7F892306B}">
      <dgm:prSet/>
      <dgm:spPr/>
      <dgm:t>
        <a:bodyPr/>
        <a:lstStyle/>
        <a:p>
          <a:endParaRPr lang="en-US"/>
        </a:p>
      </dgm:t>
    </dgm:pt>
    <dgm:pt modelId="{7D8DB920-6796-469D-8509-BBD47F836023}" type="sibTrans" cxnId="{1C0FCF35-2181-40F2-84BF-67C7F892306B}">
      <dgm:prSet/>
      <dgm:spPr/>
      <dgm:t>
        <a:bodyPr/>
        <a:lstStyle/>
        <a:p>
          <a:endParaRPr lang="en-US"/>
        </a:p>
      </dgm:t>
    </dgm:pt>
    <dgm:pt modelId="{89220EAE-6FB8-4057-A750-8588E26A2C82}">
      <dgm:prSet/>
      <dgm:spPr/>
      <dgm:t>
        <a:bodyPr/>
        <a:lstStyle/>
        <a:p>
          <a:r>
            <a:rPr lang="en-US"/>
            <a:t>Hive</a:t>
          </a:r>
        </a:p>
      </dgm:t>
    </dgm:pt>
    <dgm:pt modelId="{8C7502AF-CC03-48D2-85BF-5E42DA3D90F6}" type="parTrans" cxnId="{3BA62C27-FF1E-49BE-9A72-2E1B1F69D797}">
      <dgm:prSet/>
      <dgm:spPr/>
      <dgm:t>
        <a:bodyPr/>
        <a:lstStyle/>
        <a:p>
          <a:endParaRPr lang="en-US"/>
        </a:p>
      </dgm:t>
    </dgm:pt>
    <dgm:pt modelId="{E409DE0E-CEE1-44DE-814D-6EF493D1EF41}" type="sibTrans" cxnId="{3BA62C27-FF1E-49BE-9A72-2E1B1F69D797}">
      <dgm:prSet/>
      <dgm:spPr/>
      <dgm:t>
        <a:bodyPr/>
        <a:lstStyle/>
        <a:p>
          <a:endParaRPr lang="en-US"/>
        </a:p>
      </dgm:t>
    </dgm:pt>
    <dgm:pt modelId="{99370B7A-8EA1-4B85-BED2-79F001EC0106}">
      <dgm:prSet/>
      <dgm:spPr/>
      <dgm:t>
        <a:bodyPr/>
        <a:lstStyle/>
        <a:p>
          <a:r>
            <a:rPr lang="en-US"/>
            <a:t>Hue</a:t>
          </a:r>
        </a:p>
      </dgm:t>
    </dgm:pt>
    <dgm:pt modelId="{F4175939-CCB9-4013-82B6-4AE8E47DC238}" type="parTrans" cxnId="{BB78DF26-B007-43A6-9882-11C7157C1EB6}">
      <dgm:prSet/>
      <dgm:spPr/>
      <dgm:t>
        <a:bodyPr/>
        <a:lstStyle/>
        <a:p>
          <a:endParaRPr lang="en-US"/>
        </a:p>
      </dgm:t>
    </dgm:pt>
    <dgm:pt modelId="{9F3A3BFB-537F-415E-8543-AE7B38EFAFAE}" type="sibTrans" cxnId="{BB78DF26-B007-43A6-9882-11C7157C1EB6}">
      <dgm:prSet/>
      <dgm:spPr/>
      <dgm:t>
        <a:bodyPr/>
        <a:lstStyle/>
        <a:p>
          <a:endParaRPr lang="en-US"/>
        </a:p>
      </dgm:t>
    </dgm:pt>
    <dgm:pt modelId="{DF802AEC-B475-4D1D-9292-7B57BF172ABA}">
      <dgm:prSet/>
      <dgm:spPr/>
      <dgm:t>
        <a:bodyPr/>
        <a:lstStyle/>
        <a:p>
          <a:r>
            <a:rPr lang="en-US"/>
            <a:t>Zepplin</a:t>
          </a:r>
        </a:p>
      </dgm:t>
    </dgm:pt>
    <dgm:pt modelId="{84DE4835-0338-47BE-8327-426137B908F4}" type="parTrans" cxnId="{7344B4D7-8AFE-4262-81E7-D3F725F72735}">
      <dgm:prSet/>
      <dgm:spPr/>
      <dgm:t>
        <a:bodyPr/>
        <a:lstStyle/>
        <a:p>
          <a:endParaRPr lang="en-US"/>
        </a:p>
      </dgm:t>
    </dgm:pt>
    <dgm:pt modelId="{5349526A-84BF-4BFC-ADE1-5164C0792972}" type="sibTrans" cxnId="{7344B4D7-8AFE-4262-81E7-D3F725F72735}">
      <dgm:prSet/>
      <dgm:spPr/>
      <dgm:t>
        <a:bodyPr/>
        <a:lstStyle/>
        <a:p>
          <a:endParaRPr lang="en-US"/>
        </a:p>
      </dgm:t>
    </dgm:pt>
    <dgm:pt modelId="{CD514095-3464-4781-8810-DE0E8A59B0A0}">
      <dgm:prSet/>
      <dgm:spPr/>
      <dgm:t>
        <a:bodyPr/>
        <a:lstStyle/>
        <a:p>
          <a:r>
            <a:rPr lang="en-US" dirty="0"/>
            <a:t>Spark </a:t>
          </a:r>
          <a:r>
            <a:rPr lang="en-US" dirty="0" smtClean="0"/>
            <a:t>– </a:t>
          </a:r>
          <a:r>
            <a:rPr lang="en-US" dirty="0" err="1" smtClean="0"/>
            <a:t>Mlib</a:t>
          </a:r>
          <a:r>
            <a:rPr lang="en-US" dirty="0" smtClean="0"/>
            <a:t> Regression Algorithms</a:t>
          </a:r>
          <a:endParaRPr lang="en-US" dirty="0"/>
        </a:p>
      </dgm:t>
    </dgm:pt>
    <dgm:pt modelId="{60BA91BD-CE8F-4D22-B088-72DC9B6CEA14}" type="parTrans" cxnId="{03D95407-174E-4E9D-B289-F8DED9C475D0}">
      <dgm:prSet/>
      <dgm:spPr/>
      <dgm:t>
        <a:bodyPr/>
        <a:lstStyle/>
        <a:p>
          <a:endParaRPr lang="en-US"/>
        </a:p>
      </dgm:t>
    </dgm:pt>
    <dgm:pt modelId="{E0ADAD44-BB3C-4F14-B266-BEF82D5DFB3B}" type="sibTrans" cxnId="{03D95407-174E-4E9D-B289-F8DED9C475D0}">
      <dgm:prSet/>
      <dgm:spPr/>
      <dgm:t>
        <a:bodyPr/>
        <a:lstStyle/>
        <a:p>
          <a:endParaRPr lang="en-US"/>
        </a:p>
      </dgm:t>
    </dgm:pt>
    <dgm:pt modelId="{091DD4B9-2572-4D8F-9C44-917FB51AEB4F}">
      <dgm:prSet/>
      <dgm:spPr/>
      <dgm:t>
        <a:bodyPr/>
        <a:lstStyle/>
        <a:p>
          <a:r>
            <a:rPr lang="en-US"/>
            <a:t>Tableau</a:t>
          </a:r>
        </a:p>
      </dgm:t>
    </dgm:pt>
    <dgm:pt modelId="{5ED0EFD8-F8B9-496F-9B36-3223F2F4E577}" type="parTrans" cxnId="{71181AD9-5F4B-41A6-B87B-F812A36B4819}">
      <dgm:prSet/>
      <dgm:spPr/>
      <dgm:t>
        <a:bodyPr/>
        <a:lstStyle/>
        <a:p>
          <a:endParaRPr lang="en-US"/>
        </a:p>
      </dgm:t>
    </dgm:pt>
    <dgm:pt modelId="{36F0B503-E5F8-4336-A048-5C389DFBDCF4}" type="sibTrans" cxnId="{71181AD9-5F4B-41A6-B87B-F812A36B4819}">
      <dgm:prSet/>
      <dgm:spPr/>
      <dgm:t>
        <a:bodyPr/>
        <a:lstStyle/>
        <a:p>
          <a:endParaRPr lang="en-US"/>
        </a:p>
      </dgm:t>
    </dgm:pt>
    <dgm:pt modelId="{715CA309-FCA5-4F97-BF1F-D7A8707B832C}">
      <dgm:prSet/>
      <dgm:spPr/>
      <dgm:t>
        <a:bodyPr/>
        <a:lstStyle/>
        <a:p>
          <a:r>
            <a:rPr lang="en-US"/>
            <a:t>Spark - Using predictions from 6 &amp; 7</a:t>
          </a:r>
        </a:p>
      </dgm:t>
    </dgm:pt>
    <dgm:pt modelId="{10A2F2E9-5097-4930-8442-1E455D8AAB50}" type="parTrans" cxnId="{2CBE6D05-B1FA-4B9C-87F8-C2223DB00C4C}">
      <dgm:prSet/>
      <dgm:spPr/>
      <dgm:t>
        <a:bodyPr/>
        <a:lstStyle/>
        <a:p>
          <a:endParaRPr lang="en-US"/>
        </a:p>
      </dgm:t>
    </dgm:pt>
    <dgm:pt modelId="{3F634F64-B8C2-442E-8C7B-26A6535833AE}" type="sibTrans" cxnId="{2CBE6D05-B1FA-4B9C-87F8-C2223DB00C4C}">
      <dgm:prSet/>
      <dgm:spPr/>
      <dgm:t>
        <a:bodyPr/>
        <a:lstStyle/>
        <a:p>
          <a:endParaRPr lang="en-US"/>
        </a:p>
      </dgm:t>
    </dgm:pt>
    <dgm:pt modelId="{91CFF537-DC0A-48A8-A8EB-7B7FD0C3A687}">
      <dgm:prSet/>
      <dgm:spPr/>
      <dgm:t>
        <a:bodyPr/>
        <a:lstStyle/>
        <a:p>
          <a:r>
            <a:rPr lang="en-US"/>
            <a:t>Spark - Multivariate Normal Distribution</a:t>
          </a:r>
        </a:p>
      </dgm:t>
    </dgm:pt>
    <dgm:pt modelId="{E37D48B5-E67F-45F8-857A-24964E90BFF4}" type="sibTrans" cxnId="{403574EC-3CF7-486E-B0E2-5E6D5246CEDC}">
      <dgm:prSet/>
      <dgm:spPr/>
      <dgm:t>
        <a:bodyPr/>
        <a:lstStyle/>
        <a:p>
          <a:endParaRPr lang="en-US"/>
        </a:p>
      </dgm:t>
    </dgm:pt>
    <dgm:pt modelId="{0CDD0834-E02E-4F46-AC59-A3B2DF7F4D38}" type="parTrans" cxnId="{403574EC-3CF7-486E-B0E2-5E6D5246CEDC}">
      <dgm:prSet/>
      <dgm:spPr/>
      <dgm:t>
        <a:bodyPr/>
        <a:lstStyle/>
        <a:p>
          <a:endParaRPr lang="en-US"/>
        </a:p>
      </dgm:t>
    </dgm:pt>
    <dgm:pt modelId="{C805AB0C-34B3-4CDF-BBF4-15D362F6C70E}">
      <dgm:prSet/>
      <dgm:spPr/>
      <dgm:t>
        <a:bodyPr/>
        <a:lstStyle/>
        <a:p>
          <a:r>
            <a:rPr lang="en-US"/>
            <a:t>Spark </a:t>
          </a:r>
        </a:p>
      </dgm:t>
    </dgm:pt>
    <dgm:pt modelId="{73CED699-2333-4F57-BE6E-7415188AF62B}" type="parTrans" cxnId="{C6280DCA-597F-4E0F-96E0-88BF029C6F0D}">
      <dgm:prSet/>
      <dgm:spPr/>
      <dgm:t>
        <a:bodyPr/>
        <a:lstStyle/>
        <a:p>
          <a:endParaRPr lang="en-US"/>
        </a:p>
      </dgm:t>
    </dgm:pt>
    <dgm:pt modelId="{2A7B96D6-B79B-43DB-9A05-86F69E79E7A5}" type="sibTrans" cxnId="{C6280DCA-597F-4E0F-96E0-88BF029C6F0D}">
      <dgm:prSet/>
      <dgm:spPr/>
      <dgm:t>
        <a:bodyPr/>
        <a:lstStyle/>
        <a:p>
          <a:endParaRPr lang="en-US"/>
        </a:p>
      </dgm:t>
    </dgm:pt>
    <dgm:pt modelId="{305742C8-3EC4-46D5-9024-2DDABC7B0967}">
      <dgm:prSet/>
      <dgm:spPr/>
      <dgm:t>
        <a:bodyPr/>
        <a:lstStyle/>
        <a:p>
          <a:r>
            <a:rPr lang="en-US"/>
            <a:t>Tableau </a:t>
          </a:r>
        </a:p>
      </dgm:t>
    </dgm:pt>
    <dgm:pt modelId="{B3A9BE08-C8B5-4C2D-AD5C-5913703AE541}" type="parTrans" cxnId="{DAE15268-7574-46C7-8AC5-A411C44D4AB9}">
      <dgm:prSet/>
      <dgm:spPr/>
      <dgm:t>
        <a:bodyPr/>
        <a:lstStyle/>
        <a:p>
          <a:endParaRPr lang="en-US"/>
        </a:p>
      </dgm:t>
    </dgm:pt>
    <dgm:pt modelId="{3BE5AD17-40CE-4AB5-B688-F7BC7877E17F}" type="sibTrans" cxnId="{DAE15268-7574-46C7-8AC5-A411C44D4AB9}">
      <dgm:prSet/>
      <dgm:spPr/>
      <dgm:t>
        <a:bodyPr/>
        <a:lstStyle/>
        <a:p>
          <a:endParaRPr lang="en-US"/>
        </a:p>
      </dgm:t>
    </dgm:pt>
    <dgm:pt modelId="{7DE8A493-768F-424A-8CAC-ADA23F6A9A66}">
      <dgm:prSet/>
      <dgm:spPr/>
      <dgm:t>
        <a:bodyPr/>
        <a:lstStyle/>
        <a:p>
          <a:r>
            <a:rPr lang="en-US"/>
            <a:t>Spark</a:t>
          </a:r>
        </a:p>
      </dgm:t>
    </dgm:pt>
    <dgm:pt modelId="{0C51B965-72A6-467F-85D0-AB4FD636E2EE}" type="sibTrans" cxnId="{99E2D080-7272-42B0-BEFC-91F20563B710}">
      <dgm:prSet/>
      <dgm:spPr/>
      <dgm:t>
        <a:bodyPr/>
        <a:lstStyle/>
        <a:p>
          <a:endParaRPr lang="en-US"/>
        </a:p>
      </dgm:t>
    </dgm:pt>
    <dgm:pt modelId="{E7A4A844-0216-443E-930F-A1D359A5E935}" type="parTrans" cxnId="{99E2D080-7272-42B0-BEFC-91F20563B710}">
      <dgm:prSet/>
      <dgm:spPr/>
      <dgm:t>
        <a:bodyPr/>
        <a:lstStyle/>
        <a:p>
          <a:endParaRPr lang="en-US"/>
        </a:p>
      </dgm:t>
    </dgm:pt>
    <dgm:pt modelId="{78A53864-5DF9-47F2-8B09-F725F9BE3E10}">
      <dgm:prSet/>
      <dgm:spPr/>
      <dgm:t>
        <a:bodyPr/>
        <a:lstStyle/>
        <a:p>
          <a:r>
            <a:rPr lang="en-US"/>
            <a:t>Hue</a:t>
          </a:r>
        </a:p>
      </dgm:t>
    </dgm:pt>
    <dgm:pt modelId="{D4AD3E7E-ACAF-4557-AA07-49CBA88FE22C}" type="parTrans" cxnId="{7A466CAF-2BDA-4E8F-8782-6E32A12720F1}">
      <dgm:prSet/>
      <dgm:spPr/>
      <dgm:t>
        <a:bodyPr/>
        <a:lstStyle/>
        <a:p>
          <a:endParaRPr lang="en-US"/>
        </a:p>
      </dgm:t>
    </dgm:pt>
    <dgm:pt modelId="{B9960C7F-9A5B-45F0-B20C-CB1AA87170A4}" type="sibTrans" cxnId="{7A466CAF-2BDA-4E8F-8782-6E32A12720F1}">
      <dgm:prSet/>
      <dgm:spPr/>
      <dgm:t>
        <a:bodyPr/>
        <a:lstStyle/>
        <a:p>
          <a:endParaRPr lang="en-US"/>
        </a:p>
      </dgm:t>
    </dgm:pt>
    <dgm:pt modelId="{6641D4A1-FE77-4F9E-8B29-AAB851537A88}" type="pres">
      <dgm:prSet presAssocID="{0517E2E4-1308-4956-9EE9-9460A5C25DCB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F5ED1CA-A217-4950-BF4C-9E1185A2216F}" type="pres">
      <dgm:prSet presAssocID="{7E6C48FD-F8DF-4DA1-915F-2FF7BACEE34E}" presName="compNode" presStyleCnt="0"/>
      <dgm:spPr/>
    </dgm:pt>
    <dgm:pt modelId="{168AD03B-CE99-41E0-8C48-FE1323E5D30F}" type="pres">
      <dgm:prSet presAssocID="{7E6C48FD-F8DF-4DA1-915F-2FF7BACEE34E}" presName="dummyConnPt" presStyleCnt="0"/>
      <dgm:spPr/>
    </dgm:pt>
    <dgm:pt modelId="{465F8381-349D-4099-8832-760D95AB59EF}" type="pres">
      <dgm:prSet presAssocID="{7E6C48FD-F8DF-4DA1-915F-2FF7BACEE34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E771D-B10C-430F-A068-D45759F31EE8}" type="pres">
      <dgm:prSet presAssocID="{98EBC3DD-DD5A-4F21-93C0-38697B9E2456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20151E5B-80FB-42B6-A756-1DF6C3C2AC1A}" type="pres">
      <dgm:prSet presAssocID="{14B59AEC-F607-46D3-BE9A-7EF2AE72E9C5}" presName="compNode" presStyleCnt="0"/>
      <dgm:spPr/>
    </dgm:pt>
    <dgm:pt modelId="{CC66EA6B-47AC-4321-9C1D-1BA6F5137FD8}" type="pres">
      <dgm:prSet presAssocID="{14B59AEC-F607-46D3-BE9A-7EF2AE72E9C5}" presName="dummyConnPt" presStyleCnt="0"/>
      <dgm:spPr/>
    </dgm:pt>
    <dgm:pt modelId="{F9756E29-C35F-4F95-AD11-4B12C64E622C}" type="pres">
      <dgm:prSet presAssocID="{14B59AEC-F607-46D3-BE9A-7EF2AE72E9C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4127A-F864-46AB-AB3C-302E1FCE9AB0}" type="pres">
      <dgm:prSet presAssocID="{C8E19AC2-04DC-4C4F-B174-03E49A96C30B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78951C74-366D-4E51-86D3-6D4C198B0A01}" type="pres">
      <dgm:prSet presAssocID="{35C362FA-5530-4CFA-9868-F84CD2F77870}" presName="compNode" presStyleCnt="0"/>
      <dgm:spPr/>
    </dgm:pt>
    <dgm:pt modelId="{387DBE48-82E0-46F1-9B74-D9BA045E6C9A}" type="pres">
      <dgm:prSet presAssocID="{35C362FA-5530-4CFA-9868-F84CD2F77870}" presName="dummyConnPt" presStyleCnt="0"/>
      <dgm:spPr/>
    </dgm:pt>
    <dgm:pt modelId="{89CACC2A-43AF-43FB-AC28-E2F55FE8BA3F}" type="pres">
      <dgm:prSet presAssocID="{35C362FA-5530-4CFA-9868-F84CD2F7787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B69EC-C046-4314-BF10-9D5D4DEE663F}" type="pres">
      <dgm:prSet presAssocID="{AD7D9CEF-23F2-41E8-9B64-AC69E528F727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5F9A131C-B3AE-4D20-863B-2CE02B6A1E59}" type="pres">
      <dgm:prSet presAssocID="{FEEC8A61-1739-4902-9256-E2DBC7442BD7}" presName="compNode" presStyleCnt="0"/>
      <dgm:spPr/>
    </dgm:pt>
    <dgm:pt modelId="{E2D013A2-6395-4E9C-8F90-C2EFA8EED268}" type="pres">
      <dgm:prSet presAssocID="{FEEC8A61-1739-4902-9256-E2DBC7442BD7}" presName="dummyConnPt" presStyleCnt="0"/>
      <dgm:spPr/>
    </dgm:pt>
    <dgm:pt modelId="{E0B4016D-DFCE-4F4A-9F24-7B747B0D62C8}" type="pres">
      <dgm:prSet presAssocID="{FEEC8A61-1739-4902-9256-E2DBC7442BD7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85527-80E5-4D4D-BDF9-81FF41AED9C6}" type="pres">
      <dgm:prSet presAssocID="{1F68D2EE-DF5F-4CC1-864E-05DC5B1C7513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0FE6FD7D-1B2A-4CEF-BCD8-DF5E94C73283}" type="pres">
      <dgm:prSet presAssocID="{545D2DE7-D1E5-400C-8398-B5984AF31F97}" presName="compNode" presStyleCnt="0"/>
      <dgm:spPr/>
    </dgm:pt>
    <dgm:pt modelId="{4D0A114B-BA65-4BBF-83F4-A18C8300D534}" type="pres">
      <dgm:prSet presAssocID="{545D2DE7-D1E5-400C-8398-B5984AF31F97}" presName="dummyConnPt" presStyleCnt="0"/>
      <dgm:spPr/>
    </dgm:pt>
    <dgm:pt modelId="{F39658D3-1146-46E3-9EB8-8BB6C42DC6CC}" type="pres">
      <dgm:prSet presAssocID="{545D2DE7-D1E5-400C-8398-B5984AF31F97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3F63A-5488-4B8C-BA05-497351B6E146}" type="pres">
      <dgm:prSet presAssocID="{6632FB49-00AA-4557-B495-F79573E2F54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3219AE1A-DB4F-4175-A14B-E49A48EB9875}" type="pres">
      <dgm:prSet presAssocID="{F6DAF1BA-B8EA-4A7D-90C3-7B4837CDC14F}" presName="compNode" presStyleCnt="0"/>
      <dgm:spPr/>
    </dgm:pt>
    <dgm:pt modelId="{581BAC1C-3204-4BEC-A2E3-055D99011351}" type="pres">
      <dgm:prSet presAssocID="{F6DAF1BA-B8EA-4A7D-90C3-7B4837CDC14F}" presName="dummyConnPt" presStyleCnt="0"/>
      <dgm:spPr/>
    </dgm:pt>
    <dgm:pt modelId="{3D6F72DE-26D0-4DC8-B2F6-086B1FB6F5AD}" type="pres">
      <dgm:prSet presAssocID="{F6DAF1BA-B8EA-4A7D-90C3-7B4837CDC14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CB1207-4500-4CD6-B461-D078F8CB6181}" type="pres">
      <dgm:prSet presAssocID="{26721A10-F02C-4669-AF08-9BB037E71EA5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20A6FB5C-E239-43B4-B1AD-33F79DCD907E}" type="pres">
      <dgm:prSet presAssocID="{70A24275-45FB-4D35-B96A-B0C171DDB1E9}" presName="compNode" presStyleCnt="0"/>
      <dgm:spPr/>
    </dgm:pt>
    <dgm:pt modelId="{D1C2FEC4-7E03-4E46-84DB-54216018589E}" type="pres">
      <dgm:prSet presAssocID="{70A24275-45FB-4D35-B96A-B0C171DDB1E9}" presName="dummyConnPt" presStyleCnt="0"/>
      <dgm:spPr/>
    </dgm:pt>
    <dgm:pt modelId="{2FE7CF7B-B049-4324-B4BF-31812DDF1EDA}" type="pres">
      <dgm:prSet presAssocID="{70A24275-45FB-4D35-B96A-B0C171DDB1E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2E081-0F03-4467-B2B2-5984DD07B7C9}" type="pres">
      <dgm:prSet presAssocID="{AAC23F9C-9B81-4D6F-817F-7FEA48E33247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650B59F5-7E2F-47A0-AE15-7834651D862B}" type="pres">
      <dgm:prSet presAssocID="{E2289CEE-42F5-46D4-9E2F-6437F9CB53F4}" presName="compNode" presStyleCnt="0"/>
      <dgm:spPr/>
    </dgm:pt>
    <dgm:pt modelId="{890A9E99-0373-4B04-A28E-94E7848C7A16}" type="pres">
      <dgm:prSet presAssocID="{E2289CEE-42F5-46D4-9E2F-6437F9CB53F4}" presName="dummyConnPt" presStyleCnt="0"/>
      <dgm:spPr/>
    </dgm:pt>
    <dgm:pt modelId="{CDE1C2C7-B0CD-448F-A470-912422E3A275}" type="pres">
      <dgm:prSet presAssocID="{E2289CEE-42F5-46D4-9E2F-6437F9CB53F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32CAE9-6D9F-4128-885E-FF4D995A9825}" type="presOf" srcId="{7DE8A493-768F-424A-8CAC-ADA23F6A9A66}" destId="{89CACC2A-43AF-43FB-AC28-E2F55FE8BA3F}" srcOrd="0" destOrd="1" presId="urn:microsoft.com/office/officeart/2005/8/layout/bProcess4"/>
    <dgm:cxn modelId="{7344B4D7-8AFE-4262-81E7-D3F725F72735}" srcId="{35C362FA-5530-4CFA-9868-F84CD2F77870}" destId="{DF802AEC-B475-4D1D-9292-7B57BF172ABA}" srcOrd="1" destOrd="0" parTransId="{84DE4835-0338-47BE-8327-426137B908F4}" sibTransId="{5349526A-84BF-4BFC-ADE1-5164C0792972}"/>
    <dgm:cxn modelId="{BE6C84AA-F92E-48BB-8227-EC6B24BB6D4C}" srcId="{0517E2E4-1308-4956-9EE9-9460A5C25DCB}" destId="{FEEC8A61-1739-4902-9256-E2DBC7442BD7}" srcOrd="3" destOrd="0" parTransId="{8EEFD2B6-C3A6-4A73-A82A-39D9968E46A3}" sibTransId="{1F68D2EE-DF5F-4CC1-864E-05DC5B1C7513}"/>
    <dgm:cxn modelId="{91B77464-3606-40AC-AF0E-38CF1D1547E6}" srcId="{0517E2E4-1308-4956-9EE9-9460A5C25DCB}" destId="{14B59AEC-F607-46D3-BE9A-7EF2AE72E9C5}" srcOrd="1" destOrd="0" parTransId="{999F19AD-DF60-4F4D-9AAB-4EB4975F9B33}" sibTransId="{C8E19AC2-04DC-4C4F-B174-03E49A96C30B}"/>
    <dgm:cxn modelId="{7EA64A35-F6EC-482D-B70F-2811E5ABE478}" type="presOf" srcId="{CD514095-3464-4781-8810-DE0E8A59B0A0}" destId="{F39658D3-1146-46E3-9EB8-8BB6C42DC6CC}" srcOrd="0" destOrd="1" presId="urn:microsoft.com/office/officeart/2005/8/layout/bProcess4"/>
    <dgm:cxn modelId="{6C2222C2-C117-4580-925D-4C34ED0F88A8}" srcId="{0517E2E4-1308-4956-9EE9-9460A5C25DCB}" destId="{545D2DE7-D1E5-400C-8398-B5984AF31F97}" srcOrd="4" destOrd="0" parTransId="{383F53C5-A57C-4139-B545-34DD73F9D7DA}" sibTransId="{6632FB49-00AA-4557-B495-F79573E2F548}"/>
    <dgm:cxn modelId="{BB78DF26-B007-43A6-9882-11C7157C1EB6}" srcId="{14B59AEC-F607-46D3-BE9A-7EF2AE72E9C5}" destId="{99370B7A-8EA1-4B85-BED2-79F001EC0106}" srcOrd="0" destOrd="0" parTransId="{F4175939-CCB9-4013-82B6-4AE8E47DC238}" sibTransId="{9F3A3BFB-537F-415E-8543-AE7B38EFAFAE}"/>
    <dgm:cxn modelId="{F497EC50-2B0B-430F-A890-3EA31751D1D2}" srcId="{0517E2E4-1308-4956-9EE9-9460A5C25DCB}" destId="{70A24275-45FB-4D35-B96A-B0C171DDB1E9}" srcOrd="6" destOrd="0" parTransId="{625219BD-02DE-4CCA-A7B2-F5F0D6CEB731}" sibTransId="{AAC23F9C-9B81-4D6F-817F-7FEA48E33247}"/>
    <dgm:cxn modelId="{1E945B7B-03BE-400F-9B50-8442284C2E6E}" srcId="{0517E2E4-1308-4956-9EE9-9460A5C25DCB}" destId="{F6DAF1BA-B8EA-4A7D-90C3-7B4837CDC14F}" srcOrd="5" destOrd="0" parTransId="{D295FAD4-4D4E-4E10-A23C-CD4FAFD2AF88}" sibTransId="{26721A10-F02C-4669-AF08-9BB037E71EA5}"/>
    <dgm:cxn modelId="{DAE15268-7574-46C7-8AC5-A411C44D4AB9}" srcId="{E2289CEE-42F5-46D4-9E2F-6437F9CB53F4}" destId="{305742C8-3EC4-46D5-9024-2DDABC7B0967}" srcOrd="0" destOrd="0" parTransId="{B3A9BE08-C8B5-4C2D-AD5C-5913703AE541}" sibTransId="{3BE5AD17-40CE-4AB5-B688-F7BC7877E17F}"/>
    <dgm:cxn modelId="{EC68E332-A943-483A-A90F-B13006BF67D4}" type="presOf" srcId="{98EBC3DD-DD5A-4F21-93C0-38697B9E2456}" destId="{191E771D-B10C-430F-A068-D45759F31EE8}" srcOrd="0" destOrd="0" presId="urn:microsoft.com/office/officeart/2005/8/layout/bProcess4"/>
    <dgm:cxn modelId="{D300CC26-4174-4D1F-8848-ECD69F1E1901}" type="presOf" srcId="{1F68D2EE-DF5F-4CC1-864E-05DC5B1C7513}" destId="{40385527-80E5-4D4D-BDF9-81FF41AED9C6}" srcOrd="0" destOrd="0" presId="urn:microsoft.com/office/officeart/2005/8/layout/bProcess4"/>
    <dgm:cxn modelId="{3A645600-5CEC-4B3A-A518-1DC3044017EA}" type="presOf" srcId="{91CFF537-DC0A-48A8-A8EB-7B7FD0C3A687}" destId="{3D6F72DE-26D0-4DC8-B2F6-086B1FB6F5AD}" srcOrd="0" destOrd="1" presId="urn:microsoft.com/office/officeart/2005/8/layout/bProcess4"/>
    <dgm:cxn modelId="{7A466CAF-2BDA-4E8F-8782-6E32A12720F1}" srcId="{7E6C48FD-F8DF-4DA1-915F-2FF7BACEE34E}" destId="{78A53864-5DF9-47F2-8B09-F725F9BE3E10}" srcOrd="1" destOrd="0" parTransId="{D4AD3E7E-ACAF-4557-AA07-49CBA88FE22C}" sibTransId="{B9960C7F-9A5B-45F0-B20C-CB1AA87170A4}"/>
    <dgm:cxn modelId="{3C9429A3-CC79-40CA-ACB6-20B82D39D523}" type="presOf" srcId="{7E6C48FD-F8DF-4DA1-915F-2FF7BACEE34E}" destId="{465F8381-349D-4099-8832-760D95AB59EF}" srcOrd="0" destOrd="0" presId="urn:microsoft.com/office/officeart/2005/8/layout/bProcess4"/>
    <dgm:cxn modelId="{36A5E351-7978-4C68-857C-EDD25541CD10}" type="presOf" srcId="{99370B7A-8EA1-4B85-BED2-79F001EC0106}" destId="{F9756E29-C35F-4F95-AD11-4B12C64E622C}" srcOrd="0" destOrd="1" presId="urn:microsoft.com/office/officeart/2005/8/layout/bProcess4"/>
    <dgm:cxn modelId="{2CBE6D05-B1FA-4B9C-87F8-C2223DB00C4C}" srcId="{70A24275-45FB-4D35-B96A-B0C171DDB1E9}" destId="{715CA309-FCA5-4F97-BF1F-D7A8707B832C}" srcOrd="0" destOrd="0" parTransId="{10A2F2E9-5097-4930-8442-1E455D8AAB50}" sibTransId="{3F634F64-B8C2-442E-8C7B-26A6535833AE}"/>
    <dgm:cxn modelId="{8F4752C0-C43C-4C72-A7AD-37C31EA133F9}" type="presOf" srcId="{715CA309-FCA5-4F97-BF1F-D7A8707B832C}" destId="{2FE7CF7B-B049-4324-B4BF-31812DDF1EDA}" srcOrd="0" destOrd="1" presId="urn:microsoft.com/office/officeart/2005/8/layout/bProcess4"/>
    <dgm:cxn modelId="{77068A1E-EC40-4464-BFE2-C3F53F207B4E}" type="presOf" srcId="{AAC23F9C-9B81-4D6F-817F-7FEA48E33247}" destId="{9742E081-0F03-4467-B2B2-5984DD07B7C9}" srcOrd="0" destOrd="0" presId="urn:microsoft.com/office/officeart/2005/8/layout/bProcess4"/>
    <dgm:cxn modelId="{3043BA04-E468-4290-8F9D-6AC1345339F7}" type="presOf" srcId="{6632FB49-00AA-4557-B495-F79573E2F548}" destId="{C2C3F63A-5488-4B8C-BA05-497351B6E146}" srcOrd="0" destOrd="0" presId="urn:microsoft.com/office/officeart/2005/8/layout/bProcess4"/>
    <dgm:cxn modelId="{F3DFFA63-01E9-472C-8E9A-536DC3E440D8}" type="presOf" srcId="{C8E19AC2-04DC-4C4F-B174-03E49A96C30B}" destId="{4804127A-F864-46AB-AB3C-302E1FCE9AB0}" srcOrd="0" destOrd="0" presId="urn:microsoft.com/office/officeart/2005/8/layout/bProcess4"/>
    <dgm:cxn modelId="{71181AD9-5F4B-41A6-B87B-F812A36B4819}" srcId="{14B59AEC-F607-46D3-BE9A-7EF2AE72E9C5}" destId="{091DD4B9-2572-4D8F-9C44-917FB51AEB4F}" srcOrd="1" destOrd="0" parTransId="{5ED0EFD8-F8B9-496F-9B36-3223F2F4E577}" sibTransId="{36F0B503-E5F8-4336-A048-5C389DFBDCF4}"/>
    <dgm:cxn modelId="{E46C0C9A-799D-4247-B02F-463DDA8A39D3}" type="presOf" srcId="{14B59AEC-F607-46D3-BE9A-7EF2AE72E9C5}" destId="{F9756E29-C35F-4F95-AD11-4B12C64E622C}" srcOrd="0" destOrd="0" presId="urn:microsoft.com/office/officeart/2005/8/layout/bProcess4"/>
    <dgm:cxn modelId="{D1A6AA72-D474-43EF-95D5-23D014464333}" srcId="{0517E2E4-1308-4956-9EE9-9460A5C25DCB}" destId="{7E6C48FD-F8DF-4DA1-915F-2FF7BACEE34E}" srcOrd="0" destOrd="0" parTransId="{5DF9C7D0-4ACC-4B17-8DC5-F7A485B31502}" sibTransId="{98EBC3DD-DD5A-4F21-93C0-38697B9E2456}"/>
    <dgm:cxn modelId="{24DA79EA-FB8C-415E-AE63-FBD62AFF8A73}" type="presOf" srcId="{26721A10-F02C-4669-AF08-9BB037E71EA5}" destId="{F1CB1207-4500-4CD6-B461-D078F8CB6181}" srcOrd="0" destOrd="0" presId="urn:microsoft.com/office/officeart/2005/8/layout/bProcess4"/>
    <dgm:cxn modelId="{CEF145AD-B786-418F-910E-FD67A1F79A1E}" type="presOf" srcId="{DF802AEC-B475-4D1D-9292-7B57BF172ABA}" destId="{89CACC2A-43AF-43FB-AC28-E2F55FE8BA3F}" srcOrd="0" destOrd="2" presId="urn:microsoft.com/office/officeart/2005/8/layout/bProcess4"/>
    <dgm:cxn modelId="{1C0FCF35-2181-40F2-84BF-67C7F892306B}" srcId="{0517E2E4-1308-4956-9EE9-9460A5C25DCB}" destId="{E2289CEE-42F5-46D4-9E2F-6437F9CB53F4}" srcOrd="7" destOrd="0" parTransId="{9C198D95-CB5C-4B95-B475-1F29676EFC90}" sibTransId="{7D8DB920-6796-469D-8509-BBD47F836023}"/>
    <dgm:cxn modelId="{EA3F1D8F-E259-45D5-9AE3-22FE14952D97}" type="presOf" srcId="{305742C8-3EC4-46D5-9024-2DDABC7B0967}" destId="{CDE1C2C7-B0CD-448F-A470-912422E3A275}" srcOrd="0" destOrd="1" presId="urn:microsoft.com/office/officeart/2005/8/layout/bProcess4"/>
    <dgm:cxn modelId="{3BA62C27-FF1E-49BE-9A72-2E1B1F69D797}" srcId="{7E6C48FD-F8DF-4DA1-915F-2FF7BACEE34E}" destId="{89220EAE-6FB8-4057-A750-8588E26A2C82}" srcOrd="0" destOrd="0" parTransId="{8C7502AF-CC03-48D2-85BF-5E42DA3D90F6}" sibTransId="{E409DE0E-CEE1-44DE-814D-6EF493D1EF41}"/>
    <dgm:cxn modelId="{327187E1-E34D-46AC-9CBE-5777C04AEFFD}" type="presOf" srcId="{89220EAE-6FB8-4057-A750-8588E26A2C82}" destId="{465F8381-349D-4099-8832-760D95AB59EF}" srcOrd="0" destOrd="1" presId="urn:microsoft.com/office/officeart/2005/8/layout/bProcess4"/>
    <dgm:cxn modelId="{FF2E6A51-DC40-4DD8-BB93-99263E7FF101}" type="presOf" srcId="{FEEC8A61-1739-4902-9256-E2DBC7442BD7}" destId="{E0B4016D-DFCE-4F4A-9F24-7B747B0D62C8}" srcOrd="0" destOrd="0" presId="urn:microsoft.com/office/officeart/2005/8/layout/bProcess4"/>
    <dgm:cxn modelId="{99E2D080-7272-42B0-BEFC-91F20563B710}" srcId="{35C362FA-5530-4CFA-9868-F84CD2F77870}" destId="{7DE8A493-768F-424A-8CAC-ADA23F6A9A66}" srcOrd="0" destOrd="0" parTransId="{E7A4A844-0216-443E-930F-A1D359A5E935}" sibTransId="{0C51B965-72A6-467F-85D0-AB4FD636E2EE}"/>
    <dgm:cxn modelId="{74C75EF4-8346-4399-8803-7D122BCF2995}" type="presOf" srcId="{78A53864-5DF9-47F2-8B09-F725F9BE3E10}" destId="{465F8381-349D-4099-8832-760D95AB59EF}" srcOrd="0" destOrd="2" presId="urn:microsoft.com/office/officeart/2005/8/layout/bProcess4"/>
    <dgm:cxn modelId="{12D1F59E-AF80-4E9C-AD45-111FA57A6667}" type="presOf" srcId="{70A24275-45FB-4D35-B96A-B0C171DDB1E9}" destId="{2FE7CF7B-B049-4324-B4BF-31812DDF1EDA}" srcOrd="0" destOrd="0" presId="urn:microsoft.com/office/officeart/2005/8/layout/bProcess4"/>
    <dgm:cxn modelId="{62A47B97-5C79-4A43-BD26-728BE6FCB1E0}" srcId="{0517E2E4-1308-4956-9EE9-9460A5C25DCB}" destId="{35C362FA-5530-4CFA-9868-F84CD2F77870}" srcOrd="2" destOrd="0" parTransId="{C665FE87-DBA5-413F-ACCA-56FE2ECB3497}" sibTransId="{AD7D9CEF-23F2-41E8-9B64-AC69E528F727}"/>
    <dgm:cxn modelId="{78572610-611A-4154-8D3C-5C1D4206982A}" type="presOf" srcId="{091DD4B9-2572-4D8F-9C44-917FB51AEB4F}" destId="{F9756E29-C35F-4F95-AD11-4B12C64E622C}" srcOrd="0" destOrd="2" presId="urn:microsoft.com/office/officeart/2005/8/layout/bProcess4"/>
    <dgm:cxn modelId="{03D95407-174E-4E9D-B289-F8DED9C475D0}" srcId="{545D2DE7-D1E5-400C-8398-B5984AF31F97}" destId="{CD514095-3464-4781-8810-DE0E8A59B0A0}" srcOrd="0" destOrd="0" parTransId="{60BA91BD-CE8F-4D22-B088-72DC9B6CEA14}" sibTransId="{E0ADAD44-BB3C-4F14-B266-BEF82D5DFB3B}"/>
    <dgm:cxn modelId="{403574EC-3CF7-486E-B0E2-5E6D5246CEDC}" srcId="{F6DAF1BA-B8EA-4A7D-90C3-7B4837CDC14F}" destId="{91CFF537-DC0A-48A8-A8EB-7B7FD0C3A687}" srcOrd="0" destOrd="0" parTransId="{0CDD0834-E02E-4F46-AC59-A3B2DF7F4D38}" sibTransId="{E37D48B5-E67F-45F8-857A-24964E90BFF4}"/>
    <dgm:cxn modelId="{C6280DCA-597F-4E0F-96E0-88BF029C6F0D}" srcId="{FEEC8A61-1739-4902-9256-E2DBC7442BD7}" destId="{C805AB0C-34B3-4CDF-BBF4-15D362F6C70E}" srcOrd="0" destOrd="0" parTransId="{73CED699-2333-4F57-BE6E-7415188AF62B}" sibTransId="{2A7B96D6-B79B-43DB-9A05-86F69E79E7A5}"/>
    <dgm:cxn modelId="{957CD764-AD2C-493E-B06F-59E9D2D5953C}" type="presOf" srcId="{C805AB0C-34B3-4CDF-BBF4-15D362F6C70E}" destId="{E0B4016D-DFCE-4F4A-9F24-7B747B0D62C8}" srcOrd="0" destOrd="1" presId="urn:microsoft.com/office/officeart/2005/8/layout/bProcess4"/>
    <dgm:cxn modelId="{6A2E80B3-03C0-46BD-A73A-B078A10CA14E}" type="presOf" srcId="{AD7D9CEF-23F2-41E8-9B64-AC69E528F727}" destId="{A21B69EC-C046-4314-BF10-9D5D4DEE663F}" srcOrd="0" destOrd="0" presId="urn:microsoft.com/office/officeart/2005/8/layout/bProcess4"/>
    <dgm:cxn modelId="{1992D216-054A-4336-BD2D-BEF98C49FE2A}" type="presOf" srcId="{35C362FA-5530-4CFA-9868-F84CD2F77870}" destId="{89CACC2A-43AF-43FB-AC28-E2F55FE8BA3F}" srcOrd="0" destOrd="0" presId="urn:microsoft.com/office/officeart/2005/8/layout/bProcess4"/>
    <dgm:cxn modelId="{93FEAD0E-0D56-4D32-BA85-461FCB27A415}" type="presOf" srcId="{545D2DE7-D1E5-400C-8398-B5984AF31F97}" destId="{F39658D3-1146-46E3-9EB8-8BB6C42DC6CC}" srcOrd="0" destOrd="0" presId="urn:microsoft.com/office/officeart/2005/8/layout/bProcess4"/>
    <dgm:cxn modelId="{CEDE68A4-452E-488D-985E-835B2C21AC9A}" type="presOf" srcId="{E2289CEE-42F5-46D4-9E2F-6437F9CB53F4}" destId="{CDE1C2C7-B0CD-448F-A470-912422E3A275}" srcOrd="0" destOrd="0" presId="urn:microsoft.com/office/officeart/2005/8/layout/bProcess4"/>
    <dgm:cxn modelId="{77C2D43A-93EA-44BB-9DBB-B6D4BF40E461}" type="presOf" srcId="{0517E2E4-1308-4956-9EE9-9460A5C25DCB}" destId="{6641D4A1-FE77-4F9E-8B29-AAB851537A88}" srcOrd="0" destOrd="0" presId="urn:microsoft.com/office/officeart/2005/8/layout/bProcess4"/>
    <dgm:cxn modelId="{062E4F7B-BB7D-49DB-BC4C-BC9BC2C9D3A4}" type="presOf" srcId="{F6DAF1BA-B8EA-4A7D-90C3-7B4837CDC14F}" destId="{3D6F72DE-26D0-4DC8-B2F6-086B1FB6F5AD}" srcOrd="0" destOrd="0" presId="urn:microsoft.com/office/officeart/2005/8/layout/bProcess4"/>
    <dgm:cxn modelId="{43C93455-6202-4690-B2CA-F783D1716EC7}" type="presParOf" srcId="{6641D4A1-FE77-4F9E-8B29-AAB851537A88}" destId="{3F5ED1CA-A217-4950-BF4C-9E1185A2216F}" srcOrd="0" destOrd="0" presId="urn:microsoft.com/office/officeart/2005/8/layout/bProcess4"/>
    <dgm:cxn modelId="{4F92B6AD-D729-4F87-9F82-D729CB00FF48}" type="presParOf" srcId="{3F5ED1CA-A217-4950-BF4C-9E1185A2216F}" destId="{168AD03B-CE99-41E0-8C48-FE1323E5D30F}" srcOrd="0" destOrd="0" presId="urn:microsoft.com/office/officeart/2005/8/layout/bProcess4"/>
    <dgm:cxn modelId="{C702CC40-C890-41B7-9948-1089E809F8D5}" type="presParOf" srcId="{3F5ED1CA-A217-4950-BF4C-9E1185A2216F}" destId="{465F8381-349D-4099-8832-760D95AB59EF}" srcOrd="1" destOrd="0" presId="urn:microsoft.com/office/officeart/2005/8/layout/bProcess4"/>
    <dgm:cxn modelId="{E8309703-B8AF-476F-AE6F-777B21782F83}" type="presParOf" srcId="{6641D4A1-FE77-4F9E-8B29-AAB851537A88}" destId="{191E771D-B10C-430F-A068-D45759F31EE8}" srcOrd="1" destOrd="0" presId="urn:microsoft.com/office/officeart/2005/8/layout/bProcess4"/>
    <dgm:cxn modelId="{7DDFA8BC-BCB9-491D-993F-C2B7C4A27098}" type="presParOf" srcId="{6641D4A1-FE77-4F9E-8B29-AAB851537A88}" destId="{20151E5B-80FB-42B6-A756-1DF6C3C2AC1A}" srcOrd="2" destOrd="0" presId="urn:microsoft.com/office/officeart/2005/8/layout/bProcess4"/>
    <dgm:cxn modelId="{06AC47D5-9AB0-4B85-91B7-DC7D19ED660B}" type="presParOf" srcId="{20151E5B-80FB-42B6-A756-1DF6C3C2AC1A}" destId="{CC66EA6B-47AC-4321-9C1D-1BA6F5137FD8}" srcOrd="0" destOrd="0" presId="urn:microsoft.com/office/officeart/2005/8/layout/bProcess4"/>
    <dgm:cxn modelId="{1F635F58-0D67-4F7B-9116-5B196A2C6766}" type="presParOf" srcId="{20151E5B-80FB-42B6-A756-1DF6C3C2AC1A}" destId="{F9756E29-C35F-4F95-AD11-4B12C64E622C}" srcOrd="1" destOrd="0" presId="urn:microsoft.com/office/officeart/2005/8/layout/bProcess4"/>
    <dgm:cxn modelId="{5F08F940-A3CE-49D5-A122-3A0CCB1E113B}" type="presParOf" srcId="{6641D4A1-FE77-4F9E-8B29-AAB851537A88}" destId="{4804127A-F864-46AB-AB3C-302E1FCE9AB0}" srcOrd="3" destOrd="0" presId="urn:microsoft.com/office/officeart/2005/8/layout/bProcess4"/>
    <dgm:cxn modelId="{14626336-9205-4930-838D-4FE41C249214}" type="presParOf" srcId="{6641D4A1-FE77-4F9E-8B29-AAB851537A88}" destId="{78951C74-366D-4E51-86D3-6D4C198B0A01}" srcOrd="4" destOrd="0" presId="urn:microsoft.com/office/officeart/2005/8/layout/bProcess4"/>
    <dgm:cxn modelId="{8B9C6189-FE7E-47F2-8578-8F3082D5E086}" type="presParOf" srcId="{78951C74-366D-4E51-86D3-6D4C198B0A01}" destId="{387DBE48-82E0-46F1-9B74-D9BA045E6C9A}" srcOrd="0" destOrd="0" presId="urn:microsoft.com/office/officeart/2005/8/layout/bProcess4"/>
    <dgm:cxn modelId="{C25804E1-3717-4C74-9130-E248D4D02E08}" type="presParOf" srcId="{78951C74-366D-4E51-86D3-6D4C198B0A01}" destId="{89CACC2A-43AF-43FB-AC28-E2F55FE8BA3F}" srcOrd="1" destOrd="0" presId="urn:microsoft.com/office/officeart/2005/8/layout/bProcess4"/>
    <dgm:cxn modelId="{232B98C3-5D24-42A5-8E00-4A926A2FE93E}" type="presParOf" srcId="{6641D4A1-FE77-4F9E-8B29-AAB851537A88}" destId="{A21B69EC-C046-4314-BF10-9D5D4DEE663F}" srcOrd="5" destOrd="0" presId="urn:microsoft.com/office/officeart/2005/8/layout/bProcess4"/>
    <dgm:cxn modelId="{EE5BF82E-7FB5-40E7-9424-77EF374C324C}" type="presParOf" srcId="{6641D4A1-FE77-4F9E-8B29-AAB851537A88}" destId="{5F9A131C-B3AE-4D20-863B-2CE02B6A1E59}" srcOrd="6" destOrd="0" presId="urn:microsoft.com/office/officeart/2005/8/layout/bProcess4"/>
    <dgm:cxn modelId="{E046E1CA-8601-4838-A651-646303A90BAC}" type="presParOf" srcId="{5F9A131C-B3AE-4D20-863B-2CE02B6A1E59}" destId="{E2D013A2-6395-4E9C-8F90-C2EFA8EED268}" srcOrd="0" destOrd="0" presId="urn:microsoft.com/office/officeart/2005/8/layout/bProcess4"/>
    <dgm:cxn modelId="{81EEE71C-7F1B-4C2C-B4FB-C53E8D61E566}" type="presParOf" srcId="{5F9A131C-B3AE-4D20-863B-2CE02B6A1E59}" destId="{E0B4016D-DFCE-4F4A-9F24-7B747B0D62C8}" srcOrd="1" destOrd="0" presId="urn:microsoft.com/office/officeart/2005/8/layout/bProcess4"/>
    <dgm:cxn modelId="{1AA80E6F-F406-4290-8F20-32AFF8D372DF}" type="presParOf" srcId="{6641D4A1-FE77-4F9E-8B29-AAB851537A88}" destId="{40385527-80E5-4D4D-BDF9-81FF41AED9C6}" srcOrd="7" destOrd="0" presId="urn:microsoft.com/office/officeart/2005/8/layout/bProcess4"/>
    <dgm:cxn modelId="{A13E1B2E-8B43-476B-AFF3-85AE423B5A17}" type="presParOf" srcId="{6641D4A1-FE77-4F9E-8B29-AAB851537A88}" destId="{0FE6FD7D-1B2A-4CEF-BCD8-DF5E94C73283}" srcOrd="8" destOrd="0" presId="urn:microsoft.com/office/officeart/2005/8/layout/bProcess4"/>
    <dgm:cxn modelId="{7D5E3BD8-D5C4-4EAA-8B21-7EE3AEFF3B5A}" type="presParOf" srcId="{0FE6FD7D-1B2A-4CEF-BCD8-DF5E94C73283}" destId="{4D0A114B-BA65-4BBF-83F4-A18C8300D534}" srcOrd="0" destOrd="0" presId="urn:microsoft.com/office/officeart/2005/8/layout/bProcess4"/>
    <dgm:cxn modelId="{2E17510B-4CAE-4A94-98E0-89E4A3CFA27D}" type="presParOf" srcId="{0FE6FD7D-1B2A-4CEF-BCD8-DF5E94C73283}" destId="{F39658D3-1146-46E3-9EB8-8BB6C42DC6CC}" srcOrd="1" destOrd="0" presId="urn:microsoft.com/office/officeart/2005/8/layout/bProcess4"/>
    <dgm:cxn modelId="{C08FA0CB-E876-4F40-8E08-9EBFFE008D75}" type="presParOf" srcId="{6641D4A1-FE77-4F9E-8B29-AAB851537A88}" destId="{C2C3F63A-5488-4B8C-BA05-497351B6E146}" srcOrd="9" destOrd="0" presId="urn:microsoft.com/office/officeart/2005/8/layout/bProcess4"/>
    <dgm:cxn modelId="{50730E71-C76E-4351-BAD8-DBD0A371BAD5}" type="presParOf" srcId="{6641D4A1-FE77-4F9E-8B29-AAB851537A88}" destId="{3219AE1A-DB4F-4175-A14B-E49A48EB9875}" srcOrd="10" destOrd="0" presId="urn:microsoft.com/office/officeart/2005/8/layout/bProcess4"/>
    <dgm:cxn modelId="{AAFD256E-AD32-47B7-B564-7BF0F3E5B0AC}" type="presParOf" srcId="{3219AE1A-DB4F-4175-A14B-E49A48EB9875}" destId="{581BAC1C-3204-4BEC-A2E3-055D99011351}" srcOrd="0" destOrd="0" presId="urn:microsoft.com/office/officeart/2005/8/layout/bProcess4"/>
    <dgm:cxn modelId="{38C95CA7-B5A1-444A-A815-9DD1153F4C70}" type="presParOf" srcId="{3219AE1A-DB4F-4175-A14B-E49A48EB9875}" destId="{3D6F72DE-26D0-4DC8-B2F6-086B1FB6F5AD}" srcOrd="1" destOrd="0" presId="urn:microsoft.com/office/officeart/2005/8/layout/bProcess4"/>
    <dgm:cxn modelId="{0ABFD04A-05BE-4BBA-A764-BA69F7B11663}" type="presParOf" srcId="{6641D4A1-FE77-4F9E-8B29-AAB851537A88}" destId="{F1CB1207-4500-4CD6-B461-D078F8CB6181}" srcOrd="11" destOrd="0" presId="urn:microsoft.com/office/officeart/2005/8/layout/bProcess4"/>
    <dgm:cxn modelId="{9A0FFDB2-AA45-46E4-91F2-B09A8AD29ED4}" type="presParOf" srcId="{6641D4A1-FE77-4F9E-8B29-AAB851537A88}" destId="{20A6FB5C-E239-43B4-B1AD-33F79DCD907E}" srcOrd="12" destOrd="0" presId="urn:microsoft.com/office/officeart/2005/8/layout/bProcess4"/>
    <dgm:cxn modelId="{C2C94154-3F36-4919-8A04-C8F9DCADDD4A}" type="presParOf" srcId="{20A6FB5C-E239-43B4-B1AD-33F79DCD907E}" destId="{D1C2FEC4-7E03-4E46-84DB-54216018589E}" srcOrd="0" destOrd="0" presId="urn:microsoft.com/office/officeart/2005/8/layout/bProcess4"/>
    <dgm:cxn modelId="{87F1F5BA-78F6-40D9-B473-FC263EDB15D2}" type="presParOf" srcId="{20A6FB5C-E239-43B4-B1AD-33F79DCD907E}" destId="{2FE7CF7B-B049-4324-B4BF-31812DDF1EDA}" srcOrd="1" destOrd="0" presId="urn:microsoft.com/office/officeart/2005/8/layout/bProcess4"/>
    <dgm:cxn modelId="{523A7BC5-5399-4A8B-A402-1EF5189C189D}" type="presParOf" srcId="{6641D4A1-FE77-4F9E-8B29-AAB851537A88}" destId="{9742E081-0F03-4467-B2B2-5984DD07B7C9}" srcOrd="13" destOrd="0" presId="urn:microsoft.com/office/officeart/2005/8/layout/bProcess4"/>
    <dgm:cxn modelId="{20FA9833-EE56-4E1E-945C-FD677BDC7982}" type="presParOf" srcId="{6641D4A1-FE77-4F9E-8B29-AAB851537A88}" destId="{650B59F5-7E2F-47A0-AE15-7834651D862B}" srcOrd="14" destOrd="0" presId="urn:microsoft.com/office/officeart/2005/8/layout/bProcess4"/>
    <dgm:cxn modelId="{1106E93E-C881-4D76-BC32-58E809327FB8}" type="presParOf" srcId="{650B59F5-7E2F-47A0-AE15-7834651D862B}" destId="{890A9E99-0373-4B04-A28E-94E7848C7A16}" srcOrd="0" destOrd="0" presId="urn:microsoft.com/office/officeart/2005/8/layout/bProcess4"/>
    <dgm:cxn modelId="{88D76655-7E44-4728-AEFF-535A0A1FB5FE}" type="presParOf" srcId="{650B59F5-7E2F-47A0-AE15-7834651D862B}" destId="{CDE1C2C7-B0CD-448F-A470-912422E3A27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771D-B10C-430F-A068-D45759F31EE8}">
      <dsp:nvSpPr>
        <dsp:cNvPr id="0" name=""/>
        <dsp:cNvSpPr/>
      </dsp:nvSpPr>
      <dsp:spPr>
        <a:xfrm rot="5400000">
          <a:off x="958867" y="938850"/>
          <a:ext cx="1469062" cy="17715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F8381-349D-4099-8832-760D95AB59EF}">
      <dsp:nvSpPr>
        <dsp:cNvPr id="0" name=""/>
        <dsp:cNvSpPr/>
      </dsp:nvSpPr>
      <dsp:spPr>
        <a:xfrm>
          <a:off x="1296102" y="246"/>
          <a:ext cx="1968394" cy="11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1. Load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Hive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Hue</a:t>
          </a:r>
        </a:p>
      </dsp:txBody>
      <dsp:txXfrm>
        <a:off x="1330693" y="34837"/>
        <a:ext cx="1899212" cy="1111854"/>
      </dsp:txXfrm>
    </dsp:sp>
    <dsp:sp modelId="{4804127A-F864-46AB-AB3C-302E1FCE9AB0}">
      <dsp:nvSpPr>
        <dsp:cNvPr id="0" name=""/>
        <dsp:cNvSpPr/>
      </dsp:nvSpPr>
      <dsp:spPr>
        <a:xfrm rot="5400000">
          <a:off x="958867" y="2415146"/>
          <a:ext cx="1469062" cy="17715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56E29-C35F-4F95-AD11-4B12C64E622C}">
      <dsp:nvSpPr>
        <dsp:cNvPr id="0" name=""/>
        <dsp:cNvSpPr/>
      </dsp:nvSpPr>
      <dsp:spPr>
        <a:xfrm>
          <a:off x="1296102" y="1476542"/>
          <a:ext cx="1968394" cy="11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2. Data Analysis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Hue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Tableau</a:t>
          </a:r>
        </a:p>
      </dsp:txBody>
      <dsp:txXfrm>
        <a:off x="1330693" y="1511133"/>
        <a:ext cx="1899212" cy="1111854"/>
      </dsp:txXfrm>
    </dsp:sp>
    <dsp:sp modelId="{A21B69EC-C046-4314-BF10-9D5D4DEE663F}">
      <dsp:nvSpPr>
        <dsp:cNvPr id="0" name=""/>
        <dsp:cNvSpPr/>
      </dsp:nvSpPr>
      <dsp:spPr>
        <a:xfrm>
          <a:off x="1697015" y="3153294"/>
          <a:ext cx="2610731" cy="17715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ACC2A-43AF-43FB-AC28-E2F55FE8BA3F}">
      <dsp:nvSpPr>
        <dsp:cNvPr id="0" name=""/>
        <dsp:cNvSpPr/>
      </dsp:nvSpPr>
      <dsp:spPr>
        <a:xfrm>
          <a:off x="1296102" y="2952838"/>
          <a:ext cx="1968394" cy="11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3. Data Preprocessing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Spark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Zepplin</a:t>
          </a:r>
        </a:p>
      </dsp:txBody>
      <dsp:txXfrm>
        <a:off x="1330693" y="2987429"/>
        <a:ext cx="1899212" cy="1111854"/>
      </dsp:txXfrm>
    </dsp:sp>
    <dsp:sp modelId="{40385527-80E5-4D4D-BDF9-81FF41AED9C6}">
      <dsp:nvSpPr>
        <dsp:cNvPr id="0" name=""/>
        <dsp:cNvSpPr/>
      </dsp:nvSpPr>
      <dsp:spPr>
        <a:xfrm rot="16200000">
          <a:off x="3576832" y="2415146"/>
          <a:ext cx="1469062" cy="17715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4016D-DFCE-4F4A-9F24-7B747B0D62C8}">
      <dsp:nvSpPr>
        <dsp:cNvPr id="0" name=""/>
        <dsp:cNvSpPr/>
      </dsp:nvSpPr>
      <dsp:spPr>
        <a:xfrm>
          <a:off x="3914067" y="2952838"/>
          <a:ext cx="1968394" cy="11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4. Data Transformation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Spark </a:t>
          </a:r>
        </a:p>
      </dsp:txBody>
      <dsp:txXfrm>
        <a:off x="3948658" y="2987429"/>
        <a:ext cx="1899212" cy="1111854"/>
      </dsp:txXfrm>
    </dsp:sp>
    <dsp:sp modelId="{C2C3F63A-5488-4B8C-BA05-497351B6E146}">
      <dsp:nvSpPr>
        <dsp:cNvPr id="0" name=""/>
        <dsp:cNvSpPr/>
      </dsp:nvSpPr>
      <dsp:spPr>
        <a:xfrm rot="16200000">
          <a:off x="3576832" y="938850"/>
          <a:ext cx="1469062" cy="17715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658D3-1146-46E3-9EB8-8BB6C42DC6CC}">
      <dsp:nvSpPr>
        <dsp:cNvPr id="0" name=""/>
        <dsp:cNvSpPr/>
      </dsp:nvSpPr>
      <dsp:spPr>
        <a:xfrm>
          <a:off x="3914067" y="1476542"/>
          <a:ext cx="1968394" cy="11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5. Predict </a:t>
          </a:r>
          <a:r>
            <a:rPr lang="en-US" sz="1700" kern="1200" dirty="0" smtClean="0"/>
            <a:t>co-efficient </a:t>
          </a:r>
          <a:r>
            <a:rPr lang="en-US" sz="1700" kern="1200" dirty="0"/>
            <a:t>for stocks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/>
            <a:t>Spark </a:t>
          </a:r>
          <a:r>
            <a:rPr lang="en-US" sz="1300" kern="1200" dirty="0" smtClean="0"/>
            <a:t>– </a:t>
          </a:r>
          <a:r>
            <a:rPr lang="en-US" sz="1300" kern="1200" dirty="0" err="1" smtClean="0"/>
            <a:t>Mlib</a:t>
          </a:r>
          <a:r>
            <a:rPr lang="en-US" sz="1300" kern="1200" dirty="0" smtClean="0"/>
            <a:t> Regression Algorithms</a:t>
          </a:r>
          <a:endParaRPr lang="en-US" sz="1300" kern="1200" dirty="0"/>
        </a:p>
      </dsp:txBody>
      <dsp:txXfrm>
        <a:off x="3948658" y="1511133"/>
        <a:ext cx="1899212" cy="1111854"/>
      </dsp:txXfrm>
    </dsp:sp>
    <dsp:sp modelId="{F1CB1207-4500-4CD6-B461-D078F8CB6181}">
      <dsp:nvSpPr>
        <dsp:cNvPr id="0" name=""/>
        <dsp:cNvSpPr/>
      </dsp:nvSpPr>
      <dsp:spPr>
        <a:xfrm>
          <a:off x="4314980" y="200702"/>
          <a:ext cx="2610731" cy="17715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F72DE-26D0-4DC8-B2F6-086B1FB6F5AD}">
      <dsp:nvSpPr>
        <dsp:cNvPr id="0" name=""/>
        <dsp:cNvSpPr/>
      </dsp:nvSpPr>
      <dsp:spPr>
        <a:xfrm>
          <a:off x="3914067" y="246"/>
          <a:ext cx="1968394" cy="11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6. Simulate External Factors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Spark - Multivariate Normal Distribution</a:t>
          </a:r>
        </a:p>
      </dsp:txBody>
      <dsp:txXfrm>
        <a:off x="3948658" y="34837"/>
        <a:ext cx="1899212" cy="1111854"/>
      </dsp:txXfrm>
    </dsp:sp>
    <dsp:sp modelId="{9742E081-0F03-4467-B2B2-5984DD07B7C9}">
      <dsp:nvSpPr>
        <dsp:cNvPr id="0" name=""/>
        <dsp:cNvSpPr/>
      </dsp:nvSpPr>
      <dsp:spPr>
        <a:xfrm rot="5400000">
          <a:off x="6194796" y="938850"/>
          <a:ext cx="1469062" cy="17715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7CF7B-B049-4324-B4BF-31812DDF1EDA}">
      <dsp:nvSpPr>
        <dsp:cNvPr id="0" name=""/>
        <dsp:cNvSpPr/>
      </dsp:nvSpPr>
      <dsp:spPr>
        <a:xfrm>
          <a:off x="6532032" y="246"/>
          <a:ext cx="1968394" cy="11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7. Estimate VAR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Spark - Using predictions from 6 &amp; 7</a:t>
          </a:r>
        </a:p>
      </dsp:txBody>
      <dsp:txXfrm>
        <a:off x="6566623" y="34837"/>
        <a:ext cx="1899212" cy="1111854"/>
      </dsp:txXfrm>
    </dsp:sp>
    <dsp:sp modelId="{CDE1C2C7-B0CD-448F-A470-912422E3A275}">
      <dsp:nvSpPr>
        <dsp:cNvPr id="0" name=""/>
        <dsp:cNvSpPr/>
      </dsp:nvSpPr>
      <dsp:spPr>
        <a:xfrm>
          <a:off x="6532032" y="1476542"/>
          <a:ext cx="1968394" cy="11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8. Summarization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Tableau </a:t>
          </a:r>
        </a:p>
      </dsp:txBody>
      <dsp:txXfrm>
        <a:off x="6566623" y="1511133"/>
        <a:ext cx="1899212" cy="111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9</a:t>
            </a:r>
          </a:p>
          <a:p>
            <a:r>
              <a:rPr lang="en-US" dirty="0" err="1" smtClean="0"/>
              <a:t>Balamanikandan</a:t>
            </a:r>
            <a:r>
              <a:rPr lang="en-US" dirty="0" smtClean="0"/>
              <a:t> Gopalakrishnan</a:t>
            </a:r>
          </a:p>
          <a:p>
            <a:r>
              <a:rPr lang="en-US" dirty="0" err="1" smtClean="0"/>
              <a:t>Rachan</a:t>
            </a:r>
            <a:r>
              <a:rPr lang="en-US" dirty="0" smtClean="0"/>
              <a:t> </a:t>
            </a:r>
            <a:r>
              <a:rPr lang="en-US" dirty="0" err="1" smtClean="0"/>
              <a:t>Hegde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9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8973"/>
            <a:ext cx="10018713" cy="1752599"/>
          </a:xfrm>
        </p:spPr>
        <p:txBody>
          <a:bodyPr/>
          <a:lstStyle/>
          <a:p>
            <a:r>
              <a:rPr lang="en-US" smtClean="0"/>
              <a:t>Zeppelin – Dynamic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48" y="2558013"/>
            <a:ext cx="9504277" cy="33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2"/>
            <a:ext cx="10018713" cy="1752599"/>
          </a:xfrm>
        </p:spPr>
        <p:txBody>
          <a:bodyPr/>
          <a:lstStyle/>
          <a:p>
            <a:r>
              <a:rPr lang="en-US" dirty="0" smtClean="0"/>
              <a:t>Prediction – Impacted Stocks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5849" y="1391211"/>
            <a:ext cx="7320567" cy="3876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88" y="4684019"/>
            <a:ext cx="5914286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360055"/>
            <a:ext cx="10018713" cy="1752599"/>
          </a:xfrm>
        </p:spPr>
        <p:txBody>
          <a:bodyPr/>
          <a:lstStyle/>
          <a:p>
            <a:r>
              <a:rPr lang="en-US" smtClean="0"/>
              <a:t>Thanks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097"/>
            <a:ext cx="10018713" cy="175259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1107"/>
            <a:ext cx="10018713" cy="4632530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Data Set</a:t>
            </a:r>
          </a:p>
          <a:p>
            <a:r>
              <a:rPr lang="en-US" dirty="0" smtClean="0"/>
              <a:t>Approach </a:t>
            </a:r>
          </a:p>
          <a:p>
            <a:r>
              <a:rPr lang="en-US" dirty="0" smtClean="0"/>
              <a:t>Prediction – Impacted Stocks, VAR</a:t>
            </a:r>
          </a:p>
        </p:txBody>
      </p:sp>
    </p:spTree>
    <p:extLst>
      <p:ext uri="{BB962C8B-B14F-4D97-AF65-F5344CB8AC3E}">
        <p14:creationId xmlns:p14="http://schemas.microsoft.com/office/powerpoint/2010/main" val="37907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097"/>
            <a:ext cx="10018713" cy="1752599"/>
          </a:xfrm>
        </p:spPr>
        <p:txBody>
          <a:bodyPr/>
          <a:lstStyle/>
          <a:p>
            <a:r>
              <a:rPr lang="en-US" dirty="0" smtClean="0"/>
              <a:t>Problem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1107"/>
            <a:ext cx="10018713" cy="4632530"/>
          </a:xfrm>
        </p:spPr>
        <p:txBody>
          <a:bodyPr>
            <a:normAutofit/>
          </a:bodyPr>
          <a:lstStyle/>
          <a:p>
            <a:r>
              <a:rPr lang="en-US" dirty="0" smtClean="0"/>
              <a:t>Estimate the VAR (Value at Risk) associated with the given portfolio of stocks for a specific time period. Also provide insights on the stocks that are most impacted during this time frame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097"/>
            <a:ext cx="10018713" cy="1752599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189" y="1442436"/>
            <a:ext cx="10018713" cy="4074229"/>
          </a:xfrm>
        </p:spPr>
        <p:txBody>
          <a:bodyPr>
            <a:normAutofit/>
          </a:bodyPr>
          <a:lstStyle/>
          <a:p>
            <a:r>
              <a:rPr lang="en-US" dirty="0" smtClean="0"/>
              <a:t>Portfolio of 3000 Stocks</a:t>
            </a:r>
          </a:p>
          <a:p>
            <a:pPr lvl="1"/>
            <a:r>
              <a:rPr lang="en-US" dirty="0" smtClean="0"/>
              <a:t>Open, Close, High, Low, Volume and </a:t>
            </a:r>
            <a:r>
              <a:rPr lang="en-US" dirty="0" err="1" smtClean="0"/>
              <a:t>Adj</a:t>
            </a:r>
            <a:r>
              <a:rPr lang="en-US" dirty="0" smtClean="0"/>
              <a:t> Close</a:t>
            </a:r>
          </a:p>
          <a:p>
            <a:pPr lvl="1"/>
            <a:r>
              <a:rPr lang="en-US" dirty="0" smtClean="0"/>
              <a:t>These values are captured on a daily basis</a:t>
            </a:r>
          </a:p>
          <a:p>
            <a:pPr lvl="1"/>
            <a:r>
              <a:rPr lang="en-US" dirty="0" smtClean="0"/>
              <a:t>Market factors (S&amp;P 500, NASDAQ, Bonds, Oil)</a:t>
            </a:r>
          </a:p>
          <a:p>
            <a:pPr lvl="1"/>
            <a:r>
              <a:rPr lang="en-US" dirty="0" smtClean="0"/>
              <a:t>~ 9 Million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8973"/>
            <a:ext cx="10018713" cy="1752599"/>
          </a:xfrm>
        </p:spPr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dirty="0" smtClean="0"/>
              <a:t>The value of stocks are impacted by external factors  </a:t>
            </a:r>
            <a:r>
              <a:rPr lang="en-US" dirty="0"/>
              <a:t>(S&amp;P 500, NASDAQ, Bonds, Oil</a:t>
            </a:r>
            <a:r>
              <a:rPr lang="en-US" dirty="0" smtClean="0"/>
              <a:t>)</a:t>
            </a:r>
          </a:p>
          <a:p>
            <a:pPr marL="285750" lvl="1"/>
            <a:r>
              <a:rPr lang="en-US" dirty="0" smtClean="0"/>
              <a:t>Financial Risk Analysis </a:t>
            </a:r>
          </a:p>
          <a:p>
            <a:pPr marL="742950" lvl="2"/>
            <a:r>
              <a:rPr lang="en-US" dirty="0" smtClean="0"/>
              <a:t>Estimate the factor co-efficient associated with each of the stock by using the historical data</a:t>
            </a:r>
          </a:p>
          <a:p>
            <a:pPr marL="742950" lvl="2"/>
            <a:r>
              <a:rPr lang="en-US" dirty="0" smtClean="0"/>
              <a:t>Using Monte Carlo simulation, estimate these external factors</a:t>
            </a:r>
          </a:p>
          <a:p>
            <a:pPr marL="742950" lvl="2"/>
            <a:r>
              <a:rPr lang="en-US" dirty="0" smtClean="0"/>
              <a:t>Compute the VAR using estimated external factors and stock co-efficient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099"/>
            <a:ext cx="10018713" cy="1752599"/>
          </a:xfrm>
        </p:spPr>
        <p:txBody>
          <a:bodyPr/>
          <a:lstStyle/>
          <a:p>
            <a:r>
              <a:rPr lang="en-US" dirty="0" smtClean="0"/>
              <a:t>Environment Used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427188"/>
            <a:ext cx="6096000" cy="26407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EMR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v3.8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Master mx3 large instances 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Slaves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mx3 large instances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 1.3.1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Hue 0.17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 Zeppelin Bootstrapped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099"/>
            <a:ext cx="10018713" cy="1752599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06123014"/>
              </p:ext>
            </p:extLst>
          </p:nvPr>
        </p:nvGraphicFramePr>
        <p:xfrm>
          <a:off x="1807335" y="1906069"/>
          <a:ext cx="9796530" cy="4134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19"/>
            <a:ext cx="10018713" cy="1752599"/>
          </a:xfrm>
        </p:spPr>
        <p:txBody>
          <a:bodyPr/>
          <a:lstStyle/>
          <a:p>
            <a:r>
              <a:rPr lang="en-US" dirty="0" smtClean="0"/>
              <a:t>Data Analysis – Missing Data Handling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67" y="1747244"/>
            <a:ext cx="5943600" cy="3415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30193" y="5783688"/>
            <a:ext cx="8391091" cy="691175"/>
          </a:xfrm>
        </p:spPr>
        <p:txBody>
          <a:bodyPr>
            <a:normAutofit fontScale="92500" lnSpcReduction="10000"/>
          </a:bodyPr>
          <a:lstStyle/>
          <a:p>
            <a:pPr marL="285750" lvl="1"/>
            <a:r>
              <a:rPr lang="en-US" dirty="0" smtClean="0"/>
              <a:t>Note: </a:t>
            </a:r>
            <a:r>
              <a:rPr lang="en-US" dirty="0"/>
              <a:t>The missing data was filled with observations from nearest neighbor as latest records are more relevant in time series data that using mean.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06251"/>
            <a:ext cx="10018713" cy="1752599"/>
          </a:xfrm>
        </p:spPr>
        <p:txBody>
          <a:bodyPr/>
          <a:lstStyle/>
          <a:p>
            <a:r>
              <a:rPr lang="en-US" dirty="0" smtClean="0"/>
              <a:t>Data Analysis – Correlation</a:t>
            </a:r>
            <a:endParaRPr lang="en-US" dirty="0"/>
          </a:p>
        </p:txBody>
      </p:sp>
      <p:pic>
        <p:nvPicPr>
          <p:cNvPr id="4" name="Picture 3" descr="C:\Users\Bala\AppData\Local\Temp\SNAGHTML31a542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32" y="1603619"/>
            <a:ext cx="5421134" cy="305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C:\Users\Bala\AppData\Local\Temp\SNAGHTML31cb55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00" y="2418345"/>
            <a:ext cx="5893941" cy="3174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36354" y="5912473"/>
            <a:ext cx="8391091" cy="691175"/>
          </a:xfrm>
        </p:spPr>
        <p:txBody>
          <a:bodyPr>
            <a:normAutofit lnSpcReduction="10000"/>
          </a:bodyPr>
          <a:lstStyle/>
          <a:p>
            <a:pPr marL="285750" lvl="1"/>
            <a:r>
              <a:rPr lang="en-US" dirty="0" smtClean="0"/>
              <a:t>Note: It </a:t>
            </a:r>
            <a:r>
              <a:rPr lang="en-US" dirty="0"/>
              <a:t>was observed that there was no direct relationship between stocks and external factors as they vary across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390</TotalTime>
  <Words>309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Symbol</vt:lpstr>
      <vt:lpstr>Times New Roman</vt:lpstr>
      <vt:lpstr>Parallax</vt:lpstr>
      <vt:lpstr>Financial Risk Analysis</vt:lpstr>
      <vt:lpstr>Agenda</vt:lpstr>
      <vt:lpstr>Problem  Statement</vt:lpstr>
      <vt:lpstr>Dataset</vt:lpstr>
      <vt:lpstr>Additional Information</vt:lpstr>
      <vt:lpstr>Environment Used</vt:lpstr>
      <vt:lpstr>Approach</vt:lpstr>
      <vt:lpstr>Data Analysis – Missing Data Handling</vt:lpstr>
      <vt:lpstr>Data Analysis – Correlation</vt:lpstr>
      <vt:lpstr>Zeppelin – Dynamic Form</vt:lpstr>
      <vt:lpstr>Prediction – Impacted Stocks</vt:lpstr>
      <vt:lpstr>Thanks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Database</dc:title>
  <dc:creator>BalaManikandan Gopalakrishnan</dc:creator>
  <cp:lastModifiedBy>BalaManikandan Gopalakrishnan</cp:lastModifiedBy>
  <cp:revision>57</cp:revision>
  <dcterms:created xsi:type="dcterms:W3CDTF">2015-08-02T22:28:52Z</dcterms:created>
  <dcterms:modified xsi:type="dcterms:W3CDTF">2015-08-22T14:44:22Z</dcterms:modified>
</cp:coreProperties>
</file>