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1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4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3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A675EC-AC9D-4031-AB81-1640B30447B7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112B38E-740F-483D-B933-0689F5F9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ethisandeepkumar@gmail.com" TargetMode="External"/><Relationship Id="rId2" Type="http://schemas.openxmlformats.org/officeDocument/2006/relationships/hyperlink" Target="http://assign3ads.azurewebsites.net/ADSTeam6Assign3/logi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ssic.moqups.com/SandeepBethi/pyJpqEsF" TargetMode="External"/><Relationship Id="rId4" Type="http://schemas.openxmlformats.org/officeDocument/2006/relationships/hyperlink" Target="https://studio.azureml.net/Home/ViewWorkspaceCached/421d1d461c7d416aa6c9555030cf3e2f#Workspaces/Projects/Project/b536b2db-5b7c-4d1d-aa04-54fdb3409c1f/Project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790" y="1831484"/>
            <a:ext cx="8791575" cy="2387600"/>
          </a:xfrm>
        </p:spPr>
        <p:txBody>
          <a:bodyPr>
            <a:normAutofit/>
          </a:bodyPr>
          <a:lstStyle/>
          <a:p>
            <a:r>
              <a:rPr lang="en-IN" sz="6600" dirty="0" smtClean="0"/>
              <a:t>European Soccer Analysis</a:t>
            </a:r>
            <a:endParaRPr lang="en-IN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6780" y="4348120"/>
            <a:ext cx="968386" cy="705144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TEAM      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12" y="4846488"/>
            <a:ext cx="1016268" cy="101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79" y="4847042"/>
            <a:ext cx="1015714" cy="101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17" y="4847042"/>
            <a:ext cx="1066370" cy="101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4147" y="5991792"/>
            <a:ext cx="881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Bryce Brako		            Sandeep Bethi 		         Himaja Vadaga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692"/>
            <a:ext cx="9905998" cy="1060157"/>
          </a:xfrm>
        </p:spPr>
        <p:txBody>
          <a:bodyPr>
            <a:normAutofit fontScale="90000"/>
          </a:bodyPr>
          <a:lstStyle/>
          <a:p>
            <a:r>
              <a:rPr lang="en-IN" sz="7200" dirty="0" smtClean="0"/>
              <a:t>DATASET 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7702"/>
            <a:ext cx="9905999" cy="5374646"/>
          </a:xfrm>
        </p:spPr>
        <p:txBody>
          <a:bodyPr>
            <a:noAutofit/>
          </a:bodyPr>
          <a:lstStyle/>
          <a:p>
            <a:r>
              <a:rPr lang="en-IN" sz="2400" dirty="0" smtClean="0"/>
              <a:t>Cross-sectional </a:t>
            </a:r>
            <a:r>
              <a:rPr lang="en-IN" sz="2400" dirty="0" smtClean="0"/>
              <a:t>dataset of European soccer</a:t>
            </a:r>
            <a:endParaRPr lang="en-IN" sz="2400" dirty="0"/>
          </a:p>
          <a:p>
            <a:r>
              <a:rPr lang="en-IN" sz="2400" b="1" u="sng" dirty="0" smtClean="0"/>
              <a:t>Source:</a:t>
            </a:r>
            <a:r>
              <a:rPr lang="en-IN" sz="2400" dirty="0" smtClean="0"/>
              <a:t>  kaggle.com/hugomathien/soccer</a:t>
            </a:r>
            <a:endParaRPr lang="en-IN" sz="2400" dirty="0"/>
          </a:p>
          <a:p>
            <a:r>
              <a:rPr lang="en-IN" sz="2400" b="1" u="sng" dirty="0"/>
              <a:t>Size: </a:t>
            </a:r>
            <a:r>
              <a:rPr lang="en-IN" sz="2400" dirty="0" smtClean="0"/>
              <a:t>Six</a:t>
            </a:r>
            <a:r>
              <a:rPr lang="en-IN" sz="2400" dirty="0" smtClean="0"/>
              <a:t> csv files</a:t>
            </a:r>
            <a:r>
              <a:rPr lang="en-IN" sz="2400" dirty="0" smtClean="0"/>
              <a:t> . </a:t>
            </a:r>
            <a:r>
              <a:rPr lang="en-IN" sz="2400" dirty="0" smtClean="0"/>
              <a:t>Match and Player Stats are largest.</a:t>
            </a:r>
            <a:endParaRPr lang="en-IN" sz="2400" dirty="0"/>
          </a:p>
          <a:p>
            <a:r>
              <a:rPr lang="en-IN" sz="2400" dirty="0"/>
              <a:t>Features are of both categorical and numeric </a:t>
            </a:r>
            <a:r>
              <a:rPr lang="en-IN" sz="2400" dirty="0" smtClean="0"/>
              <a:t>format</a:t>
            </a:r>
          </a:p>
          <a:p>
            <a:r>
              <a:rPr lang="en-IN" sz="2400" b="1" u="sng" dirty="0" smtClean="0"/>
              <a:t>Six Tables</a:t>
            </a:r>
            <a:r>
              <a:rPr lang="en-IN" sz="2400" dirty="0" smtClean="0"/>
              <a:t>- Player stats, Match, Player, League, Country, team</a:t>
            </a:r>
            <a:endParaRPr lang="en-IN" sz="2400" dirty="0"/>
          </a:p>
          <a:p>
            <a:r>
              <a:rPr lang="en-IN" sz="2400" b="1" u="sng" dirty="0"/>
              <a:t>Major </a:t>
            </a:r>
            <a:r>
              <a:rPr lang="en-IN" sz="2400" b="1" u="sng" dirty="0" smtClean="0"/>
              <a:t>challenges</a:t>
            </a:r>
            <a:r>
              <a:rPr lang="en-IN" sz="2400" b="1" dirty="0" smtClean="0"/>
              <a:t>: </a:t>
            </a:r>
            <a:r>
              <a:rPr lang="en-IN" sz="2400" dirty="0" smtClean="0"/>
              <a:t>Joining and creating views of these tables in SQL server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Extracting information from each table mutually to perform feature      engineering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smtClean="0"/>
              <a:t>Establishing </a:t>
            </a:r>
            <a:r>
              <a:rPr lang="en-IN" sz="2400" dirty="0"/>
              <a:t>the scope of the </a:t>
            </a:r>
            <a:r>
              <a:rPr lang="en-IN" sz="2400" dirty="0" smtClean="0"/>
              <a:t>analysis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D</a:t>
            </a:r>
            <a:r>
              <a:rPr lang="en-IN" sz="2400" dirty="0" smtClean="0"/>
              <a:t>efining </a:t>
            </a:r>
            <a:r>
              <a:rPr lang="en-IN" sz="2400" dirty="0"/>
              <a:t>and deriving the business value of </a:t>
            </a:r>
            <a:r>
              <a:rPr lang="en-IN" sz="2400" dirty="0" smtClean="0"/>
              <a:t>analysis</a:t>
            </a:r>
          </a:p>
          <a:p>
            <a:pPr marL="0" indent="0">
              <a:buNone/>
            </a:pPr>
            <a:r>
              <a:rPr lang="en-IN" sz="2400" dirty="0" smtClean="0"/>
              <a:t>     Cleansing </a:t>
            </a:r>
            <a:r>
              <a:rPr lang="en-IN" sz="2400" dirty="0"/>
              <a:t>and pre-processing of dataset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10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692"/>
            <a:ext cx="9905998" cy="869088"/>
          </a:xfrm>
        </p:spPr>
        <p:txBody>
          <a:bodyPr>
            <a:noAutofit/>
          </a:bodyPr>
          <a:lstStyle/>
          <a:p>
            <a:r>
              <a:rPr lang="en-IN" sz="6000" dirty="0"/>
              <a:t>NOISY AND BAD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23779"/>
            <a:ext cx="9905999" cy="5734829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“match_api_id” </a:t>
            </a:r>
            <a:r>
              <a:rPr lang="en-US" dirty="0"/>
              <a:t>column had a missing value count of </a:t>
            </a:r>
            <a:r>
              <a:rPr lang="en-US" dirty="0" smtClean="0"/>
              <a:t>1403.</a:t>
            </a:r>
            <a:endParaRPr lang="en-IN" dirty="0"/>
          </a:p>
          <a:p>
            <a:pPr lvl="0"/>
            <a:r>
              <a:rPr lang="en-US" dirty="0"/>
              <a:t>The </a:t>
            </a:r>
            <a:r>
              <a:rPr lang="en-US" dirty="0" smtClean="0"/>
              <a:t>“home_goal” </a:t>
            </a:r>
            <a:r>
              <a:rPr lang="en-US" dirty="0"/>
              <a:t>column had a missing value count of </a:t>
            </a:r>
            <a:r>
              <a:rPr lang="en-US" dirty="0" smtClean="0"/>
              <a:t>1403.</a:t>
            </a:r>
            <a:endParaRPr lang="en-IN" dirty="0"/>
          </a:p>
          <a:p>
            <a:pPr lvl="0"/>
            <a:r>
              <a:rPr lang="en-US" dirty="0"/>
              <a:t>The </a:t>
            </a:r>
            <a:r>
              <a:rPr lang="en-US" dirty="0" smtClean="0"/>
              <a:t>betting odds of some columns had string values instead of numeric.</a:t>
            </a:r>
            <a:endParaRPr lang="en-IN" dirty="0"/>
          </a:p>
          <a:p>
            <a:r>
              <a:rPr lang="en-US" dirty="0" smtClean="0"/>
              <a:t>Total missing values in these columns accounted to 3% of total data</a:t>
            </a:r>
          </a:p>
          <a:p>
            <a:r>
              <a:rPr lang="en-US" dirty="0" smtClean="0"/>
              <a:t>Data types of features given incorrectly</a:t>
            </a:r>
            <a:endParaRPr lang="en-IN" dirty="0"/>
          </a:p>
          <a:p>
            <a:r>
              <a:rPr lang="en-IN" dirty="0"/>
              <a:t>Not many </a:t>
            </a:r>
            <a:r>
              <a:rPr lang="en-IN" dirty="0" smtClean="0"/>
              <a:t>features </a:t>
            </a:r>
            <a:r>
              <a:rPr lang="en-IN" dirty="0"/>
              <a:t>present to do better analysis so need to perform feature engineering </a:t>
            </a:r>
            <a:r>
              <a:rPr lang="en-IN" dirty="0" smtClean="0"/>
              <a:t>by calculating columns such as Age, birth date, stat recorded.</a:t>
            </a:r>
          </a:p>
          <a:p>
            <a:r>
              <a:rPr lang="en-IN" dirty="0" smtClean="0"/>
              <a:t>To do feature engineering merged information from multiple tables because just one table didn’t give the complete information </a:t>
            </a:r>
            <a:endParaRPr lang="en-IN" dirty="0"/>
          </a:p>
          <a:p>
            <a:r>
              <a:rPr lang="en-IN" dirty="0" smtClean="0"/>
              <a:t>Executed filter based </a:t>
            </a:r>
            <a:r>
              <a:rPr lang="en-IN" dirty="0"/>
              <a:t>feature selection module before building the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Duplicate records found in Player stats. Need to consider the most recent stats for building the model</a:t>
            </a:r>
          </a:p>
          <a:p>
            <a:r>
              <a:rPr lang="en-IN" dirty="0" smtClean="0"/>
              <a:t>Removing duplicate stats of each player by year was a challenge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4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458" y="-28876"/>
            <a:ext cx="9905998" cy="941696"/>
          </a:xfrm>
        </p:spPr>
        <p:txBody>
          <a:bodyPr>
            <a:noAutofit/>
          </a:bodyPr>
          <a:lstStyle/>
          <a:p>
            <a:r>
              <a:rPr lang="en-IN" sz="6000" dirty="0"/>
              <a:t>Algorithms DEPLOYED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58" y="736980"/>
            <a:ext cx="9905999" cy="5909480"/>
          </a:xfrm>
        </p:spPr>
        <p:txBody>
          <a:bodyPr>
            <a:noAutofit/>
          </a:bodyPr>
          <a:lstStyle/>
          <a:p>
            <a:endParaRPr lang="en-IN" sz="1800" b="1" u="sng" dirty="0" smtClean="0"/>
          </a:p>
          <a:p>
            <a:r>
              <a:rPr lang="en-IN" sz="1800" b="1" u="sng" dirty="0" smtClean="0"/>
              <a:t>Visualizations</a:t>
            </a:r>
            <a:r>
              <a:rPr lang="en-IN" sz="1800" dirty="0" smtClean="0"/>
              <a:t>:  D3.js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                                  Zoomable Scatterplot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	  </a:t>
            </a:r>
            <a:r>
              <a:rPr lang="en-IN" sz="1800" dirty="0" smtClean="0"/>
              <a:t>Radar-Chart</a:t>
            </a:r>
          </a:p>
          <a:p>
            <a:r>
              <a:rPr lang="en-IN" sz="1800" b="1" u="sng" dirty="0" smtClean="0"/>
              <a:t>Player Valuation</a:t>
            </a:r>
            <a:r>
              <a:rPr lang="en-IN" sz="1800" b="1" dirty="0" smtClean="0"/>
              <a:t>: </a:t>
            </a:r>
            <a:r>
              <a:rPr lang="en-IN" dirty="0"/>
              <a:t>Multi-Class Decision forest</a:t>
            </a:r>
          </a:p>
          <a:p>
            <a:pPr marL="274320" lvl="1" indent="0">
              <a:buNone/>
            </a:pPr>
            <a:r>
              <a:rPr lang="en-IN" dirty="0" smtClean="0"/>
              <a:t>                                 Multi-Class </a:t>
            </a:r>
            <a:r>
              <a:rPr lang="en-IN" dirty="0"/>
              <a:t>Decision Jungle</a:t>
            </a:r>
          </a:p>
          <a:p>
            <a:pPr marL="274320" lvl="1" indent="0">
              <a:buNone/>
            </a:pPr>
            <a:r>
              <a:rPr lang="en-IN" dirty="0" smtClean="0"/>
              <a:t>                                 Multi-Class </a:t>
            </a:r>
            <a:r>
              <a:rPr lang="en-IN" dirty="0"/>
              <a:t>Logistic Regression</a:t>
            </a:r>
          </a:p>
          <a:p>
            <a:pPr marL="274320" lvl="1" indent="0">
              <a:buNone/>
            </a:pPr>
            <a:r>
              <a:rPr lang="en-IN" dirty="0" smtClean="0"/>
              <a:t>                                 Multi-Class </a:t>
            </a:r>
            <a:r>
              <a:rPr lang="en-IN" dirty="0"/>
              <a:t>Neural </a:t>
            </a:r>
            <a:r>
              <a:rPr lang="en-IN" dirty="0" smtClean="0"/>
              <a:t>Network</a:t>
            </a:r>
          </a:p>
          <a:p>
            <a:pPr marL="274320" lvl="1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b="1" u="sng" dirty="0" smtClean="0"/>
              <a:t>Classification Result of the match</a:t>
            </a:r>
            <a:r>
              <a:rPr lang="en-IN" dirty="0"/>
              <a:t>: Multi-Class Decision forest</a:t>
            </a:r>
          </a:p>
          <a:p>
            <a:pPr marL="274320" lvl="1" indent="0">
              <a:buNone/>
            </a:pPr>
            <a:r>
              <a:rPr lang="en-IN" dirty="0"/>
              <a:t>                                </a:t>
            </a:r>
            <a:r>
              <a:rPr lang="en-IN" dirty="0" smtClean="0"/>
              <a:t>                                           </a:t>
            </a:r>
            <a:r>
              <a:rPr lang="en-IN" dirty="0"/>
              <a:t>Multi-Class Decision Jungle</a:t>
            </a:r>
          </a:p>
          <a:p>
            <a:pPr marL="274320" lvl="1" indent="0">
              <a:buNone/>
            </a:pPr>
            <a:r>
              <a:rPr lang="en-IN" dirty="0"/>
              <a:t>                                </a:t>
            </a:r>
            <a:r>
              <a:rPr lang="en-IN" dirty="0" smtClean="0"/>
              <a:t>                                           </a:t>
            </a:r>
            <a:r>
              <a:rPr lang="en-IN" dirty="0"/>
              <a:t>Multi-Class Logistic Regression</a:t>
            </a:r>
          </a:p>
          <a:p>
            <a:endParaRPr lang="en-IN" sz="1800" dirty="0">
              <a:solidFill>
                <a:srgbClr val="FF0000"/>
              </a:solidFill>
            </a:endParaRPr>
          </a:p>
          <a:p>
            <a:r>
              <a:rPr lang="en-US" sz="1800" b="1" dirty="0" smtClean="0"/>
              <a:t>CHOSE ONE BEST MODEL </a:t>
            </a:r>
            <a:r>
              <a:rPr lang="en-US" sz="1800" b="1" dirty="0" smtClean="0"/>
              <a:t> </a:t>
            </a:r>
            <a:r>
              <a:rPr lang="en-US" sz="1800" b="1" dirty="0" smtClean="0"/>
              <a:t>BASED ON PERFORMANCE METRICS EVALUATION</a:t>
            </a:r>
          </a:p>
          <a:p>
            <a:r>
              <a:rPr lang="en-US" sz="2000" b="1" dirty="0" smtClean="0"/>
              <a:t>Best algorithm for Player Valuation</a:t>
            </a:r>
            <a:r>
              <a:rPr lang="en-US" sz="2000" dirty="0" smtClean="0"/>
              <a:t>: Multi-Class Decision forest</a:t>
            </a:r>
          </a:p>
          <a:p>
            <a:r>
              <a:rPr lang="en-US" sz="2000" b="1" dirty="0" smtClean="0"/>
              <a:t>Best algorithm for Result of the match: </a:t>
            </a:r>
            <a:r>
              <a:rPr lang="en-US" sz="2000" dirty="0" smtClean="0"/>
              <a:t>Multi-Class Logistic Regression</a:t>
            </a:r>
            <a:endParaRPr lang="en-US" sz="2000" b="1" dirty="0" smtClean="0"/>
          </a:p>
          <a:p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5624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7" y="118044"/>
            <a:ext cx="9905998" cy="66756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69" y="940158"/>
            <a:ext cx="11396312" cy="5145780"/>
          </a:xfrm>
        </p:spPr>
        <p:txBody>
          <a:bodyPr>
            <a:noAutofit/>
          </a:bodyPr>
          <a:lstStyle/>
          <a:p>
            <a:pPr lvl="0"/>
            <a:r>
              <a:rPr lang="en-IN" sz="1600" b="1" u="sng" dirty="0" smtClean="0"/>
              <a:t>ZOOMABLE SCATTERPLOT</a:t>
            </a:r>
            <a:r>
              <a:rPr lang="en-IN" sz="1600" dirty="0" smtClean="0"/>
              <a:t>:</a:t>
            </a:r>
          </a:p>
          <a:p>
            <a:pPr marL="461963" lvl="0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By visualizing the values </a:t>
            </a:r>
            <a:r>
              <a:rPr lang="en-US" sz="1600" dirty="0"/>
              <a:t>of </a:t>
            </a:r>
            <a:r>
              <a:rPr lang="en-US" sz="1600" dirty="0" smtClean="0"/>
              <a:t>gk_reflexes over overall_rating, the managers can choose best goal keeper for the team. </a:t>
            </a:r>
          </a:p>
          <a:p>
            <a:pPr marL="461963" lvl="0" indent="-220663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</a:t>
            </a:r>
            <a:r>
              <a:rPr lang="en-US" sz="1600" dirty="0" smtClean="0"/>
              <a:t>finishing </a:t>
            </a:r>
            <a:r>
              <a:rPr lang="en-US" sz="1600" dirty="0"/>
              <a:t>over overall_rating, the managers can choose </a:t>
            </a:r>
            <a:r>
              <a:rPr lang="en-US" sz="1600" dirty="0" smtClean="0"/>
              <a:t>good strikers for </a:t>
            </a:r>
            <a:r>
              <a:rPr lang="en-US" sz="1600" dirty="0"/>
              <a:t>the </a:t>
            </a:r>
            <a:r>
              <a:rPr lang="en-US" sz="1600" dirty="0" smtClean="0"/>
              <a:t>team</a:t>
            </a:r>
          </a:p>
          <a:p>
            <a:pPr marL="461963" lvl="0" indent="-220663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By visualizing the values of stamina, crossing and dribbling </a:t>
            </a:r>
            <a:r>
              <a:rPr lang="en-US" sz="1600" dirty="0" smtClean="0"/>
              <a:t>over </a:t>
            </a:r>
            <a:r>
              <a:rPr lang="en-US" sz="1600" dirty="0"/>
              <a:t>overall_rating, the manager </a:t>
            </a:r>
            <a:r>
              <a:rPr lang="en-US" sz="1600" dirty="0" smtClean="0"/>
              <a:t>can</a:t>
            </a:r>
            <a:r>
              <a:rPr lang="en-US" sz="1600" dirty="0" smtClean="0"/>
              <a:t> </a:t>
            </a:r>
            <a:r>
              <a:rPr lang="en-US" sz="1600" dirty="0"/>
              <a:t>choose the player wisely for a better team </a:t>
            </a:r>
            <a:r>
              <a:rPr lang="en-US" sz="1600" dirty="0" smtClean="0"/>
              <a:t>formation</a:t>
            </a:r>
            <a:endParaRPr lang="en-US" sz="1600" dirty="0"/>
          </a:p>
          <a:p>
            <a:pPr lvl="0"/>
            <a:r>
              <a:rPr lang="en-IN" sz="1600" b="1" u="sng" dirty="0" smtClean="0"/>
              <a:t>RADAR CHART</a:t>
            </a:r>
            <a:r>
              <a:rPr lang="en-IN" sz="1600" dirty="0" smtClean="0"/>
              <a:t>:</a:t>
            </a:r>
            <a:endParaRPr lang="en-IN" sz="1600" dirty="0"/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Provides a holistic view by displaying 33 skillset of each of the top 20 players in a manner of a polygon.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Upon hovering on one polygon the data points show how radically the players performance changes with each skillset</a:t>
            </a:r>
          </a:p>
          <a:p>
            <a:pPr marL="461963" indent="-220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largest area swept by the polygon describes as the best player when compared with all the other players.</a:t>
            </a:r>
          </a:p>
          <a:p>
            <a:r>
              <a:rPr lang="en-IN" sz="1600" b="1" u="sng" dirty="0" smtClean="0"/>
              <a:t>MULTI-CLASS CLASSIFICATION MATCH RESULT</a:t>
            </a:r>
            <a:r>
              <a:rPr lang="en-IN" sz="1600" dirty="0" smtClean="0"/>
              <a:t>: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By </a:t>
            </a:r>
            <a:r>
              <a:rPr lang="en-IN" sz="1600" dirty="0" smtClean="0"/>
              <a:t>using our classification of match result </a:t>
            </a:r>
            <a:r>
              <a:rPr lang="en-IN" sz="1600" dirty="0"/>
              <a:t>a lot of general public can place their money on </a:t>
            </a:r>
            <a:r>
              <a:rPr lang="en-IN" sz="1600" dirty="0" smtClean="0"/>
              <a:t>betting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</a:t>
            </a:r>
            <a:r>
              <a:rPr lang="en-IN" sz="1600" dirty="0" smtClean="0"/>
              <a:t>t </a:t>
            </a:r>
            <a:r>
              <a:rPr lang="en-IN" sz="1600" dirty="0"/>
              <a:t>helps the managers of different clubs </a:t>
            </a:r>
            <a:r>
              <a:rPr lang="en-IN" sz="1600" dirty="0" smtClean="0"/>
              <a:t>to prepare their team differently for different matches </a:t>
            </a:r>
            <a:endParaRPr lang="en-IN" sz="1600" dirty="0" smtClean="0">
              <a:solidFill>
                <a:srgbClr val="FF0000"/>
              </a:solidFill>
            </a:endParaRPr>
          </a:p>
          <a:p>
            <a:r>
              <a:rPr lang="en-IN" sz="1600" b="1" u="sng" dirty="0" smtClean="0"/>
              <a:t>MULTICLASS CLASSIFICATION PLAYER VALUATION</a:t>
            </a:r>
            <a:r>
              <a:rPr lang="en-IN" sz="1600" dirty="0" smtClean="0"/>
              <a:t>: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/>
              <a:t>I</a:t>
            </a:r>
            <a:r>
              <a:rPr lang="en-IN" sz="1600" dirty="0" smtClean="0"/>
              <a:t>t </a:t>
            </a:r>
            <a:r>
              <a:rPr lang="en-IN" sz="1600" dirty="0"/>
              <a:t>helps the management of different clubs </a:t>
            </a:r>
            <a:r>
              <a:rPr lang="en-IN" sz="1600" dirty="0" smtClean="0"/>
              <a:t>during the </a:t>
            </a:r>
            <a:r>
              <a:rPr lang="en-IN" sz="1600" dirty="0"/>
              <a:t>transfer market to buy and sell players. </a:t>
            </a:r>
            <a:endParaRPr lang="en-IN" sz="1600" dirty="0" smtClean="0"/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It </a:t>
            </a:r>
            <a:r>
              <a:rPr lang="en-IN" sz="1600" dirty="0"/>
              <a:t>helps the clubs to </a:t>
            </a:r>
            <a:r>
              <a:rPr lang="en-IN" sz="1600" dirty="0" smtClean="0"/>
              <a:t>perform </a:t>
            </a:r>
            <a:r>
              <a:rPr lang="en-IN" sz="1600" dirty="0"/>
              <a:t>shrewd business in </a:t>
            </a:r>
            <a:r>
              <a:rPr lang="en-IN" sz="1600" dirty="0" smtClean="0"/>
              <a:t>transfer season.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It </a:t>
            </a:r>
            <a:r>
              <a:rPr lang="en-IN" sz="1600" dirty="0"/>
              <a:t>helps both the </a:t>
            </a:r>
            <a:r>
              <a:rPr lang="en-IN" sz="1600" dirty="0" smtClean="0"/>
              <a:t>agents of the players </a:t>
            </a:r>
            <a:r>
              <a:rPr lang="en-IN" sz="1600" dirty="0"/>
              <a:t>aswell </a:t>
            </a:r>
            <a:r>
              <a:rPr lang="en-IN" sz="1600" dirty="0" smtClean="0"/>
              <a:t>as the football club officials </a:t>
            </a:r>
            <a:r>
              <a:rPr lang="en-IN" sz="1600" dirty="0"/>
              <a:t>to perform better business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9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3622"/>
            <a:ext cx="9905998" cy="718963"/>
          </a:xfrm>
        </p:spPr>
        <p:txBody>
          <a:bodyPr>
            <a:noAutofit/>
          </a:bodyPr>
          <a:lstStyle/>
          <a:p>
            <a:r>
              <a:rPr lang="en-IN" sz="4800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86206"/>
            <a:ext cx="9905999" cy="5486871"/>
          </a:xfrm>
        </p:spPr>
        <p:txBody>
          <a:bodyPr>
            <a:normAutofit/>
          </a:bodyPr>
          <a:lstStyle/>
          <a:p>
            <a:r>
              <a:rPr lang="en-US" dirty="0"/>
              <a:t>The process flow design can be depicted as: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Overall Technologies used: Azure ML Studio, Power BI, R, HTML, CSS, Bootstrap, Python, Javascript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4149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webdesign_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06" y="1685303"/>
            <a:ext cx="32289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149" y="362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96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6988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6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01683"/>
            <a:ext cx="9905998" cy="1478570"/>
          </a:xfrm>
        </p:spPr>
        <p:txBody>
          <a:bodyPr>
            <a:noAutofit/>
          </a:bodyPr>
          <a:lstStyle/>
          <a:p>
            <a:r>
              <a:rPr lang="en-IN" sz="96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0253"/>
            <a:ext cx="9905999" cy="51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CLICK HERE FOR DEMO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hlinkClick r:id="rId2"/>
              </a:rPr>
              <a:t>http://assign3ads.azurewebsites.net/ADSTeam6Assign3/login.php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Login Credentials for Machine Learning Studio:</a:t>
            </a:r>
          </a:p>
          <a:p>
            <a:pPr marL="0" indent="0">
              <a:buNone/>
            </a:pPr>
            <a:r>
              <a:rPr lang="en-IN" dirty="0"/>
              <a:t>Username – </a:t>
            </a:r>
            <a:r>
              <a:rPr lang="en-IN" dirty="0">
                <a:solidFill>
                  <a:srgbClr val="FF0000"/>
                </a:solidFill>
                <a:hlinkClick r:id="rId3"/>
              </a:rPr>
              <a:t>bethisandeepkumar@gmail.com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Password – Sunrisers1$</a:t>
            </a:r>
          </a:p>
          <a:p>
            <a:pPr marL="0" indent="0">
              <a:buNone/>
            </a:pPr>
            <a:r>
              <a:rPr lang="en-IN" dirty="0" smtClean="0"/>
              <a:t>LINK</a:t>
            </a:r>
            <a:r>
              <a:rPr lang="en-IN" dirty="0"/>
              <a:t>: </a:t>
            </a:r>
            <a:r>
              <a:rPr lang="en-IN" u="sng" dirty="0">
                <a:hlinkClick r:id="rId4"/>
              </a:rPr>
              <a:t>https://</a:t>
            </a:r>
            <a:r>
              <a:rPr lang="en-IN" u="sng" dirty="0" smtClean="0">
                <a:hlinkClick r:id="rId4"/>
              </a:rPr>
              <a:t>studio.azureml.net/Home/ViewWorkspaceCached/421d1d461c7d416aa6c9555030cf3e2f#Workspaces/Projects/Project/b536b2db-5b7c-4d1d-aa04-54fdb3409c1f/ProjectDetails</a:t>
            </a:r>
            <a:endParaRPr lang="en-IN" u="sng" dirty="0" smtClean="0"/>
          </a:p>
          <a:p>
            <a:pPr marL="0" indent="0">
              <a:buNone/>
            </a:pPr>
            <a:r>
              <a:rPr lang="en-IN" b="1" dirty="0" smtClean="0"/>
              <a:t>Link </a:t>
            </a:r>
            <a:r>
              <a:rPr lang="en-IN" b="1" dirty="0"/>
              <a:t>for </a:t>
            </a:r>
            <a:r>
              <a:rPr lang="en-IN" b="1" dirty="0" smtClean="0"/>
              <a:t>Moqups: </a:t>
            </a:r>
            <a:r>
              <a:rPr lang="en-IN" b="1" dirty="0" smtClean="0">
                <a:hlinkClick r:id="rId5"/>
              </a:rPr>
              <a:t>https</a:t>
            </a:r>
            <a:r>
              <a:rPr lang="en-IN" b="1" dirty="0">
                <a:hlinkClick r:id="rId5"/>
              </a:rPr>
              <a:t>://</a:t>
            </a:r>
            <a:r>
              <a:rPr lang="en-IN" b="1" dirty="0" smtClean="0">
                <a:hlinkClick r:id="rId5"/>
              </a:rPr>
              <a:t>classic.moqups.com/SandeepBethi/pyJpqEsF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6604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185</TotalTime>
  <Words>543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European Soccer Analysis</vt:lpstr>
      <vt:lpstr>DATASET </vt:lpstr>
      <vt:lpstr>NOISY AND BAD DATA</vt:lpstr>
      <vt:lpstr>Algorithms DEPLOYED</vt:lpstr>
      <vt:lpstr>BUSINESS VALUE</vt:lpstr>
      <vt:lpstr>WEBSITE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Analysis</dc:title>
  <dc:creator>Himaja Vadaga</dc:creator>
  <cp:lastModifiedBy>srinivas bethi</cp:lastModifiedBy>
  <cp:revision>10</cp:revision>
  <dcterms:created xsi:type="dcterms:W3CDTF">2016-08-19T20:25:25Z</dcterms:created>
  <dcterms:modified xsi:type="dcterms:W3CDTF">2016-08-20T00:15:37Z</dcterms:modified>
</cp:coreProperties>
</file>