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6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B710C-CBA7-E241-99D3-3AC22D1E71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4312E-848E-2F49-886B-ED7F2737B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people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reacting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sources,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sentiment140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labled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tweets,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supervised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Azure.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directly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twitter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tweets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application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Azure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service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312E-848E-2F49-886B-ED7F2737BC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FC6A092-2BA5-2E46-8365-F65BDEB895D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1F0641A-CAAF-6842-8E1C-F10F559AA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sa3final.kmftggpm5e.us-east-1.elasticbeanstal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0645" y="3307077"/>
            <a:ext cx="2234754" cy="929764"/>
          </a:xfrm>
        </p:spPr>
        <p:txBody>
          <a:bodyPr/>
          <a:lstStyle/>
          <a:p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95140" y="4501244"/>
            <a:ext cx="1929284" cy="1066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 err="1" smtClean="0"/>
              <a:t>Wenjin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Cao</a:t>
            </a:r>
          </a:p>
          <a:p>
            <a:pPr algn="ctr"/>
            <a:r>
              <a:rPr kumimoji="1" lang="en-US" altLang="zh-CN" dirty="0" err="1" smtClean="0"/>
              <a:t>Jianxing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Lu</a:t>
            </a:r>
          </a:p>
          <a:p>
            <a:pPr algn="ctr"/>
            <a:r>
              <a:rPr kumimoji="1" lang="en-US" altLang="zh-CN" dirty="0" smtClean="0"/>
              <a:t>Qiaomin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Ling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1693" y="1021617"/>
            <a:ext cx="6481210" cy="1754327"/>
          </a:xfrm>
          <a:prstGeom prst="rect">
            <a:avLst/>
          </a:prstGeom>
          <a:solidFill>
            <a:schemeClr val="lt1">
              <a:alpha val="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Twitter Sentiment </a:t>
            </a:r>
            <a:r>
              <a:rPr kumimoji="1" lang="en-US" altLang="zh-CN" sz="54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kumimoji="1" lang="en-US" altLang="zh-CN" sz="540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nalysis</a:t>
            </a:r>
            <a:endParaRPr kumimoji="1" lang="en-US" altLang="zh-CN" sz="54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图片 4" descr="images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77" y="38438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>
                <a:hlinkClick r:id="rId2"/>
              </a:rPr>
              <a:t>http://</a:t>
            </a:r>
            <a:r>
              <a:rPr lang="en-US">
                <a:hlinkClick r:id="rId2"/>
              </a:rPr>
              <a:t>adsa3final.kmftggpm5e.us-east-1.elasticbeanstalk.com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kumimoji="1" lang="en-US" altLang="zh-CN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keyword:</a:t>
            </a:r>
          </a:p>
          <a:p>
            <a:r>
              <a:rPr kumimoji="1" lang="en-US" altLang="zh-CN" b="1" i="1" dirty="0" smtClean="0"/>
              <a:t>Search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for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a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time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period.</a:t>
            </a:r>
            <a:br>
              <a:rPr kumimoji="1" lang="en-US" altLang="zh-CN" b="1" i="1" dirty="0" smtClean="0"/>
            </a:br>
            <a:r>
              <a:rPr kumimoji="1" lang="en-US" altLang="zh-CN" dirty="0"/>
              <a:t>W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attitude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illustrates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day.</a:t>
            </a:r>
          </a:p>
          <a:p>
            <a:r>
              <a:rPr kumimoji="1" lang="en-US" altLang="zh-CN" b="1" i="1" dirty="0" smtClean="0"/>
              <a:t>Search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for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a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specific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day</a:t>
            </a:r>
            <a:r>
              <a:rPr kumimoji="1" lang="zh-CN" altLang="en-US" b="1" i="1" dirty="0" smtClean="0"/>
              <a:t>.                   </a:t>
            </a:r>
            <a:r>
              <a:rPr kumimoji="1" lang="en-US" altLang="zh-CN" b="1" i="1" dirty="0" smtClean="0"/>
              <a:t/>
            </a:r>
            <a:br>
              <a:rPr kumimoji="1" lang="en-US" altLang="zh-CN" b="1" i="1" dirty="0" smtClean="0"/>
            </a:b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attitude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percentage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attitude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 positive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negative,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neutral)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(counting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tweets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scores(between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0-1)(we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0.1)</a:t>
            </a:r>
            <a:endParaRPr kumimoji="1" lang="zh-CN" altLang="en-US" dirty="0"/>
          </a:p>
        </p:txBody>
      </p:sp>
      <p:pic>
        <p:nvPicPr>
          <p:cNvPr id="4" name="图片 3" descr="images.jpe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7" y="4973740"/>
            <a:ext cx="1727612" cy="1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Project </a:t>
            </a:r>
            <a:r>
              <a:rPr lang="en-US" altLang="zh-CN" b="1" dirty="0" smtClean="0"/>
              <a:t>Description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Topic: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 </a:t>
            </a:r>
            <a:r>
              <a:rPr lang="en-US" altLang="zh-CN" dirty="0"/>
              <a:t>media Analytics </a:t>
            </a:r>
          </a:p>
          <a:p>
            <a:r>
              <a:rPr lang="en-US" altLang="zh-CN" dirty="0" smtClean="0"/>
              <a:t>Project: </a:t>
            </a:r>
            <a:r>
              <a:rPr lang="en-US" altLang="zh-CN" dirty="0"/>
              <a:t>Twitter sentiment analysis</a:t>
            </a:r>
            <a:endParaRPr lang="zh-CN" altLang="zh-CN" dirty="0"/>
          </a:p>
          <a:p>
            <a:r>
              <a:rPr lang="en-US" altLang="zh-CN" dirty="0"/>
              <a:t>Our web app is designed </a:t>
            </a:r>
            <a:r>
              <a:rPr lang="en-US" altLang="zh-CN" dirty="0" smtClean="0"/>
              <a:t>to 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attitudes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towards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 </a:t>
            </a:r>
            <a:r>
              <a:rPr lang="en-US" altLang="zh-CN" dirty="0"/>
              <a:t>tweets </a:t>
            </a:r>
            <a:r>
              <a:rPr lang="en-US" altLang="zh-CN" dirty="0" smtClean="0"/>
              <a:t>and 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 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tweets.  </a:t>
            </a:r>
            <a:endParaRPr lang="zh-CN" altLang="zh-CN" dirty="0"/>
          </a:p>
          <a:p>
            <a:r>
              <a:rPr lang="en-US" altLang="zh-CN" dirty="0" smtClean="0"/>
              <a:t>Business case: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Business </a:t>
            </a:r>
            <a:r>
              <a:rPr lang="en-US" altLang="zh-CN" dirty="0"/>
              <a:t>popularity analysis; </a:t>
            </a:r>
            <a:r>
              <a:rPr lang="en-US" altLang="zh-CN" dirty="0" smtClean="0"/>
              <a:t>market </a:t>
            </a:r>
            <a:r>
              <a:rPr lang="en-US" altLang="zh-CN" dirty="0"/>
              <a:t>prediction; targeted promotion…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 descr="images.jpe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7" y="4973740"/>
            <a:ext cx="1727612" cy="1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training experiment in Azure ML Studio, we used a </a:t>
            </a:r>
            <a:r>
              <a:rPr lang="en-US" altLang="zh-CN" dirty="0" smtClean="0"/>
              <a:t>labeled </a:t>
            </a:r>
            <a:r>
              <a:rPr lang="en-US" altLang="zh-CN" dirty="0"/>
              <a:t>dataset </a:t>
            </a:r>
            <a:r>
              <a:rPr lang="en-US" altLang="zh-CN" i="1" dirty="0" smtClean="0"/>
              <a:t>“Sentiment140” </a:t>
            </a:r>
            <a:r>
              <a:rPr lang="en-US" altLang="zh-CN" dirty="0"/>
              <a:t>which comprises approximately 1,600,000 automatically annotated tweets.</a:t>
            </a:r>
            <a:r>
              <a:rPr lang="zh-CN" altLang="zh-CN" dirty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Azure.</a:t>
            </a:r>
          </a:p>
          <a:p>
            <a:r>
              <a:rPr lang="en-US" altLang="zh-CN" dirty="0"/>
              <a:t>For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application, </a:t>
            </a:r>
            <a:r>
              <a:rPr lang="en-US" altLang="zh-CN" dirty="0"/>
              <a:t>we </a:t>
            </a:r>
            <a:r>
              <a:rPr lang="en-US" altLang="zh-CN" dirty="0" smtClean="0"/>
              <a:t>got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real-time twitter data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code(</a:t>
            </a:r>
            <a:r>
              <a:rPr lang="en-US" altLang="zh-CN" i="1" dirty="0" smtClean="0"/>
              <a:t>twitter4j.jar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web service </a:t>
            </a:r>
            <a:r>
              <a:rPr lang="en-US" altLang="zh-CN" dirty="0" smtClean="0"/>
              <a:t>input.</a:t>
            </a:r>
            <a:endParaRPr lang="zh-CN" altLang="zh-CN" dirty="0"/>
          </a:p>
        </p:txBody>
      </p:sp>
      <p:pic>
        <p:nvPicPr>
          <p:cNvPr id="4" name="图片 3" descr="images.jpe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7" y="4973740"/>
            <a:ext cx="1727612" cy="1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Azure:</a:t>
            </a:r>
            <a:r>
              <a:rPr kumimoji="1" lang="zh-CN" altLang="en-US" dirty="0" smtClean="0"/>
              <a:t>                                   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en-US" altLang="zh-CN" dirty="0"/>
              <a:t>-class Support Vector Machines </a:t>
            </a:r>
            <a:r>
              <a:rPr lang="en-US" altLang="zh-CN" dirty="0" smtClean="0"/>
              <a:t>(SVM</a:t>
            </a:r>
            <a:r>
              <a:rPr lang="zh-CN" altLang="en-US" dirty="0" smtClean="0"/>
              <a:t>  √ </a:t>
            </a:r>
            <a:r>
              <a:rPr lang="en-US" altLang="zh-CN" dirty="0" smtClean="0"/>
              <a:t>better)</a:t>
            </a:r>
            <a:r>
              <a:rPr lang="zh-CN" altLang="en-US" dirty="0" smtClean="0"/>
              <a:t>               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/>
              <a:t>Two-Class Logistic </a:t>
            </a:r>
            <a:r>
              <a:rPr lang="en-US" altLang="zh-CN" dirty="0" smtClean="0"/>
              <a:t>Regression</a:t>
            </a: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application.</a:t>
            </a:r>
            <a:endParaRPr lang="zh-CN" altLang="zh-CN" dirty="0"/>
          </a:p>
        </p:txBody>
      </p:sp>
      <p:pic>
        <p:nvPicPr>
          <p:cNvPr id="4" name="图片 3" descr="images.jpeg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889" l="4444" r="96000">
                        <a14:backgroundMark x1="57778" y1="47111" x2="57778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7" y="4973740"/>
            <a:ext cx="1727612" cy="1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14" descr="/Users/Wenjin/Desktop/sentiment-analysis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2" y="152857"/>
            <a:ext cx="8795643" cy="6584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1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Picture 6" descr="/Users/Wenjin/Desktop/RO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7" y="176374"/>
            <a:ext cx="8868737" cy="652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Picture 8" descr="/Users/Wenjin/Desktop/Precision:rec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7" y="117583"/>
            <a:ext cx="8845219" cy="65837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7" descr="/Users/Wenjin/Desktop/Lif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3" y="141100"/>
            <a:ext cx="8967617" cy="671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9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2537"/>
            <a:ext cx="8884767" cy="6609820"/>
          </a:xfrm>
        </p:spPr>
      </p:pic>
    </p:spTree>
    <p:extLst>
      <p:ext uri="{BB962C8B-B14F-4D97-AF65-F5344CB8AC3E}">
        <p14:creationId xmlns:p14="http://schemas.microsoft.com/office/powerpoint/2010/main" val="5807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旋转体">
  <a:themeElements>
    <a:clrScheme name="旋转体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旋转体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旋转体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309</TotalTime>
  <Words>260</Words>
  <Application>Microsoft Macintosh PowerPoint</Application>
  <PresentationFormat>On-screen Show (4:3)</PresentationFormat>
  <Paragraphs>26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DengXian</vt:lpstr>
      <vt:lpstr>Trebuchet MS</vt:lpstr>
      <vt:lpstr>Wingdings 2</vt:lpstr>
      <vt:lpstr>宋体</vt:lpstr>
      <vt:lpstr>旋转体</vt:lpstr>
      <vt:lpstr>Team 4</vt:lpstr>
      <vt:lpstr>Project Description </vt:lpstr>
      <vt:lpstr>Dataset</vt:lpstr>
      <vt:lpstr>Train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</dc:title>
  <dc:creator>Qiaomin Ling</dc:creator>
  <cp:lastModifiedBy>candice cao</cp:lastModifiedBy>
  <cp:revision>26</cp:revision>
  <dcterms:created xsi:type="dcterms:W3CDTF">2016-08-06T01:12:41Z</dcterms:created>
  <dcterms:modified xsi:type="dcterms:W3CDTF">2016-08-06T20:33:46Z</dcterms:modified>
</cp:coreProperties>
</file>