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6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6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4D69-9A3C-48C6-BBB4-BC43C8CA4BE3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FFFF-1C3D-4158-922C-AA052568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47" y="3532237"/>
            <a:ext cx="4001775" cy="1957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803" y="3557806"/>
            <a:ext cx="2982686" cy="21212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6047" y="5663498"/>
            <a:ext cx="409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Qvx Writer workflow; a Qvx file is generated from a csv file.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97802" y="5679015"/>
            <a:ext cx="409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QlikView, we can load this qvx file in order to create a data visualization.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96047" y="2692723"/>
            <a:ext cx="417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Qvx Reader workflow; a Qvx file is read and then loaded into a KNIME data table.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803" y="522312"/>
            <a:ext cx="3310033" cy="20711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97802" y="2700545"/>
            <a:ext cx="331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KNIME, we can view the table created by the Qvx Reader.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78" y="261054"/>
            <a:ext cx="1368401" cy="29164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32" y="3384637"/>
            <a:ext cx="1256092" cy="27229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3119" y="415242"/>
            <a:ext cx="3712667" cy="22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7</cp:revision>
  <dcterms:created xsi:type="dcterms:W3CDTF">2019-05-04T15:42:35Z</dcterms:created>
  <dcterms:modified xsi:type="dcterms:W3CDTF">2019-05-04T16:07:18Z</dcterms:modified>
</cp:coreProperties>
</file>