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19/02/2018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fromthecold.com/" TargetMode="External"/><Relationship Id="rId2" Type="http://schemas.openxmlformats.org/officeDocument/2006/relationships/hyperlink" Target="mailto:dbafromthecold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4/06/04/partitioning-basics-part-1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>
                <a:hlinkClick r:id="rId2"/>
              </a:rPr>
              <a:t>dbafromthecold@gmail.com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3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for 6 years</a:t>
            </a:r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Working with RDBMS for ~10 years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https://github.com/dbafromthecold/IntroToPartitioning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3"/>
              </a:rPr>
              <a:t>https://dbafromthecold.com/2014/06/04/partitioning-basics-part-1/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4"/>
              </a:rPr>
              <a:t>https://docs.microsoft.com/en-us/sql/relational-databases/partitions/partitioned-tables-and-indexes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dirty="0">
                <a:hlinkClick r:id="rId5"/>
              </a:rPr>
              <a:t>https://technet.microsoft.com/en-us/library/ms187526(v=sql.105).aspx</a:t>
            </a:r>
            <a:r>
              <a:rPr lang="en-IE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FFC7-910E-4D91-BAFD-1FBEE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Just like Jimi Hendrix …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34A-A8D0-4F7A-9BA7-500146BA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405"/>
            <a:ext cx="10515600" cy="3051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We love to get feedback</a:t>
            </a:r>
            <a:endParaRPr lang="en-US" sz="3200" dirty="0">
              <a:cs typeface="Calibri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Please complete the </a:t>
            </a:r>
            <a:r>
              <a:rPr lang="en-US" sz="3200" dirty="0">
                <a:solidFill>
                  <a:srgbClr val="222222"/>
                </a:solidFill>
                <a:cs typeface="Calibri"/>
              </a:rPr>
              <a:t>session feedback 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934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48F-E4EC-4646-98B0-0B6115D9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SQLBits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- It's all about the community...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138-B02B-4422-A57C-EE0ABDC1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174"/>
            <a:ext cx="10515600" cy="27496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Please visit Community Corner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We are trying this year to get more people to learn about the SQL Community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would be happy to visit the community corner we’d really appreciate 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6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695</Words>
  <Application>Microsoft Office PowerPoint</Application>
  <PresentationFormat>Widescreen</PresentationFormat>
  <Paragraphs>143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  <vt:lpstr>Just like Jimi Hendrix …</vt:lpstr>
      <vt:lpstr>SQLBits - It's all about the community...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101</cp:revision>
  <dcterms:created xsi:type="dcterms:W3CDTF">2015-11-24T18:05:02Z</dcterms:created>
  <dcterms:modified xsi:type="dcterms:W3CDTF">2018-02-19T19:03:39Z</dcterms:modified>
</cp:coreProperties>
</file>