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  <p:sldMasterId id="2147483653" r:id="rId3"/>
    <p:sldMasterId id="2147483654" r:id="rId4"/>
  </p:sldMasterIdLst>
  <p:notesMasterIdLst>
    <p:notesMasterId r:id="rId16"/>
  </p:notesMasterIdLst>
  <p:handoutMasterIdLst>
    <p:handoutMasterId r:id="rId17"/>
  </p:handoutMasterIdLst>
  <p:sldIdLst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</p:sldIdLst>
  <p:sldSz cx="9144000" cy="6858000" type="screen4x3"/>
  <p:notesSz cx="6731000" cy="9856788"/>
  <p:defaultTextStyle>
    <a:defPPr>
      <a:defRPr lang="en-US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99C000"/>
    <a:srgbClr val="721085"/>
    <a:srgbClr val="E6001A"/>
    <a:srgbClr val="C9D400"/>
    <a:srgbClr val="009D81"/>
    <a:srgbClr val="EC65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68498" autoAdjust="0"/>
  </p:normalViewPr>
  <p:slideViewPr>
    <p:cSldViewPr>
      <p:cViewPr varScale="1">
        <p:scale>
          <a:sx n="50" d="100"/>
          <a:sy n="50" d="100"/>
        </p:scale>
        <p:origin x="20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FEF0E-94CA-4362-A490-5B9C74B83E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59B16FA-5328-4E45-B34F-19C23CA26EAB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2000" b="1" dirty="0" smtClean="0"/>
            <a:t>Identify </a:t>
          </a:r>
          <a:r>
            <a:rPr lang="en-US" sz="2000" b="1" dirty="0" smtClean="0"/>
            <a:t>asynchronous </a:t>
          </a:r>
          <a:r>
            <a:rPr lang="en-US" sz="2000" b="1" dirty="0" smtClean="0"/>
            <a:t>callback functions</a:t>
          </a:r>
          <a:endParaRPr lang="en-US" sz="2000" dirty="0"/>
        </a:p>
      </dgm:t>
    </dgm:pt>
    <dgm:pt modelId="{086C9120-C8A8-49CF-B4CC-5E2BF1BDA860}" type="parTrans" cxnId="{8C877C16-B3FD-4343-86E9-383301C0A121}">
      <dgm:prSet/>
      <dgm:spPr/>
      <dgm:t>
        <a:bodyPr/>
        <a:lstStyle/>
        <a:p>
          <a:endParaRPr lang="en-US"/>
        </a:p>
      </dgm:t>
    </dgm:pt>
    <dgm:pt modelId="{C3D6A794-9378-4115-98FA-8AB19DEA97F6}" type="sibTrans" cxnId="{8C877C16-B3FD-4343-86E9-383301C0A121}">
      <dgm:prSet/>
      <dgm:spPr/>
      <dgm:t>
        <a:bodyPr/>
        <a:lstStyle/>
        <a:p>
          <a:endParaRPr lang="en-US"/>
        </a:p>
      </dgm:t>
    </dgm:pt>
    <dgm:pt modelId="{9487094A-FCDB-4D76-9FF9-2C01DA48DDAE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 smtClean="0"/>
            <a:t>Check for uncaught error in callback</a:t>
          </a:r>
          <a:endParaRPr lang="en-US" sz="2000" dirty="0"/>
        </a:p>
      </dgm:t>
    </dgm:pt>
    <dgm:pt modelId="{9E89ACEF-EF01-4F1C-8F4A-A9646C909117}" type="parTrans" cxnId="{86E0FBCA-E865-45E6-8DF1-75EE637C3EB1}">
      <dgm:prSet/>
      <dgm:spPr/>
      <dgm:t>
        <a:bodyPr/>
        <a:lstStyle/>
        <a:p>
          <a:endParaRPr lang="en-US"/>
        </a:p>
      </dgm:t>
    </dgm:pt>
    <dgm:pt modelId="{62075857-78A5-4F18-80E3-51DEB77489C4}" type="sibTrans" cxnId="{86E0FBCA-E865-45E6-8DF1-75EE637C3EB1}">
      <dgm:prSet/>
      <dgm:spPr/>
      <dgm:t>
        <a:bodyPr/>
        <a:lstStyle/>
        <a:p>
          <a:endParaRPr lang="en-US"/>
        </a:p>
      </dgm:t>
    </dgm:pt>
    <dgm:pt modelId="{6D5E02AA-F5B6-42DF-95F2-1EB756775DE8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b="1" dirty="0" smtClean="0"/>
            <a:t>Provide stack trace for error</a:t>
          </a:r>
          <a:endParaRPr lang="en-US" sz="2000" dirty="0"/>
        </a:p>
      </dgm:t>
    </dgm:pt>
    <dgm:pt modelId="{AEB278A1-5C7C-4EDD-A514-499CCFDEAA57}" type="parTrans" cxnId="{6BFD0D73-2E24-45F4-8BBD-647B732B1731}">
      <dgm:prSet/>
      <dgm:spPr/>
      <dgm:t>
        <a:bodyPr/>
        <a:lstStyle/>
        <a:p>
          <a:endParaRPr lang="en-US"/>
        </a:p>
      </dgm:t>
    </dgm:pt>
    <dgm:pt modelId="{1377C21F-A2C9-489B-9F18-F9070B026E6E}" type="sibTrans" cxnId="{6BFD0D73-2E24-45F4-8BBD-647B732B1731}">
      <dgm:prSet/>
      <dgm:spPr/>
      <dgm:t>
        <a:bodyPr/>
        <a:lstStyle/>
        <a:p>
          <a:endParaRPr lang="en-US"/>
        </a:p>
      </dgm:t>
    </dgm:pt>
    <dgm:pt modelId="{E8BC5660-C324-449C-8524-AAFEA150D2F7}" type="pres">
      <dgm:prSet presAssocID="{347FEF0E-94CA-4362-A490-5B9C74B83E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1EA54E4-48F3-4F47-83D1-9CC8EBC75C0A}" type="pres">
      <dgm:prSet presAssocID="{259B16FA-5328-4E45-B34F-19C23CA26EAB}" presName="composite" presStyleCnt="0"/>
      <dgm:spPr/>
    </dgm:pt>
    <dgm:pt modelId="{CC86A3C6-4A88-4D00-A04F-10DF661813CB}" type="pres">
      <dgm:prSet presAssocID="{259B16FA-5328-4E45-B34F-19C23CA26EAB}" presName="bentUpArrow1" presStyleLbl="alignImgPlace1" presStyleIdx="0" presStyleCnt="2"/>
      <dgm:spPr>
        <a:solidFill>
          <a:schemeClr val="accent3">
            <a:lumMod val="85000"/>
          </a:schemeClr>
        </a:solidFill>
      </dgm:spPr>
    </dgm:pt>
    <dgm:pt modelId="{EB261082-1672-4928-8132-4267C2EE34DE}" type="pres">
      <dgm:prSet presAssocID="{259B16FA-5328-4E45-B34F-19C23CA26EAB}" presName="ParentText" presStyleLbl="node1" presStyleIdx="0" presStyleCnt="3" custScaleX="1344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C8C08-445A-41FB-BB11-380D34223E03}" type="pres">
      <dgm:prSet presAssocID="{259B16FA-5328-4E45-B34F-19C23CA26EA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5D077-6D15-40A0-9A94-6E5EB27802F2}" type="pres">
      <dgm:prSet presAssocID="{C3D6A794-9378-4115-98FA-8AB19DEA97F6}" presName="sibTrans" presStyleCnt="0"/>
      <dgm:spPr/>
    </dgm:pt>
    <dgm:pt modelId="{24C69C4E-6E4F-4CB5-B809-DA289D21F293}" type="pres">
      <dgm:prSet presAssocID="{9487094A-FCDB-4D76-9FF9-2C01DA48DDAE}" presName="composite" presStyleCnt="0"/>
      <dgm:spPr/>
    </dgm:pt>
    <dgm:pt modelId="{718414D2-31A6-403F-976F-929B4FD1036C}" type="pres">
      <dgm:prSet presAssocID="{9487094A-FCDB-4D76-9FF9-2C01DA48DDAE}" presName="bentUpArrow1" presStyleLbl="alignImgPlace1" presStyleIdx="1" presStyleCnt="2"/>
      <dgm:spPr>
        <a:solidFill>
          <a:schemeClr val="accent3">
            <a:lumMod val="85000"/>
          </a:schemeClr>
        </a:solidFill>
      </dgm:spPr>
    </dgm:pt>
    <dgm:pt modelId="{1BC0B271-17EB-4FB0-AFB1-5AD10E5A9718}" type="pres">
      <dgm:prSet presAssocID="{9487094A-FCDB-4D76-9FF9-2C01DA48DDAE}" presName="ParentText" presStyleLbl="node1" presStyleIdx="1" presStyleCnt="3" custScaleX="1203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49FA9-4B0E-4B3B-AB08-91A44B96EBC2}" type="pres">
      <dgm:prSet presAssocID="{9487094A-FCDB-4D76-9FF9-2C01DA48DDA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49FB2-F79A-410E-A503-EDA64D4FE061}" type="pres">
      <dgm:prSet presAssocID="{62075857-78A5-4F18-80E3-51DEB77489C4}" presName="sibTrans" presStyleCnt="0"/>
      <dgm:spPr/>
    </dgm:pt>
    <dgm:pt modelId="{C61FDBE2-C665-4DAC-A501-A13542E8C0CE}" type="pres">
      <dgm:prSet presAssocID="{6D5E02AA-F5B6-42DF-95F2-1EB756775DE8}" presName="composite" presStyleCnt="0"/>
      <dgm:spPr/>
    </dgm:pt>
    <dgm:pt modelId="{8BB74535-625E-4BA1-9709-7857CA006586}" type="pres">
      <dgm:prSet presAssocID="{6D5E02AA-F5B6-42DF-95F2-1EB756775DE8}" presName="ParentText" presStyleLbl="node1" presStyleIdx="2" presStyleCnt="3" custScaleX="13460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289541-9303-4085-9B93-800E67733DA8}" type="presOf" srcId="{259B16FA-5328-4E45-B34F-19C23CA26EAB}" destId="{EB261082-1672-4928-8132-4267C2EE34DE}" srcOrd="0" destOrd="0" presId="urn:microsoft.com/office/officeart/2005/8/layout/StepDownProcess"/>
    <dgm:cxn modelId="{FA55AAFF-608E-4AFA-81C3-1B7320977BF7}" type="presOf" srcId="{347FEF0E-94CA-4362-A490-5B9C74B83E0B}" destId="{E8BC5660-C324-449C-8524-AAFEA150D2F7}" srcOrd="0" destOrd="0" presId="urn:microsoft.com/office/officeart/2005/8/layout/StepDownProcess"/>
    <dgm:cxn modelId="{86E0FBCA-E865-45E6-8DF1-75EE637C3EB1}" srcId="{347FEF0E-94CA-4362-A490-5B9C74B83E0B}" destId="{9487094A-FCDB-4D76-9FF9-2C01DA48DDAE}" srcOrd="1" destOrd="0" parTransId="{9E89ACEF-EF01-4F1C-8F4A-A9646C909117}" sibTransId="{62075857-78A5-4F18-80E3-51DEB77489C4}"/>
    <dgm:cxn modelId="{8C877C16-B3FD-4343-86E9-383301C0A121}" srcId="{347FEF0E-94CA-4362-A490-5B9C74B83E0B}" destId="{259B16FA-5328-4E45-B34F-19C23CA26EAB}" srcOrd="0" destOrd="0" parTransId="{086C9120-C8A8-49CF-B4CC-5E2BF1BDA860}" sibTransId="{C3D6A794-9378-4115-98FA-8AB19DEA97F6}"/>
    <dgm:cxn modelId="{25B0C783-2819-4705-87C0-1D1B3FB29434}" type="presOf" srcId="{6D5E02AA-F5B6-42DF-95F2-1EB756775DE8}" destId="{8BB74535-625E-4BA1-9709-7857CA006586}" srcOrd="0" destOrd="0" presId="urn:microsoft.com/office/officeart/2005/8/layout/StepDownProcess"/>
    <dgm:cxn modelId="{6BFD0D73-2E24-45F4-8BBD-647B732B1731}" srcId="{347FEF0E-94CA-4362-A490-5B9C74B83E0B}" destId="{6D5E02AA-F5B6-42DF-95F2-1EB756775DE8}" srcOrd="2" destOrd="0" parTransId="{AEB278A1-5C7C-4EDD-A514-499CCFDEAA57}" sibTransId="{1377C21F-A2C9-489B-9F18-F9070B026E6E}"/>
    <dgm:cxn modelId="{8CD951EB-D879-482B-894B-BC70831F5220}" type="presOf" srcId="{9487094A-FCDB-4D76-9FF9-2C01DA48DDAE}" destId="{1BC0B271-17EB-4FB0-AFB1-5AD10E5A9718}" srcOrd="0" destOrd="0" presId="urn:microsoft.com/office/officeart/2005/8/layout/StepDownProcess"/>
    <dgm:cxn modelId="{46E1B401-06BA-4BCF-8072-3B9266CD2191}" type="presParOf" srcId="{E8BC5660-C324-449C-8524-AAFEA150D2F7}" destId="{D1EA54E4-48F3-4F47-83D1-9CC8EBC75C0A}" srcOrd="0" destOrd="0" presId="urn:microsoft.com/office/officeart/2005/8/layout/StepDownProcess"/>
    <dgm:cxn modelId="{7433834E-4D8B-4B8A-95C0-B90D47957796}" type="presParOf" srcId="{D1EA54E4-48F3-4F47-83D1-9CC8EBC75C0A}" destId="{CC86A3C6-4A88-4D00-A04F-10DF661813CB}" srcOrd="0" destOrd="0" presId="urn:microsoft.com/office/officeart/2005/8/layout/StepDownProcess"/>
    <dgm:cxn modelId="{0B2507E6-D62A-4160-B1D0-0902AC18EA25}" type="presParOf" srcId="{D1EA54E4-48F3-4F47-83D1-9CC8EBC75C0A}" destId="{EB261082-1672-4928-8132-4267C2EE34DE}" srcOrd="1" destOrd="0" presId="urn:microsoft.com/office/officeart/2005/8/layout/StepDownProcess"/>
    <dgm:cxn modelId="{B342F2F3-F864-46FD-863B-EE2B0A7B825B}" type="presParOf" srcId="{D1EA54E4-48F3-4F47-83D1-9CC8EBC75C0A}" destId="{990C8C08-445A-41FB-BB11-380D34223E03}" srcOrd="2" destOrd="0" presId="urn:microsoft.com/office/officeart/2005/8/layout/StepDownProcess"/>
    <dgm:cxn modelId="{E573C071-89CE-4D3F-9CEA-9508612225BB}" type="presParOf" srcId="{E8BC5660-C324-449C-8524-AAFEA150D2F7}" destId="{C475D077-6D15-40A0-9A94-6E5EB27802F2}" srcOrd="1" destOrd="0" presId="urn:microsoft.com/office/officeart/2005/8/layout/StepDownProcess"/>
    <dgm:cxn modelId="{D20F6EFF-B26B-44B8-A7FD-09FC4CD458D6}" type="presParOf" srcId="{E8BC5660-C324-449C-8524-AAFEA150D2F7}" destId="{24C69C4E-6E4F-4CB5-B809-DA289D21F293}" srcOrd="2" destOrd="0" presId="urn:microsoft.com/office/officeart/2005/8/layout/StepDownProcess"/>
    <dgm:cxn modelId="{45BC2FEB-5E86-466D-BACA-5CC54B5BFADA}" type="presParOf" srcId="{24C69C4E-6E4F-4CB5-B809-DA289D21F293}" destId="{718414D2-31A6-403F-976F-929B4FD1036C}" srcOrd="0" destOrd="0" presId="urn:microsoft.com/office/officeart/2005/8/layout/StepDownProcess"/>
    <dgm:cxn modelId="{43766877-7DA3-4938-A1F9-972126E94C40}" type="presParOf" srcId="{24C69C4E-6E4F-4CB5-B809-DA289D21F293}" destId="{1BC0B271-17EB-4FB0-AFB1-5AD10E5A9718}" srcOrd="1" destOrd="0" presId="urn:microsoft.com/office/officeart/2005/8/layout/StepDownProcess"/>
    <dgm:cxn modelId="{7BECC24A-45F3-405A-90AF-D0F8D7919E45}" type="presParOf" srcId="{24C69C4E-6E4F-4CB5-B809-DA289D21F293}" destId="{ED849FA9-4B0E-4B3B-AB08-91A44B96EBC2}" srcOrd="2" destOrd="0" presId="urn:microsoft.com/office/officeart/2005/8/layout/StepDownProcess"/>
    <dgm:cxn modelId="{AB8A51CD-B311-45CD-920E-E9DF89A2F39C}" type="presParOf" srcId="{E8BC5660-C324-449C-8524-AAFEA150D2F7}" destId="{DC949FB2-F79A-410E-A503-EDA64D4FE061}" srcOrd="3" destOrd="0" presId="urn:microsoft.com/office/officeart/2005/8/layout/StepDownProcess"/>
    <dgm:cxn modelId="{D4EC309F-547E-4FE5-A2CB-71FA99E3591E}" type="presParOf" srcId="{E8BC5660-C324-449C-8524-AAFEA150D2F7}" destId="{C61FDBE2-C665-4DAC-A501-A13542E8C0CE}" srcOrd="4" destOrd="0" presId="urn:microsoft.com/office/officeart/2005/8/layout/StepDownProcess"/>
    <dgm:cxn modelId="{673F9609-BAE4-473E-B757-1E8335FE4B53}" type="presParOf" srcId="{C61FDBE2-C665-4DAC-A501-A13542E8C0CE}" destId="{8BB74535-625E-4BA1-9709-7857CA0065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4939A-20E2-4EE5-BDC0-801768621B99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CE73039-AAEC-40A4-B635-3ECE89F453C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en-US" sz="1600" dirty="0" err="1" smtClean="0"/>
            <a:t>setTimeout</a:t>
          </a:r>
          <a:r>
            <a:rPr lang="en-US" altLang="en-US" sz="1600" dirty="0" smtClean="0"/>
            <a:t> (</a:t>
          </a:r>
          <a:r>
            <a:rPr lang="en-US" sz="1600" i="1" dirty="0" smtClean="0"/>
            <a:t>callback</a:t>
          </a:r>
          <a:r>
            <a:rPr lang="en-US" altLang="en-US" sz="1600" i="1" dirty="0" smtClean="0"/>
            <a:t>, delay</a:t>
          </a:r>
          <a:r>
            <a:rPr lang="en-US" altLang="en-US" sz="1600" dirty="0" smtClean="0"/>
            <a:t>);</a:t>
          </a:r>
          <a:endParaRPr lang="en-US" sz="1600" b="1" dirty="0"/>
        </a:p>
      </dgm:t>
    </dgm:pt>
    <dgm:pt modelId="{002088C3-753D-456C-B3DC-520272FAC516}" type="parTrans" cxnId="{D1E7C0A7-098E-45D9-AFE7-8F71DC83D3AD}">
      <dgm:prSet/>
      <dgm:spPr/>
      <dgm:t>
        <a:bodyPr/>
        <a:lstStyle/>
        <a:p>
          <a:endParaRPr lang="en-US"/>
        </a:p>
      </dgm:t>
    </dgm:pt>
    <dgm:pt modelId="{D8BD91EF-C8B7-465A-B97B-B9A512F209D2}" type="sibTrans" cxnId="{D1E7C0A7-098E-45D9-AFE7-8F71DC83D3AD}">
      <dgm:prSet/>
      <dgm:spPr/>
      <dgm:t>
        <a:bodyPr/>
        <a:lstStyle/>
        <a:p>
          <a:endParaRPr lang="en-US"/>
        </a:p>
      </dgm:t>
    </dgm:pt>
    <dgm:pt modelId="{C5BD7742-D94C-4910-8EDB-8F8A7AA8122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en-US" sz="1600" dirty="0" err="1" smtClean="0"/>
            <a:t>setInterval</a:t>
          </a:r>
          <a:r>
            <a:rPr lang="en-US" altLang="en-US" sz="1600" dirty="0" smtClean="0"/>
            <a:t> (</a:t>
          </a:r>
          <a:r>
            <a:rPr lang="en-US" sz="1600" i="1" dirty="0" smtClean="0"/>
            <a:t>callback</a:t>
          </a:r>
          <a:r>
            <a:rPr lang="en-US" altLang="en-US" sz="1600" i="1" dirty="0" smtClean="0"/>
            <a:t>, delay</a:t>
          </a:r>
          <a:r>
            <a:rPr lang="en-US" altLang="en-US" sz="1600" dirty="0" smtClean="0"/>
            <a:t>);</a:t>
          </a:r>
          <a:endParaRPr lang="en-US" sz="1600" dirty="0"/>
        </a:p>
      </dgm:t>
    </dgm:pt>
    <dgm:pt modelId="{6D0F838E-2A44-4E76-9988-4EEC7A3AE7CF}" type="parTrans" cxnId="{B697E44E-10EC-4A50-97A6-E8C27D97BF47}">
      <dgm:prSet/>
      <dgm:spPr/>
      <dgm:t>
        <a:bodyPr/>
        <a:lstStyle/>
        <a:p>
          <a:endParaRPr lang="en-US"/>
        </a:p>
      </dgm:t>
    </dgm:pt>
    <dgm:pt modelId="{88B96168-3016-4776-A480-0F8F4AE10863}" type="sibTrans" cxnId="{B697E44E-10EC-4A50-97A6-E8C27D97BF47}">
      <dgm:prSet/>
      <dgm:spPr/>
      <dgm:t>
        <a:bodyPr/>
        <a:lstStyle/>
        <a:p>
          <a:endParaRPr lang="en-US"/>
        </a:p>
      </dgm:t>
    </dgm:pt>
    <dgm:pt modelId="{823DA93B-DED5-4253-9B78-BF93D80C04E8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nb-NO" altLang="en-US" sz="1600" dirty="0" smtClean="0"/>
            <a:t>target.addEventListener (</a:t>
          </a:r>
          <a:r>
            <a:rPr lang="en-US" sz="1600" b="0" i="1" dirty="0" smtClean="0"/>
            <a:t>event, </a:t>
          </a:r>
          <a:r>
            <a:rPr lang="en-US" sz="1600" i="1" dirty="0" smtClean="0"/>
            <a:t>callback</a:t>
          </a:r>
          <a:r>
            <a:rPr lang="nb-NO" altLang="en-US" sz="1600" dirty="0" smtClean="0"/>
            <a:t>);</a:t>
          </a:r>
          <a:endParaRPr lang="en-US" sz="1800" dirty="0"/>
        </a:p>
      </dgm:t>
    </dgm:pt>
    <dgm:pt modelId="{6598C3F0-FCC8-48DE-BF95-5B6BA613B4B3}" type="parTrans" cxnId="{66748FD4-210C-4B93-B82C-0765AC63A01F}">
      <dgm:prSet/>
      <dgm:spPr/>
      <dgm:t>
        <a:bodyPr/>
        <a:lstStyle/>
        <a:p>
          <a:endParaRPr lang="en-US"/>
        </a:p>
      </dgm:t>
    </dgm:pt>
    <dgm:pt modelId="{66224965-61FC-487A-965C-74BFB3B8AA71}" type="sibTrans" cxnId="{66748FD4-210C-4B93-B82C-0765AC63A01F}">
      <dgm:prSet/>
      <dgm:spPr/>
      <dgm:t>
        <a:bodyPr/>
        <a:lstStyle/>
        <a:p>
          <a:endParaRPr lang="en-US"/>
        </a:p>
      </dgm:t>
    </dgm:pt>
    <dgm:pt modelId="{55ED77C7-73B3-472E-A684-F2D988EFDB7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en-US" sz="1600" dirty="0" err="1" smtClean="0"/>
            <a:t>var</a:t>
          </a:r>
          <a:r>
            <a:rPr lang="en-US" altLang="en-US" sz="1600" dirty="0" smtClean="0"/>
            <a:t> </a:t>
          </a:r>
          <a:r>
            <a:rPr lang="en-US" altLang="en-US" sz="1600" dirty="0" err="1" smtClean="0"/>
            <a:t>xhttp</a:t>
          </a:r>
          <a:r>
            <a:rPr lang="en-US" altLang="en-US" sz="1600" dirty="0" smtClean="0"/>
            <a:t> = new </a:t>
          </a:r>
          <a:r>
            <a:rPr lang="en-US" altLang="en-US" sz="1600" dirty="0" err="1" smtClean="0"/>
            <a:t>XMLHttpRequest</a:t>
          </a:r>
          <a:r>
            <a:rPr lang="en-US" altLang="en-US" sz="1600" dirty="0" smtClean="0"/>
            <a:t> ();</a:t>
          </a:r>
          <a:endParaRPr lang="en-US" altLang="en-US" sz="1600" dirty="0" smtClean="0"/>
        </a:p>
        <a:p>
          <a:r>
            <a:rPr lang="en-US" altLang="en-US" sz="1600" dirty="0" err="1" smtClean="0"/>
            <a:t>xhttp.onreadystatechange</a:t>
          </a:r>
          <a:r>
            <a:rPr lang="en-US" altLang="en-US" sz="1600" dirty="0" smtClean="0"/>
            <a:t> = </a:t>
          </a:r>
          <a:r>
            <a:rPr lang="en-US" sz="1600" i="1" dirty="0" smtClean="0"/>
            <a:t>callback</a:t>
          </a:r>
          <a:endParaRPr lang="en-US" altLang="en-US" sz="1600" i="1" dirty="0" smtClean="0"/>
        </a:p>
        <a:p>
          <a:r>
            <a:rPr lang="en-US" altLang="en-US" sz="1600" dirty="0" err="1" smtClean="0"/>
            <a:t>xhttp.open</a:t>
          </a:r>
          <a:r>
            <a:rPr lang="en-US" altLang="en-US" sz="1600" dirty="0" smtClean="0"/>
            <a:t> (</a:t>
          </a:r>
          <a:r>
            <a:rPr lang="en-US" altLang="en-US" sz="1600" i="1" dirty="0" smtClean="0"/>
            <a:t>method, </a:t>
          </a:r>
          <a:r>
            <a:rPr lang="en-US" altLang="en-US" sz="1600" i="1" dirty="0" err="1" smtClean="0"/>
            <a:t>url</a:t>
          </a:r>
          <a:r>
            <a:rPr lang="en-US" altLang="en-US" sz="1600" dirty="0" smtClean="0"/>
            <a:t>);</a:t>
          </a:r>
        </a:p>
        <a:p>
          <a:r>
            <a:rPr lang="en-US" altLang="en-US" sz="1600" dirty="0" err="1" smtClean="0"/>
            <a:t>xhttp.send</a:t>
          </a:r>
          <a:r>
            <a:rPr lang="en-US" altLang="en-US" sz="1600" dirty="0" smtClean="0"/>
            <a:t> ();</a:t>
          </a:r>
          <a:endParaRPr lang="en-US" sz="1800" dirty="0"/>
        </a:p>
      </dgm:t>
    </dgm:pt>
    <dgm:pt modelId="{9450F996-082E-4EE6-B9E7-9B6E9F686931}" type="parTrans" cxnId="{D4B4708D-0341-4BA3-9BF2-9ECF8A4DF44E}">
      <dgm:prSet/>
      <dgm:spPr/>
      <dgm:t>
        <a:bodyPr/>
        <a:lstStyle/>
        <a:p>
          <a:endParaRPr lang="en-US"/>
        </a:p>
      </dgm:t>
    </dgm:pt>
    <dgm:pt modelId="{A5CAC2D9-76A1-45B3-8691-83C91E7EE185}" type="sibTrans" cxnId="{D4B4708D-0341-4BA3-9BF2-9ECF8A4DF44E}">
      <dgm:prSet/>
      <dgm:spPr/>
      <dgm:t>
        <a:bodyPr/>
        <a:lstStyle/>
        <a:p>
          <a:endParaRPr lang="en-US"/>
        </a:p>
      </dgm:t>
    </dgm:pt>
    <dgm:pt modelId="{EE485186-3E6D-4DAE-9030-4BB9EAF460F6}" type="pres">
      <dgm:prSet presAssocID="{4A74939A-20E2-4EE5-BDC0-801768621B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8605DE-9B06-40D5-B868-D8CECA9BA4AB}" type="pres">
      <dgm:prSet presAssocID="{DCE73039-AAEC-40A4-B635-3ECE89F453C7}" presName="parentLin" presStyleCnt="0"/>
      <dgm:spPr/>
    </dgm:pt>
    <dgm:pt modelId="{15B59C83-57A9-4DCD-9928-14CAED771F3A}" type="pres">
      <dgm:prSet presAssocID="{DCE73039-AAEC-40A4-B635-3ECE89F453C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1D1D705-68A2-44E1-A5E2-CFA583A1C0DD}" type="pres">
      <dgm:prSet presAssocID="{DCE73039-AAEC-40A4-B635-3ECE89F453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300B3-F3F7-4652-8FFE-ECCBC936F6EA}" type="pres">
      <dgm:prSet presAssocID="{DCE73039-AAEC-40A4-B635-3ECE89F453C7}" presName="negativeSpace" presStyleCnt="0"/>
      <dgm:spPr/>
    </dgm:pt>
    <dgm:pt modelId="{936368F0-C89E-47B9-8951-207A07F03601}" type="pres">
      <dgm:prSet presAssocID="{DCE73039-AAEC-40A4-B635-3ECE89F453C7}" presName="childText" presStyleLbl="conFgAcc1" presStyleIdx="0" presStyleCnt="4">
        <dgm:presLayoutVars>
          <dgm:bulletEnabled val="1"/>
        </dgm:presLayoutVars>
      </dgm:prSet>
      <dgm:spPr/>
    </dgm:pt>
    <dgm:pt modelId="{1946986F-4477-4C11-AC90-6E4746D27F19}" type="pres">
      <dgm:prSet presAssocID="{D8BD91EF-C8B7-465A-B97B-B9A512F209D2}" presName="spaceBetweenRectangles" presStyleCnt="0"/>
      <dgm:spPr/>
    </dgm:pt>
    <dgm:pt modelId="{C151392E-DD66-48BC-9E79-3F4A99E04977}" type="pres">
      <dgm:prSet presAssocID="{C5BD7742-D94C-4910-8EDB-8F8A7AA81228}" presName="parentLin" presStyleCnt="0"/>
      <dgm:spPr/>
    </dgm:pt>
    <dgm:pt modelId="{27BB1C71-1E7E-43FD-A796-0D032A3E547F}" type="pres">
      <dgm:prSet presAssocID="{C5BD7742-D94C-4910-8EDB-8F8A7AA8122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C7F1C92-2C80-4BF1-A0A5-EECC7BD54F3D}" type="pres">
      <dgm:prSet presAssocID="{C5BD7742-D94C-4910-8EDB-8F8A7AA8122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D5700-CD7F-470B-9A28-E8BCC261BF39}" type="pres">
      <dgm:prSet presAssocID="{C5BD7742-D94C-4910-8EDB-8F8A7AA81228}" presName="negativeSpace" presStyleCnt="0"/>
      <dgm:spPr/>
    </dgm:pt>
    <dgm:pt modelId="{6A935018-E799-4214-BECF-4B39019D1033}" type="pres">
      <dgm:prSet presAssocID="{C5BD7742-D94C-4910-8EDB-8F8A7AA81228}" presName="childText" presStyleLbl="conFgAcc1" presStyleIdx="1" presStyleCnt="4">
        <dgm:presLayoutVars>
          <dgm:bulletEnabled val="1"/>
        </dgm:presLayoutVars>
      </dgm:prSet>
      <dgm:spPr/>
    </dgm:pt>
    <dgm:pt modelId="{BB92F4D4-8FF8-4362-98AA-5181F1C32BD6}" type="pres">
      <dgm:prSet presAssocID="{88B96168-3016-4776-A480-0F8F4AE10863}" presName="spaceBetweenRectangles" presStyleCnt="0"/>
      <dgm:spPr/>
    </dgm:pt>
    <dgm:pt modelId="{3394BCB5-A333-4FAF-ABCA-CE48120D40BB}" type="pres">
      <dgm:prSet presAssocID="{823DA93B-DED5-4253-9B78-BF93D80C04E8}" presName="parentLin" presStyleCnt="0"/>
      <dgm:spPr/>
    </dgm:pt>
    <dgm:pt modelId="{CC2BB41D-B3DF-47E9-B393-E0DDE06026AD}" type="pres">
      <dgm:prSet presAssocID="{823DA93B-DED5-4253-9B78-BF93D80C04E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985C6FB-640E-4884-B47C-BBD09415E0E1}" type="pres">
      <dgm:prSet presAssocID="{823DA93B-DED5-4253-9B78-BF93D80C04E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2A41B-A569-4BEA-AA20-5422FAEB1910}" type="pres">
      <dgm:prSet presAssocID="{823DA93B-DED5-4253-9B78-BF93D80C04E8}" presName="negativeSpace" presStyleCnt="0"/>
      <dgm:spPr/>
    </dgm:pt>
    <dgm:pt modelId="{E2F9875E-B122-4B46-A248-E9497265E8CF}" type="pres">
      <dgm:prSet presAssocID="{823DA93B-DED5-4253-9B78-BF93D80C04E8}" presName="childText" presStyleLbl="conFgAcc1" presStyleIdx="2" presStyleCnt="4">
        <dgm:presLayoutVars>
          <dgm:bulletEnabled val="1"/>
        </dgm:presLayoutVars>
      </dgm:prSet>
      <dgm:spPr/>
    </dgm:pt>
    <dgm:pt modelId="{4E026069-AE6B-49DA-A011-73D078DEB32E}" type="pres">
      <dgm:prSet presAssocID="{66224965-61FC-487A-965C-74BFB3B8AA71}" presName="spaceBetweenRectangles" presStyleCnt="0"/>
      <dgm:spPr/>
    </dgm:pt>
    <dgm:pt modelId="{6ADFF469-B907-43D4-8907-AF5CED617D9E}" type="pres">
      <dgm:prSet presAssocID="{55ED77C7-73B3-472E-A684-F2D988EFDB79}" presName="parentLin" presStyleCnt="0"/>
      <dgm:spPr/>
    </dgm:pt>
    <dgm:pt modelId="{49EDE324-8BBA-4B2E-B216-2E39F5D257F9}" type="pres">
      <dgm:prSet presAssocID="{55ED77C7-73B3-472E-A684-F2D988EFDB7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AB41813-12F1-44B0-AEFA-8A8607F6A739}" type="pres">
      <dgm:prSet presAssocID="{55ED77C7-73B3-472E-A684-F2D988EFDB79}" presName="parentText" presStyleLbl="node1" presStyleIdx="3" presStyleCnt="4" custScaleY="2217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C0108-B026-47C0-8544-E7CC4F4D1937}" type="pres">
      <dgm:prSet presAssocID="{55ED77C7-73B3-472E-A684-F2D988EFDB79}" presName="negativeSpace" presStyleCnt="0"/>
      <dgm:spPr/>
    </dgm:pt>
    <dgm:pt modelId="{BAAEA390-2DC9-411B-BD0D-19631F204387}" type="pres">
      <dgm:prSet presAssocID="{55ED77C7-73B3-472E-A684-F2D988EFDB7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748FD4-210C-4B93-B82C-0765AC63A01F}" srcId="{4A74939A-20E2-4EE5-BDC0-801768621B99}" destId="{823DA93B-DED5-4253-9B78-BF93D80C04E8}" srcOrd="2" destOrd="0" parTransId="{6598C3F0-FCC8-48DE-BF95-5B6BA613B4B3}" sibTransId="{66224965-61FC-487A-965C-74BFB3B8AA71}"/>
    <dgm:cxn modelId="{58684EF0-A29E-4974-B7B0-6368AC298C80}" type="presOf" srcId="{C5BD7742-D94C-4910-8EDB-8F8A7AA81228}" destId="{27BB1C71-1E7E-43FD-A796-0D032A3E547F}" srcOrd="0" destOrd="0" presId="urn:microsoft.com/office/officeart/2005/8/layout/list1"/>
    <dgm:cxn modelId="{E9A0E109-30D9-41D6-BDA8-AC466AF42779}" type="presOf" srcId="{823DA93B-DED5-4253-9B78-BF93D80C04E8}" destId="{6985C6FB-640E-4884-B47C-BBD09415E0E1}" srcOrd="1" destOrd="0" presId="urn:microsoft.com/office/officeart/2005/8/layout/list1"/>
    <dgm:cxn modelId="{B63FD158-6399-4C91-9AE4-3C30D41F488E}" type="presOf" srcId="{55ED77C7-73B3-472E-A684-F2D988EFDB79}" destId="{49EDE324-8BBA-4B2E-B216-2E39F5D257F9}" srcOrd="0" destOrd="0" presId="urn:microsoft.com/office/officeart/2005/8/layout/list1"/>
    <dgm:cxn modelId="{D4B4708D-0341-4BA3-9BF2-9ECF8A4DF44E}" srcId="{4A74939A-20E2-4EE5-BDC0-801768621B99}" destId="{55ED77C7-73B3-472E-A684-F2D988EFDB79}" srcOrd="3" destOrd="0" parTransId="{9450F996-082E-4EE6-B9E7-9B6E9F686931}" sibTransId="{A5CAC2D9-76A1-45B3-8691-83C91E7EE185}"/>
    <dgm:cxn modelId="{B697E44E-10EC-4A50-97A6-E8C27D97BF47}" srcId="{4A74939A-20E2-4EE5-BDC0-801768621B99}" destId="{C5BD7742-D94C-4910-8EDB-8F8A7AA81228}" srcOrd="1" destOrd="0" parTransId="{6D0F838E-2A44-4E76-9988-4EEC7A3AE7CF}" sibTransId="{88B96168-3016-4776-A480-0F8F4AE10863}"/>
    <dgm:cxn modelId="{AC02CA75-395E-499E-86AA-139B749D81DD}" type="presOf" srcId="{55ED77C7-73B3-472E-A684-F2D988EFDB79}" destId="{2AB41813-12F1-44B0-AEFA-8A8607F6A739}" srcOrd="1" destOrd="0" presId="urn:microsoft.com/office/officeart/2005/8/layout/list1"/>
    <dgm:cxn modelId="{D1E7C0A7-098E-45D9-AFE7-8F71DC83D3AD}" srcId="{4A74939A-20E2-4EE5-BDC0-801768621B99}" destId="{DCE73039-AAEC-40A4-B635-3ECE89F453C7}" srcOrd="0" destOrd="0" parTransId="{002088C3-753D-456C-B3DC-520272FAC516}" sibTransId="{D8BD91EF-C8B7-465A-B97B-B9A512F209D2}"/>
    <dgm:cxn modelId="{DAEEE196-BD8A-4C34-ADD4-6D9C40D5E372}" type="presOf" srcId="{823DA93B-DED5-4253-9B78-BF93D80C04E8}" destId="{CC2BB41D-B3DF-47E9-B393-E0DDE06026AD}" srcOrd="0" destOrd="0" presId="urn:microsoft.com/office/officeart/2005/8/layout/list1"/>
    <dgm:cxn modelId="{00ADD1EA-571C-4A7D-BC3E-B8F379E8756E}" type="presOf" srcId="{DCE73039-AAEC-40A4-B635-3ECE89F453C7}" destId="{15B59C83-57A9-4DCD-9928-14CAED771F3A}" srcOrd="0" destOrd="0" presId="urn:microsoft.com/office/officeart/2005/8/layout/list1"/>
    <dgm:cxn modelId="{A684D567-FADF-4031-BD50-2CCECEDC2556}" type="presOf" srcId="{C5BD7742-D94C-4910-8EDB-8F8A7AA81228}" destId="{CC7F1C92-2C80-4BF1-A0A5-EECC7BD54F3D}" srcOrd="1" destOrd="0" presId="urn:microsoft.com/office/officeart/2005/8/layout/list1"/>
    <dgm:cxn modelId="{697433AD-7287-430D-9750-580A49F8E686}" type="presOf" srcId="{4A74939A-20E2-4EE5-BDC0-801768621B99}" destId="{EE485186-3E6D-4DAE-9030-4BB9EAF460F6}" srcOrd="0" destOrd="0" presId="urn:microsoft.com/office/officeart/2005/8/layout/list1"/>
    <dgm:cxn modelId="{AE891213-1F4A-4F08-9309-BE599F580565}" type="presOf" srcId="{DCE73039-AAEC-40A4-B635-3ECE89F453C7}" destId="{21D1D705-68A2-44E1-A5E2-CFA583A1C0DD}" srcOrd="1" destOrd="0" presId="urn:microsoft.com/office/officeart/2005/8/layout/list1"/>
    <dgm:cxn modelId="{4A0ED6AD-F8F5-4AE2-B56C-40609DFBFC86}" type="presParOf" srcId="{EE485186-3E6D-4DAE-9030-4BB9EAF460F6}" destId="{258605DE-9B06-40D5-B868-D8CECA9BA4AB}" srcOrd="0" destOrd="0" presId="urn:microsoft.com/office/officeart/2005/8/layout/list1"/>
    <dgm:cxn modelId="{CD648306-D6A3-4F23-A3F0-830AA6D41EC4}" type="presParOf" srcId="{258605DE-9B06-40D5-B868-D8CECA9BA4AB}" destId="{15B59C83-57A9-4DCD-9928-14CAED771F3A}" srcOrd="0" destOrd="0" presId="urn:microsoft.com/office/officeart/2005/8/layout/list1"/>
    <dgm:cxn modelId="{45850C90-0387-484E-A90B-CC7C145122D7}" type="presParOf" srcId="{258605DE-9B06-40D5-B868-D8CECA9BA4AB}" destId="{21D1D705-68A2-44E1-A5E2-CFA583A1C0DD}" srcOrd="1" destOrd="0" presId="urn:microsoft.com/office/officeart/2005/8/layout/list1"/>
    <dgm:cxn modelId="{7D5152A9-062C-433C-8B26-1DA7FEEF1A3F}" type="presParOf" srcId="{EE485186-3E6D-4DAE-9030-4BB9EAF460F6}" destId="{E3E300B3-F3F7-4652-8FFE-ECCBC936F6EA}" srcOrd="1" destOrd="0" presId="urn:microsoft.com/office/officeart/2005/8/layout/list1"/>
    <dgm:cxn modelId="{1FE91001-DD5D-4557-9AC5-1388DB7754BE}" type="presParOf" srcId="{EE485186-3E6D-4DAE-9030-4BB9EAF460F6}" destId="{936368F0-C89E-47B9-8951-207A07F03601}" srcOrd="2" destOrd="0" presId="urn:microsoft.com/office/officeart/2005/8/layout/list1"/>
    <dgm:cxn modelId="{91957AA5-65F3-47BF-BD0E-A8A09132583C}" type="presParOf" srcId="{EE485186-3E6D-4DAE-9030-4BB9EAF460F6}" destId="{1946986F-4477-4C11-AC90-6E4746D27F19}" srcOrd="3" destOrd="0" presId="urn:microsoft.com/office/officeart/2005/8/layout/list1"/>
    <dgm:cxn modelId="{61CD59B8-0155-4A92-A235-E4A51F686763}" type="presParOf" srcId="{EE485186-3E6D-4DAE-9030-4BB9EAF460F6}" destId="{C151392E-DD66-48BC-9E79-3F4A99E04977}" srcOrd="4" destOrd="0" presId="urn:microsoft.com/office/officeart/2005/8/layout/list1"/>
    <dgm:cxn modelId="{3F044008-9868-44DE-AAD5-922102256CCF}" type="presParOf" srcId="{C151392E-DD66-48BC-9E79-3F4A99E04977}" destId="{27BB1C71-1E7E-43FD-A796-0D032A3E547F}" srcOrd="0" destOrd="0" presId="urn:microsoft.com/office/officeart/2005/8/layout/list1"/>
    <dgm:cxn modelId="{96677D3D-8366-4D19-819D-148E4AD98215}" type="presParOf" srcId="{C151392E-DD66-48BC-9E79-3F4A99E04977}" destId="{CC7F1C92-2C80-4BF1-A0A5-EECC7BD54F3D}" srcOrd="1" destOrd="0" presId="urn:microsoft.com/office/officeart/2005/8/layout/list1"/>
    <dgm:cxn modelId="{E51D4F2F-12DC-46E3-8A72-2B536986FABC}" type="presParOf" srcId="{EE485186-3E6D-4DAE-9030-4BB9EAF460F6}" destId="{8DED5700-CD7F-470B-9A28-E8BCC261BF39}" srcOrd="5" destOrd="0" presId="urn:microsoft.com/office/officeart/2005/8/layout/list1"/>
    <dgm:cxn modelId="{7E02654D-716F-41F2-9175-398400FC1A79}" type="presParOf" srcId="{EE485186-3E6D-4DAE-9030-4BB9EAF460F6}" destId="{6A935018-E799-4214-BECF-4B39019D1033}" srcOrd="6" destOrd="0" presId="urn:microsoft.com/office/officeart/2005/8/layout/list1"/>
    <dgm:cxn modelId="{162264A7-80F7-44CA-8CE3-B44986E34D94}" type="presParOf" srcId="{EE485186-3E6D-4DAE-9030-4BB9EAF460F6}" destId="{BB92F4D4-8FF8-4362-98AA-5181F1C32BD6}" srcOrd="7" destOrd="0" presId="urn:microsoft.com/office/officeart/2005/8/layout/list1"/>
    <dgm:cxn modelId="{790F9A17-7A29-45B6-B1FD-97C61AFD340A}" type="presParOf" srcId="{EE485186-3E6D-4DAE-9030-4BB9EAF460F6}" destId="{3394BCB5-A333-4FAF-ABCA-CE48120D40BB}" srcOrd="8" destOrd="0" presId="urn:microsoft.com/office/officeart/2005/8/layout/list1"/>
    <dgm:cxn modelId="{4C9FC28A-C1E9-4B78-8776-9C476556A21E}" type="presParOf" srcId="{3394BCB5-A333-4FAF-ABCA-CE48120D40BB}" destId="{CC2BB41D-B3DF-47E9-B393-E0DDE06026AD}" srcOrd="0" destOrd="0" presId="urn:microsoft.com/office/officeart/2005/8/layout/list1"/>
    <dgm:cxn modelId="{A95EB9C2-D9C3-42B8-A05B-97C753C31667}" type="presParOf" srcId="{3394BCB5-A333-4FAF-ABCA-CE48120D40BB}" destId="{6985C6FB-640E-4884-B47C-BBD09415E0E1}" srcOrd="1" destOrd="0" presId="urn:microsoft.com/office/officeart/2005/8/layout/list1"/>
    <dgm:cxn modelId="{BF240A9D-6419-4B4D-B0BE-9B99B4B7018C}" type="presParOf" srcId="{EE485186-3E6D-4DAE-9030-4BB9EAF460F6}" destId="{63A2A41B-A569-4BEA-AA20-5422FAEB1910}" srcOrd="9" destOrd="0" presId="urn:microsoft.com/office/officeart/2005/8/layout/list1"/>
    <dgm:cxn modelId="{0D539AFE-A097-445C-ADC8-C23DEE7AB946}" type="presParOf" srcId="{EE485186-3E6D-4DAE-9030-4BB9EAF460F6}" destId="{E2F9875E-B122-4B46-A248-E9497265E8CF}" srcOrd="10" destOrd="0" presId="urn:microsoft.com/office/officeart/2005/8/layout/list1"/>
    <dgm:cxn modelId="{322527FB-B969-4648-86EB-1C2EAE1623B4}" type="presParOf" srcId="{EE485186-3E6D-4DAE-9030-4BB9EAF460F6}" destId="{4E026069-AE6B-49DA-A011-73D078DEB32E}" srcOrd="11" destOrd="0" presId="urn:microsoft.com/office/officeart/2005/8/layout/list1"/>
    <dgm:cxn modelId="{E0EDF5B6-0BA3-42CB-A81E-427924DCFCBF}" type="presParOf" srcId="{EE485186-3E6D-4DAE-9030-4BB9EAF460F6}" destId="{6ADFF469-B907-43D4-8907-AF5CED617D9E}" srcOrd="12" destOrd="0" presId="urn:microsoft.com/office/officeart/2005/8/layout/list1"/>
    <dgm:cxn modelId="{88BF4843-5085-4FA9-A5CC-0DB228228DD3}" type="presParOf" srcId="{6ADFF469-B907-43D4-8907-AF5CED617D9E}" destId="{49EDE324-8BBA-4B2E-B216-2E39F5D257F9}" srcOrd="0" destOrd="0" presId="urn:microsoft.com/office/officeart/2005/8/layout/list1"/>
    <dgm:cxn modelId="{2F5C3FF5-52E8-435F-9232-696FF22FACBC}" type="presParOf" srcId="{6ADFF469-B907-43D4-8907-AF5CED617D9E}" destId="{2AB41813-12F1-44B0-AEFA-8A8607F6A739}" srcOrd="1" destOrd="0" presId="urn:microsoft.com/office/officeart/2005/8/layout/list1"/>
    <dgm:cxn modelId="{42F04EC4-568E-4B56-A1D1-32B356476632}" type="presParOf" srcId="{EE485186-3E6D-4DAE-9030-4BB9EAF460F6}" destId="{2E6C0108-B026-47C0-8544-E7CC4F4D1937}" srcOrd="13" destOrd="0" presId="urn:microsoft.com/office/officeart/2005/8/layout/list1"/>
    <dgm:cxn modelId="{0D9254AD-D599-4963-9762-4BD8705CFF15}" type="presParOf" srcId="{EE485186-3E6D-4DAE-9030-4BB9EAF460F6}" destId="{BAAEA390-2DC9-411B-BD0D-19631F2043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6A3C6-4A88-4D00-A04F-10DF661813CB}">
      <dsp:nvSpPr>
        <dsp:cNvPr id="0" name=""/>
        <dsp:cNvSpPr/>
      </dsp:nvSpPr>
      <dsp:spPr>
        <a:xfrm rot="5400000">
          <a:off x="753697" y="1388542"/>
          <a:ext cx="1228045" cy="13980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61082-1672-4928-8132-4267C2EE34DE}">
      <dsp:nvSpPr>
        <dsp:cNvPr id="0" name=""/>
        <dsp:cNvSpPr/>
      </dsp:nvSpPr>
      <dsp:spPr>
        <a:xfrm>
          <a:off x="72009" y="27228"/>
          <a:ext cx="2779968" cy="1447047"/>
        </a:xfrm>
        <a:prstGeom prst="roundRect">
          <a:avLst>
            <a:gd name="adj" fmla="val 166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Identify </a:t>
          </a:r>
          <a:r>
            <a:rPr lang="en-US" sz="2000" b="1" kern="1200" dirty="0" smtClean="0"/>
            <a:t>asynchronous </a:t>
          </a:r>
          <a:r>
            <a:rPr lang="en-US" sz="2000" b="1" kern="1200" dirty="0" smtClean="0"/>
            <a:t>callback functions</a:t>
          </a:r>
          <a:endParaRPr lang="en-US" sz="2000" kern="1200" dirty="0"/>
        </a:p>
      </dsp:txBody>
      <dsp:txXfrm>
        <a:off x="142661" y="97880"/>
        <a:ext cx="2638664" cy="1305743"/>
      </dsp:txXfrm>
    </dsp:sp>
    <dsp:sp modelId="{990C8C08-445A-41FB-BB11-380D34223E03}">
      <dsp:nvSpPr>
        <dsp:cNvPr id="0" name=""/>
        <dsp:cNvSpPr/>
      </dsp:nvSpPr>
      <dsp:spPr>
        <a:xfrm>
          <a:off x="2495646" y="165237"/>
          <a:ext cx="1503561" cy="116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414D2-31A6-403F-976F-929B4FD1036C}">
      <dsp:nvSpPr>
        <dsp:cNvPr id="0" name=""/>
        <dsp:cNvSpPr/>
      </dsp:nvSpPr>
      <dsp:spPr>
        <a:xfrm rot="5400000">
          <a:off x="2492946" y="3014053"/>
          <a:ext cx="1228045" cy="13980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0B271-17EB-4FB0-AFB1-5AD10E5A9718}">
      <dsp:nvSpPr>
        <dsp:cNvPr id="0" name=""/>
        <dsp:cNvSpPr/>
      </dsp:nvSpPr>
      <dsp:spPr>
        <a:xfrm>
          <a:off x="1957064" y="1652740"/>
          <a:ext cx="2488354" cy="1447047"/>
        </a:xfrm>
        <a:prstGeom prst="roundRect">
          <a:avLst>
            <a:gd name="adj" fmla="val 1667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Check for uncaught error in callback</a:t>
          </a:r>
          <a:endParaRPr lang="en-US" sz="2000" kern="1200" dirty="0"/>
        </a:p>
      </dsp:txBody>
      <dsp:txXfrm>
        <a:off x="2027716" y="1723392"/>
        <a:ext cx="2347050" cy="1305743"/>
      </dsp:txXfrm>
    </dsp:sp>
    <dsp:sp modelId="{ED849FA9-4B0E-4B3B-AB08-91A44B96EBC2}">
      <dsp:nvSpPr>
        <dsp:cNvPr id="0" name=""/>
        <dsp:cNvSpPr/>
      </dsp:nvSpPr>
      <dsp:spPr>
        <a:xfrm>
          <a:off x="4234894" y="1790749"/>
          <a:ext cx="1503561" cy="116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74535-625E-4BA1-9709-7857CA006586}">
      <dsp:nvSpPr>
        <dsp:cNvPr id="0" name=""/>
        <dsp:cNvSpPr/>
      </dsp:nvSpPr>
      <dsp:spPr>
        <a:xfrm>
          <a:off x="3842120" y="3278251"/>
          <a:ext cx="2782614" cy="1447047"/>
        </a:xfrm>
        <a:prstGeom prst="roundRect">
          <a:avLst>
            <a:gd name="adj" fmla="val 166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Provide stack trace for error</a:t>
          </a:r>
          <a:endParaRPr lang="en-US" sz="2000" kern="1200" dirty="0"/>
        </a:p>
      </dsp:txBody>
      <dsp:txXfrm>
        <a:off x="3912772" y="3348903"/>
        <a:ext cx="2641310" cy="1305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368F0-C89E-47B9-8951-207A07F03601}">
      <dsp:nvSpPr>
        <dsp:cNvPr id="0" name=""/>
        <dsp:cNvSpPr/>
      </dsp:nvSpPr>
      <dsp:spPr>
        <a:xfrm>
          <a:off x="0" y="369086"/>
          <a:ext cx="738118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1D705-68A2-44E1-A5E2-CFA583A1C0DD}">
      <dsp:nvSpPr>
        <dsp:cNvPr id="0" name=""/>
        <dsp:cNvSpPr/>
      </dsp:nvSpPr>
      <dsp:spPr>
        <a:xfrm>
          <a:off x="369059" y="44366"/>
          <a:ext cx="5166826" cy="6494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94" tIns="0" rIns="19529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setTimeout</a:t>
          </a:r>
          <a:r>
            <a:rPr lang="en-US" altLang="en-US" sz="1600" kern="1200" dirty="0" smtClean="0"/>
            <a:t> (</a:t>
          </a:r>
          <a:r>
            <a:rPr lang="en-US" sz="1600" i="1" kern="1200" dirty="0" smtClean="0"/>
            <a:t>callback</a:t>
          </a:r>
          <a:r>
            <a:rPr lang="en-US" altLang="en-US" sz="1600" i="1" kern="1200" dirty="0" smtClean="0"/>
            <a:t>, delay</a:t>
          </a:r>
          <a:r>
            <a:rPr lang="en-US" altLang="en-US" sz="1600" kern="1200" dirty="0" smtClean="0"/>
            <a:t>);</a:t>
          </a:r>
          <a:endParaRPr lang="en-US" sz="1600" b="1" kern="1200" dirty="0"/>
        </a:p>
      </dsp:txBody>
      <dsp:txXfrm>
        <a:off x="400762" y="76069"/>
        <a:ext cx="5103420" cy="586034"/>
      </dsp:txXfrm>
    </dsp:sp>
    <dsp:sp modelId="{6A935018-E799-4214-BECF-4B39019D1033}">
      <dsp:nvSpPr>
        <dsp:cNvPr id="0" name=""/>
        <dsp:cNvSpPr/>
      </dsp:nvSpPr>
      <dsp:spPr>
        <a:xfrm>
          <a:off x="0" y="1367006"/>
          <a:ext cx="738118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278087"/>
              <a:satOff val="-22751"/>
              <a:lumOff val="128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F1C92-2C80-4BF1-A0A5-EECC7BD54F3D}">
      <dsp:nvSpPr>
        <dsp:cNvPr id="0" name=""/>
        <dsp:cNvSpPr/>
      </dsp:nvSpPr>
      <dsp:spPr>
        <a:xfrm>
          <a:off x="369059" y="1042286"/>
          <a:ext cx="5166826" cy="64944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94" tIns="0" rIns="19529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setInterval</a:t>
          </a:r>
          <a:r>
            <a:rPr lang="en-US" altLang="en-US" sz="1600" kern="1200" dirty="0" smtClean="0"/>
            <a:t> (</a:t>
          </a:r>
          <a:r>
            <a:rPr lang="en-US" sz="1600" i="1" kern="1200" dirty="0" smtClean="0"/>
            <a:t>callback</a:t>
          </a:r>
          <a:r>
            <a:rPr lang="en-US" altLang="en-US" sz="1600" i="1" kern="1200" dirty="0" smtClean="0"/>
            <a:t>, delay</a:t>
          </a:r>
          <a:r>
            <a:rPr lang="en-US" altLang="en-US" sz="1600" kern="1200" dirty="0" smtClean="0"/>
            <a:t>);</a:t>
          </a:r>
          <a:endParaRPr lang="en-US" sz="1600" kern="1200" dirty="0"/>
        </a:p>
      </dsp:txBody>
      <dsp:txXfrm>
        <a:off x="400762" y="1073989"/>
        <a:ext cx="5103420" cy="586034"/>
      </dsp:txXfrm>
    </dsp:sp>
    <dsp:sp modelId="{E2F9875E-B122-4B46-A248-E9497265E8CF}">
      <dsp:nvSpPr>
        <dsp:cNvPr id="0" name=""/>
        <dsp:cNvSpPr/>
      </dsp:nvSpPr>
      <dsp:spPr>
        <a:xfrm>
          <a:off x="0" y="2364926"/>
          <a:ext cx="738118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556174"/>
              <a:satOff val="-45501"/>
              <a:lumOff val="256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5C6FB-640E-4884-B47C-BBD09415E0E1}">
      <dsp:nvSpPr>
        <dsp:cNvPr id="0" name=""/>
        <dsp:cNvSpPr/>
      </dsp:nvSpPr>
      <dsp:spPr>
        <a:xfrm>
          <a:off x="369059" y="2040206"/>
          <a:ext cx="5166826" cy="64944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94" tIns="0" rIns="19529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altLang="en-US" sz="1600" kern="1200" dirty="0" smtClean="0"/>
            <a:t>target.addEventListener (</a:t>
          </a:r>
          <a:r>
            <a:rPr lang="en-US" sz="1600" b="0" i="1" kern="1200" dirty="0" smtClean="0"/>
            <a:t>event, </a:t>
          </a:r>
          <a:r>
            <a:rPr lang="en-US" sz="1600" i="1" kern="1200" dirty="0" smtClean="0"/>
            <a:t>callback</a:t>
          </a:r>
          <a:r>
            <a:rPr lang="nb-NO" altLang="en-US" sz="1600" kern="1200" dirty="0" smtClean="0"/>
            <a:t>);</a:t>
          </a:r>
          <a:endParaRPr lang="en-US" sz="1800" kern="1200" dirty="0"/>
        </a:p>
      </dsp:txBody>
      <dsp:txXfrm>
        <a:off x="400762" y="2071909"/>
        <a:ext cx="5103420" cy="586034"/>
      </dsp:txXfrm>
    </dsp:sp>
    <dsp:sp modelId="{BAAEA390-2DC9-411B-BD0D-19631F204387}">
      <dsp:nvSpPr>
        <dsp:cNvPr id="0" name=""/>
        <dsp:cNvSpPr/>
      </dsp:nvSpPr>
      <dsp:spPr>
        <a:xfrm>
          <a:off x="0" y="4153761"/>
          <a:ext cx="738118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834261"/>
              <a:satOff val="-68252"/>
              <a:lumOff val="38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41813-12F1-44B0-AEFA-8A8607F6A739}">
      <dsp:nvSpPr>
        <dsp:cNvPr id="0" name=""/>
        <dsp:cNvSpPr/>
      </dsp:nvSpPr>
      <dsp:spPr>
        <a:xfrm>
          <a:off x="369059" y="3038126"/>
          <a:ext cx="5166826" cy="1440354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94" tIns="0" rIns="19529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var</a:t>
          </a:r>
          <a:r>
            <a:rPr lang="en-US" altLang="en-US" sz="1600" kern="1200" dirty="0" smtClean="0"/>
            <a:t> </a:t>
          </a:r>
          <a:r>
            <a:rPr lang="en-US" altLang="en-US" sz="1600" kern="1200" dirty="0" err="1" smtClean="0"/>
            <a:t>xhttp</a:t>
          </a:r>
          <a:r>
            <a:rPr lang="en-US" altLang="en-US" sz="1600" kern="1200" dirty="0" smtClean="0"/>
            <a:t> = new </a:t>
          </a:r>
          <a:r>
            <a:rPr lang="en-US" altLang="en-US" sz="1600" kern="1200" dirty="0" err="1" smtClean="0"/>
            <a:t>XMLHttpRequest</a:t>
          </a:r>
          <a:r>
            <a:rPr lang="en-US" altLang="en-US" sz="1600" kern="1200" dirty="0" smtClean="0"/>
            <a:t> ();</a:t>
          </a:r>
          <a:endParaRPr lang="en-US" alt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xhttp.onreadystatechange</a:t>
          </a:r>
          <a:r>
            <a:rPr lang="en-US" altLang="en-US" sz="1600" kern="1200" dirty="0" smtClean="0"/>
            <a:t> = </a:t>
          </a:r>
          <a:r>
            <a:rPr lang="en-US" sz="1600" i="1" kern="1200" dirty="0" smtClean="0"/>
            <a:t>callback</a:t>
          </a:r>
          <a:endParaRPr lang="en-US" altLang="en-US" sz="1600" i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xhttp.open</a:t>
          </a:r>
          <a:r>
            <a:rPr lang="en-US" altLang="en-US" sz="1600" kern="1200" dirty="0" smtClean="0"/>
            <a:t> (</a:t>
          </a:r>
          <a:r>
            <a:rPr lang="en-US" altLang="en-US" sz="1600" i="1" kern="1200" dirty="0" smtClean="0"/>
            <a:t>method, </a:t>
          </a:r>
          <a:r>
            <a:rPr lang="en-US" altLang="en-US" sz="1600" i="1" kern="1200" dirty="0" err="1" smtClean="0"/>
            <a:t>url</a:t>
          </a:r>
          <a:r>
            <a:rPr lang="en-US" altLang="en-US" sz="1600" kern="1200" dirty="0" smtClean="0"/>
            <a:t>);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xhttp.send</a:t>
          </a:r>
          <a:r>
            <a:rPr lang="en-US" altLang="en-US" sz="1600" kern="1200" dirty="0" smtClean="0"/>
            <a:t> ();</a:t>
          </a:r>
          <a:endParaRPr lang="en-US" sz="1800" kern="1200" dirty="0"/>
        </a:p>
      </dsp:txBody>
      <dsp:txXfrm>
        <a:off x="439371" y="3108438"/>
        <a:ext cx="5026202" cy="129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l" defTabSz="442913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t" anchorCtr="0" compatLnSpc="1">
            <a:prstTxWarp prst="textNoShape">
              <a:avLst/>
            </a:prstTxWarp>
          </a:bodyPr>
          <a:lstStyle>
            <a:lvl1pPr algn="r" defTabSz="442913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l" defTabSz="442913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3075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39" tIns="45121" rIns="90239" bIns="45121" numCol="1" anchor="b" anchorCtr="0" compatLnSpc="1">
            <a:prstTxWarp prst="textNoShape">
              <a:avLst/>
            </a:prstTxWarp>
          </a:bodyPr>
          <a:lstStyle>
            <a:lvl1pPr algn="r" defTabSz="442913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9D6AC3-3F70-4B9C-8A72-D3143EB3F9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731000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88938"/>
            <a:ext cx="9175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5738" y="9361488"/>
            <a:ext cx="15875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 eaLnBrk="1" hangingPunct="1">
              <a:lnSpc>
                <a:spcPts val="1325"/>
              </a:lnSpc>
              <a:buClr>
                <a:srgbClr val="000000"/>
              </a:buClr>
              <a:buSzPct val="100000"/>
              <a:buFont typeface="Stafford" charset="0"/>
              <a:buNone/>
              <a:tabLst>
                <a:tab pos="714375" algn="l"/>
                <a:tab pos="1428750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pPr>
              <a:defRPr/>
            </a:pPr>
            <a:r>
              <a:rPr lang="en-US" altLang="en-US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996950"/>
            <a:ext cx="4408488" cy="3306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7325" y="4618038"/>
            <a:ext cx="63547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74825" y="9361488"/>
            <a:ext cx="40274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l" defTabSz="442913" eaLnBrk="1" hangingPunct="1">
              <a:lnSpc>
                <a:spcPts val="1325"/>
              </a:lnSpc>
              <a:buClr>
                <a:srgbClr val="000000"/>
              </a:buClr>
              <a:buSzPct val="100000"/>
              <a:buFont typeface="Stafford" charset="0"/>
              <a:buNone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pPr>
              <a:defRPr/>
            </a:pPr>
            <a:r>
              <a:rPr lang="en-US" alt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03900" y="9361488"/>
            <a:ext cx="9239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7" tIns="47252" rIns="94857" bIns="47252" numCol="1" anchor="ctr" anchorCtr="0" compatLnSpc="1">
            <a:prstTxWarp prst="textNoShape">
              <a:avLst/>
            </a:prstTxWarp>
          </a:bodyPr>
          <a:lstStyle>
            <a:lvl1pPr algn="r" defTabSz="442913" eaLnBrk="1" hangingPunct="1">
              <a:lnSpc>
                <a:spcPts val="1325"/>
              </a:lnSpc>
              <a:buClr>
                <a:srgbClr val="000000"/>
              </a:buClr>
              <a:buSzPct val="100000"/>
              <a:buFont typeface="Stafford" charset="0"/>
              <a:buNone/>
              <a:tabLst>
                <a:tab pos="714375" algn="l"/>
              </a:tabLst>
              <a:defRPr sz="1100">
                <a:solidFill>
                  <a:srgbClr val="000000"/>
                </a:solidFill>
                <a:latin typeface="Stafford" charset="0"/>
              </a:defRPr>
            </a:lvl1pPr>
          </a:lstStyle>
          <a:p>
            <a:pPr>
              <a:defRPr/>
            </a:pPr>
            <a:r>
              <a:rPr lang="en-US" altLang="en-US"/>
              <a:t>|  </a:t>
            </a:r>
            <a:fld id="{78EF86FC-6427-49F6-8E09-08C8BED9A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7325" y="417513"/>
            <a:ext cx="5303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1912" tIns="0" rIns="0" bIns="0" anchor="ctr"/>
          <a:lstStyle>
            <a:lvl1pPr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450850"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901700"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354138"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04988" algn="l" defTabSz="442913"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262188" defTabSz="44291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719388" defTabSz="44291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176588" defTabSz="44291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633788" defTabSz="44291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01700" algn="l"/>
                <a:tab pos="1804988" algn="l"/>
                <a:tab pos="2705100" algn="l"/>
                <a:tab pos="3609975" algn="l"/>
                <a:tab pos="4511675" algn="l"/>
                <a:tab pos="5414963" algn="l"/>
                <a:tab pos="6318250" algn="l"/>
                <a:tab pos="7218363" algn="l"/>
                <a:tab pos="8121650" algn="l"/>
                <a:tab pos="9023350" algn="l"/>
                <a:tab pos="99266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325"/>
              </a:lnSpc>
              <a:buClr>
                <a:srgbClr val="000000"/>
              </a:buClr>
              <a:buSzPct val="100000"/>
              <a:buFont typeface="Stafford" charset="0"/>
              <a:buNone/>
              <a:defRPr/>
            </a:pPr>
            <a:endParaRPr lang="en-US" altLang="en-US" sz="1100" b="1" dirty="0" smtClean="0">
              <a:latin typeface="Stafford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87325" y="193675"/>
            <a:ext cx="6357938" cy="155575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87325" y="388938"/>
            <a:ext cx="635793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87325" y="844550"/>
            <a:ext cx="635793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87325" y="9361488"/>
            <a:ext cx="635793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5738" y="4421188"/>
            <a:ext cx="635793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Stafford" charset="0"/>
              <a:buNone/>
            </a:pPr>
            <a:r>
              <a:rPr lang="en-US" altLang="en-US" sz="1100" smtClean="0">
                <a:latin typeface="Stafford" charset="0"/>
              </a:rPr>
              <a:t>November 19, 2007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Stafford" charset="0"/>
              <a:buNone/>
            </a:pPr>
            <a:r>
              <a:rPr lang="en-US" altLang="en-US" sz="1100" smtClean="0">
                <a:latin typeface="Stafford" charset="0"/>
              </a:rPr>
              <a:t>|  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Stafford" charset="0"/>
              <a:buNone/>
            </a:pPr>
            <a:r>
              <a:rPr lang="en-US" altLang="en-US" sz="1100" smtClean="0">
                <a:latin typeface="Stafford" charset="0"/>
              </a:rPr>
              <a:t>|  </a:t>
            </a:r>
            <a:fld id="{4EED3AF0-2839-4A7D-9072-94BED028EB90}" type="slidenum">
              <a:rPr lang="en-US" altLang="en-US" sz="1100" smtClean="0">
                <a:latin typeface="Stafford" charset="0"/>
              </a:rPr>
              <a:pPr>
                <a:spcBef>
                  <a:spcPct val="0"/>
                </a:spcBef>
                <a:buFont typeface="Stafford" charset="0"/>
                <a:buNone/>
              </a:pPr>
              <a:t>1</a:t>
            </a:fld>
            <a:endParaRPr lang="en-US" altLang="en-US" sz="1100" smtClean="0">
              <a:latin typeface="Stafford" charset="0"/>
            </a:endParaRPr>
          </a:p>
        </p:txBody>
      </p:sp>
      <p:sp>
        <p:nvSpPr>
          <p:cNvPr id="9221" name="Text Box 1"/>
          <p:cNvSpPr txBox="1">
            <a:spLocks noChangeArrowheads="1"/>
          </p:cNvSpPr>
          <p:nvPr/>
        </p:nvSpPr>
        <p:spPr bwMode="auto">
          <a:xfrm>
            <a:off x="1169988" y="996950"/>
            <a:ext cx="4371975" cy="330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6350" cy="4616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150"/>
              </a:spcBef>
              <a:buFont typeface="Times-Italic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i="1" smtClean="0">
              <a:latin typeface="Times-Italic" charset="0"/>
              <a:cs typeface="Lucida Sans Unicode" panose="020B0602030504020204" pitchFamily="34" charset="0"/>
            </a:endParaRPr>
          </a:p>
        </p:txBody>
      </p:sp>
      <p:sp>
        <p:nvSpPr>
          <p:cNvPr id="922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30663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November 19, 2007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| 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|  </a:t>
            </a:r>
            <a:fld id="{AFE7B5BC-8547-46F9-969B-27D9A14D4C9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73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nb-NO" altLang="en-US" sz="1200" dirty="0" smtClean="0"/>
              <a:t>setTimeout</a:t>
            </a:r>
            <a:r>
              <a:rPr lang="nb-NO" altLang="en-US" sz="1200" baseline="0" dirty="0" smtClean="0"/>
              <a:t> &amp; setInterval both timers, execute function after a number of miliseconds.</a:t>
            </a:r>
            <a:endParaRPr lang="nb-NO" altLang="en-US" sz="1200" dirty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nb-NO" altLang="en-US" sz="1200" dirty="0" smtClean="0"/>
              <a:t>addEventListener</a:t>
            </a:r>
            <a:r>
              <a:rPr lang="de-DE" altLang="en-US" sz="1200" dirty="0" smtClean="0"/>
              <a:t>-</a:t>
            </a:r>
            <a:r>
              <a:rPr lang="de-DE" altLang="en-US" sz="1200" baseline="0" dirty="0" smtClean="0"/>
              <a:t> which exeute the callack function for a certain target whnever a specific event occur.</a:t>
            </a:r>
            <a:endParaRPr 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 </a:t>
            </a:r>
            <a:r>
              <a:rPr lang="en-US" altLang="en-US" dirty="0" err="1" smtClean="0"/>
              <a:t>XMLHttpRequest</a:t>
            </a:r>
            <a:endParaRPr lang="en-US" altLang="en-US" dirty="0" smtClean="0"/>
          </a:p>
          <a:p>
            <a:r>
              <a:rPr lang="en-US" altLang="en-US" dirty="0" smtClean="0"/>
              <a:t>If XMLHttpRequest2 the </a:t>
            </a:r>
            <a:r>
              <a:rPr lang="en-US" altLang="en-US" dirty="0" err="1" smtClean="0"/>
              <a:t>onload</a:t>
            </a:r>
            <a:r>
              <a:rPr lang="en-US" altLang="en-US" dirty="0" smtClean="0"/>
              <a:t> is used instead of </a:t>
            </a:r>
            <a:r>
              <a:rPr lang="en-US" altLang="en-US" dirty="0" err="1" smtClean="0"/>
              <a:t>onreadystatechange</a:t>
            </a:r>
            <a:endParaRPr lang="en-US" altLang="en-US" dirty="0" smtClean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442913"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  <a:tab pos="1428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442913"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2913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Stafford" charset="0"/>
              </a:rPr>
              <a:t>|  </a:t>
            </a:r>
            <a:fld id="{B7CBBA52-17E7-412A-AF1B-6CF88FB7C67E}" type="slidenum">
              <a:rPr lang="en-US" altLang="en-US" smtClean="0">
                <a:solidFill>
                  <a:srgbClr val="000000"/>
                </a:solidFill>
                <a:latin typeface="Stafford" charset="0"/>
              </a:rPr>
              <a:pPr/>
              <a:t>3</a:t>
            </a:fld>
            <a:endParaRPr lang="en-US" altLang="en-US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showa that these functions are heavily used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November 19, 2007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| 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|  </a:t>
            </a:r>
            <a:fld id="{78EF86FC-6427-49F6-8E09-08C8BED9AF3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90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// identify asynchronous function : depend on the type of the  function  </a:t>
            </a:r>
          </a:p>
          <a:p>
            <a:r>
              <a:rPr lang="en-US" altLang="en-US" dirty="0" err="1" smtClean="0"/>
              <a:t>First,second</a:t>
            </a:r>
            <a:r>
              <a:rPr lang="en-US" altLang="en-US" dirty="0" smtClean="0"/>
              <a:t>  :For example : </a:t>
            </a:r>
            <a:r>
              <a:rPr lang="en-US" altLang="en-US" dirty="0" err="1" smtClean="0"/>
              <a:t>setTimeout</a:t>
            </a:r>
            <a:r>
              <a:rPr lang="en-US" altLang="en-US" dirty="0" smtClean="0"/>
              <a:t> , check for each function invocation and if the function name  equal to </a:t>
            </a:r>
            <a:r>
              <a:rPr lang="en-US" altLang="en-US" dirty="0" err="1" smtClean="0"/>
              <a:t>setTimeout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1.Store function name , location , global id </a:t>
            </a:r>
          </a:p>
          <a:p>
            <a:r>
              <a:rPr lang="en-US" altLang="en-US" dirty="0" smtClean="0"/>
              <a:t>2. Extract the callback function from the first argument of this function .</a:t>
            </a:r>
          </a:p>
          <a:p>
            <a:r>
              <a:rPr lang="en-US" altLang="en-US" dirty="0" smtClean="0"/>
              <a:t>Store callback id, location, name .</a:t>
            </a:r>
          </a:p>
          <a:p>
            <a:r>
              <a:rPr lang="en-US" altLang="en-US" dirty="0" smtClean="0"/>
              <a:t>Third : each time the function enter : check if the function id equal callback -&gt; </a:t>
            </a:r>
            <a:r>
              <a:rPr lang="en-US" altLang="en-US" dirty="0" err="1" smtClean="0"/>
              <a:t>recored</a:t>
            </a:r>
            <a:r>
              <a:rPr lang="en-US" altLang="en-US" baseline="0" dirty="0" smtClean="0"/>
              <a:t> it</a:t>
            </a:r>
            <a:r>
              <a:rPr lang="en-US" altLang="en-US" dirty="0" smtClean="0"/>
              <a:t> </a:t>
            </a:r>
            <a:r>
              <a:rPr lang="en-US" altLang="en-US" dirty="0" smtClean="0"/>
              <a:t>(“callback start execution ”)</a:t>
            </a:r>
          </a:p>
          <a:p>
            <a:r>
              <a:rPr lang="en-US" altLang="en-US" dirty="0" smtClean="0"/>
              <a:t>Fourth : check for each function exit  : if the global id equal to stored global id and the state </a:t>
            </a:r>
            <a:r>
              <a:rPr lang="en-US" altLang="en-US" dirty="0" err="1" smtClean="0"/>
              <a:t>isrecorded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Check for </a:t>
            </a:r>
            <a:r>
              <a:rPr lang="en-US" altLang="en-US" dirty="0" err="1" smtClean="0"/>
              <a:t>wrappedExceptionVal</a:t>
            </a:r>
            <a:r>
              <a:rPr lang="en-US" altLang="en-US" dirty="0" smtClean="0"/>
              <a:t>  != undefined , there is an error </a:t>
            </a:r>
            <a:r>
              <a:rPr lang="en-US" altLang="en-US" dirty="0" smtClean="0">
                <a:sym typeface="Wingdings" panose="05000000000000000000" pitchFamily="2" charset="2"/>
              </a:rPr>
              <a:t> print stack trace</a:t>
            </a:r>
            <a:endParaRPr lang="en-US" altLang="en-US" dirty="0" smtClean="0"/>
          </a:p>
          <a:p>
            <a:endParaRPr lang="de-DE" altLang="en-US" dirty="0" smtClean="0"/>
          </a:p>
          <a:p>
            <a:endParaRPr lang="en-US" altLang="en-US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Stafford" charset="0"/>
              <a:buNone/>
            </a:pPr>
            <a:r>
              <a:rPr lang="en-US" altLang="en-US" sz="1100" smtClean="0">
                <a:latin typeface="Stafford" charset="0"/>
              </a:rPr>
              <a:t>November 19, 2007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  <a:tab pos="1428750" algn="l"/>
                <a:tab pos="2141538" algn="l"/>
                <a:tab pos="2857500" algn="l"/>
                <a:tab pos="35718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Stafford" charset="0"/>
              <a:buNone/>
            </a:pPr>
            <a:r>
              <a:rPr lang="en-US" altLang="en-US" sz="1100" smtClean="0">
                <a:latin typeface="Stafford" charset="0"/>
              </a:rPr>
              <a:t>|  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429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29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4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Stafford" charset="0"/>
              <a:buNone/>
            </a:pPr>
            <a:r>
              <a:rPr lang="en-US" altLang="en-US" sz="1100" smtClean="0">
                <a:latin typeface="Stafford" charset="0"/>
              </a:rPr>
              <a:t>|  </a:t>
            </a:r>
            <a:fld id="{1505C872-87D8-4E8C-8718-91B9C7836E8B}" type="slidenum">
              <a:rPr lang="en-US" altLang="en-US" sz="1100" smtClean="0">
                <a:latin typeface="Stafford" charset="0"/>
              </a:rPr>
              <a:pPr>
                <a:spcBef>
                  <a:spcPct val="0"/>
                </a:spcBef>
                <a:buFont typeface="Stafford" charset="0"/>
                <a:buNone/>
              </a:pPr>
              <a:t>5</a:t>
            </a:fld>
            <a:endParaRPr lang="en-US" altLang="en-US" sz="1100" smtClean="0"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6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Display news from different resources using AJAX 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November 19, 2007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|  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|  </a:t>
            </a:r>
            <a:fld id="{AFE7B5BC-8547-46F9-969B-27D9A14D4C9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66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50825" y="5076379"/>
            <a:ext cx="4103688" cy="8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altLang="en-US" sz="1400" b="1" dirty="0" smtClean="0"/>
              <a:t>Presented by:  Yaza Wainakh</a:t>
            </a:r>
            <a:br>
              <a:rPr lang="nl-NL" altLang="en-US" sz="1400" b="1" dirty="0" smtClean="0"/>
            </a:br>
            <a:r>
              <a:rPr lang="nl-NL" altLang="en-US" sz="1400" b="1" dirty="0" smtClean="0"/>
              <a:t>		        Fadi Boutros</a:t>
            </a:r>
            <a:endParaRPr lang="nl-NL" altLang="en-US" sz="105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endParaRPr lang="nl-NL" altLang="en-US" sz="105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altLang="en-US" sz="1050" dirty="0" smtClean="0"/>
              <a:t>{yaza.wainakh,</a:t>
            </a:r>
            <a:r>
              <a:rPr lang="nl-NL" altLang="en-US" sz="1050" baseline="0" dirty="0" smtClean="0"/>
              <a:t> fadi.boutros</a:t>
            </a:r>
            <a:r>
              <a:rPr lang="nl-NL" altLang="en-US" sz="1050" dirty="0" smtClean="0"/>
              <a:t>}@stud.tu-darmstadt.de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88371B4C-438C-48F5-9ED2-7AFDE298792C}" type="datetime4">
              <a:rPr lang="de-DE" altLang="en-US" sz="1000" smtClean="0"/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13. Februar 2018</a:t>
            </a:fld>
            <a:endParaRPr lang="de-DE" altLang="en-US" sz="1000" dirty="0" smtClean="0"/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en-US" sz="1000" dirty="0" smtClean="0"/>
          </a:p>
        </p:txBody>
      </p:sp>
      <p:pic>
        <p:nvPicPr>
          <p:cNvPr id="13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en-US" noProof="0" smtClean="0"/>
              <a:t>Mastertitelformat bearbeiten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endParaRPr lang="de-DE" altLang="en-US" noProof="0" dirty="0" smtClean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4624"/>
            <a:ext cx="8532813" cy="231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en-US" dirty="0" smtClean="0"/>
              <a:t>Symbolic Execution in Program Testing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4677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3223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1842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72394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2036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8070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3148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1524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1049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42806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8175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36907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55064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72179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776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33825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62422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8212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5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00774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00341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117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07160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05071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11010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02049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16141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97843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0323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62138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38231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846354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228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8202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308337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835181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53977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511172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206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4381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2101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607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322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23373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4878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6313133" y="6545262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000" dirty="0" smtClean="0">
                <a:solidFill>
                  <a:srgbClr val="B5B5B5"/>
                </a:solidFill>
              </a:rPr>
              <a:t>PTA project</a:t>
            </a:r>
            <a:endParaRPr lang="de-DE" altLang="en-US" sz="1000" dirty="0" smtClean="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D4C6DDA4-5DEC-4C15-A429-7FDFA5AD366D}" type="slidenum">
              <a:rPr lang="de-DE" altLang="en-US" sz="1000" smtClean="0"/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de-DE" altLang="en-US" sz="1000" smtClean="0"/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en-US" sz="1000" smtClean="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2056" name="Picture 8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000" smtClean="0">
                <a:solidFill>
                  <a:srgbClr val="B5B5B5"/>
                </a:solidFill>
              </a:rPr>
              <a:t>KOM – Multimedia Communications Lab  </a:t>
            </a:r>
            <a:endParaRPr lang="de-DE" altLang="en-US" sz="1000" smtClean="0">
              <a:solidFill>
                <a:srgbClr val="B5B5B5"/>
              </a:solidFill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9D84F089-7F42-4527-862A-AD6557321A1F}" type="slidenum">
              <a:rPr lang="de-DE" altLang="en-US" sz="1000" smtClean="0"/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de-DE" altLang="en-US" sz="1000" smtClean="0"/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en-US" sz="1000" smtClean="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76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2007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3080" name="Picture 8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000" smtClean="0">
                <a:solidFill>
                  <a:srgbClr val="B5B5B5"/>
                </a:solidFill>
              </a:rPr>
              <a:t>KOM – Multimedia Communications Lab  </a:t>
            </a:r>
            <a:endParaRPr lang="de-DE" altLang="en-US" sz="1000" smtClean="0">
              <a:solidFill>
                <a:srgbClr val="B5B5B5"/>
              </a:solidFill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E40473BC-9653-411E-80D6-CE2C67AA6984}" type="slidenum">
              <a:rPr lang="de-DE" altLang="en-US" sz="1000" smtClean="0"/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de-DE" altLang="en-US" sz="1000" smtClean="0"/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en-US" sz="1000" smtClean="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0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488950"/>
            <a:ext cx="6115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endParaRPr lang="de-DE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4104" name="Picture 8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000" smtClean="0">
                <a:solidFill>
                  <a:srgbClr val="B5B5B5"/>
                </a:solidFill>
              </a:rPr>
              <a:t>KOM – Multimedia Communications Lab  </a:t>
            </a:r>
            <a:endParaRPr lang="de-DE" altLang="en-US" sz="1000" smtClean="0">
              <a:solidFill>
                <a:srgbClr val="B5B5B5"/>
              </a:solidFill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70687497-988A-4E8E-AB1A-369C63C0E037}" type="slidenum">
              <a:rPr lang="de-DE" altLang="en-US" sz="1000" smtClean="0"/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de-DE" altLang="en-US" sz="1000" smtClean="0"/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en-US" sz="1000" smtClean="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asJakevicius/news-a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ongdong/sjsuossn" TargetMode="External"/><Relationship Id="rId4" Type="http://schemas.openxmlformats.org/officeDocument/2006/relationships/hyperlink" Target="https://github.com/Alxmerino/moment-tim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asJakevicius/news-ap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549275"/>
            <a:ext cx="6734175" cy="10080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 anchorCtr="0"/>
          <a:lstStyle/>
          <a:p>
            <a:r>
              <a:rPr lang="en-US" altLang="en-US" b="0" dirty="0" smtClean="0"/>
              <a:t>Dynamically Detecting Uncaught Errors in Asynchronous Functions</a:t>
            </a:r>
            <a:endParaRPr lang="de-DE" altLang="en-US" sz="2200" dirty="0" smtClean="0">
              <a:solidFill>
                <a:srgbClr val="FFFFFF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916113"/>
            <a:ext cx="6734175" cy="6953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Program Testing and Analysis – Winter 2017/18</a:t>
            </a:r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496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2- </a:t>
            </a:r>
            <a:r>
              <a:rPr lang="en-US" altLang="en-US" dirty="0" err="1" smtClean="0"/>
              <a:t>XMLHttpRequest</a:t>
            </a:r>
            <a:r>
              <a:rPr lang="en-US" altLang="en-US" dirty="0" smtClean="0"/>
              <a:t> (cont.)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0" dirty="0" smtClean="0"/>
              <a:t>******************* Trace **************************</a:t>
            </a:r>
          </a:p>
          <a:p>
            <a:r>
              <a:rPr lang="en-US" altLang="en-US" sz="1800" b="0" dirty="0" smtClean="0"/>
              <a:t>index.htm:9801:29</a:t>
            </a:r>
          </a:p>
          <a:p>
            <a:r>
              <a:rPr lang="en-US" altLang="en-US" sz="1800" b="0" dirty="0" smtClean="0"/>
              <a:t>Declare </a:t>
            </a:r>
            <a:r>
              <a:rPr lang="en-US" altLang="en-US" sz="1800" b="0" dirty="0" err="1" smtClean="0"/>
              <a:t>XMlHttpRequest</a:t>
            </a:r>
            <a:r>
              <a:rPr lang="en-US" altLang="en-US" sz="1800" b="0" dirty="0" smtClean="0"/>
              <a:t> object </a:t>
            </a:r>
            <a:r>
              <a:rPr lang="en-US" altLang="en-US" sz="1800" b="0" dirty="0" err="1" smtClean="0"/>
              <a:t>xhttp</a:t>
            </a:r>
            <a:r>
              <a:rPr lang="en-US" altLang="en-US" sz="1800" b="0" dirty="0" smtClean="0"/>
              <a:t> from line 2 column 15 till line 2 column 35</a:t>
            </a:r>
          </a:p>
          <a:p>
            <a:r>
              <a:rPr lang="en-US" altLang="en-US" sz="1800" b="0" dirty="0" smtClean="0"/>
              <a:t>call back function  anonymous from line 3 column 30 till line 7 column 4</a:t>
            </a:r>
          </a:p>
          <a:p>
            <a:r>
              <a:rPr lang="en-US" altLang="en-US" sz="1800" b="0" dirty="0" smtClean="0"/>
              <a:t>send function   from line 9 column 3 till line 9 column 15</a:t>
            </a:r>
          </a:p>
          <a:p>
            <a:r>
              <a:rPr lang="en-US" altLang="en-US" sz="1800" b="0" dirty="0" smtClean="0"/>
              <a:t>******************* Error details *******************</a:t>
            </a:r>
          </a:p>
          <a:p>
            <a:r>
              <a:rPr lang="en-US" altLang="en-US" sz="1800" b="0" dirty="0" smtClean="0"/>
              <a:t>index.htm:9803:29</a:t>
            </a:r>
          </a:p>
          <a:p>
            <a:r>
              <a:rPr lang="en-US" altLang="en-US" sz="1800" b="0" dirty="0" err="1" smtClean="0"/>
              <a:t>JSON.parse</a:t>
            </a:r>
            <a:r>
              <a:rPr lang="en-US" altLang="en-US" sz="1800" b="0" dirty="0" smtClean="0"/>
              <a:t>: expected ',' or '}' after property value in object at line 1 column 16 of the JSON data</a:t>
            </a:r>
          </a:p>
          <a:p>
            <a:r>
              <a:rPr lang="en-US" altLang="en-US" sz="1800" b="0" dirty="0" smtClean="0"/>
              <a:t>******************* End ****************************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0825" y="6510338"/>
            <a:ext cx="5868988" cy="2317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 smtClean="0">
              <a:solidFill>
                <a:srgbClr val="B5B5B5"/>
              </a:solidFill>
            </a:endParaRPr>
          </a:p>
          <a:p>
            <a:endParaRPr lang="de-DE" altLang="en-US" smtClean="0">
              <a:solidFill>
                <a:srgbClr val="B5B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Thank you </a:t>
            </a:r>
            <a:r>
              <a:rPr lang="de-DE" dirty="0" smtClean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en-US" smtClean="0"/>
          </a:p>
          <a:p>
            <a:pPr>
              <a:defRPr/>
            </a:pP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49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1562465"/>
              </p:ext>
            </p:extLst>
          </p:nvPr>
        </p:nvGraphicFramePr>
        <p:xfrm>
          <a:off x="971600" y="1628800"/>
          <a:ext cx="669674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26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Asynchronous </a:t>
            </a:r>
            <a:r>
              <a:rPr lang="en-US" altLang="en-US" dirty="0" smtClean="0"/>
              <a:t>functions</a:t>
            </a:r>
            <a:endParaRPr lang="en-US" altLang="en-US" dirty="0" smtClean="0"/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0825" y="6510338"/>
            <a:ext cx="5868988" cy="2317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 smtClean="0">
              <a:solidFill>
                <a:srgbClr val="B5B5B5"/>
              </a:solidFill>
            </a:endParaRPr>
          </a:p>
          <a:p>
            <a:endParaRPr lang="de-DE" altLang="en-US" smtClean="0">
              <a:solidFill>
                <a:srgbClr val="B5B5B5"/>
              </a:solidFill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759866"/>
              </p:ext>
            </p:extLst>
          </p:nvPr>
        </p:nvGraphicFramePr>
        <p:xfrm>
          <a:off x="863228" y="1592486"/>
          <a:ext cx="738118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42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Motivation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0825" y="6510338"/>
            <a:ext cx="5868988" cy="2317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 smtClean="0">
              <a:solidFill>
                <a:srgbClr val="B5B5B5"/>
              </a:solidFill>
            </a:endParaRPr>
          </a:p>
          <a:p>
            <a:endParaRPr lang="de-DE" altLang="en-US" smtClean="0">
              <a:solidFill>
                <a:srgbClr val="B5B5B5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08C8BC-DA6C-4A4F-A2D3-2D665BD27E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2276475"/>
          <a:ext cx="7561263" cy="30972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17651">
                  <a:extLst>
                    <a:ext uri="{9D8B030D-6E8A-4147-A177-3AD203B41FA5}">
                      <a16:colId xmlns:a16="http://schemas.microsoft.com/office/drawing/2014/main" val="2746595511"/>
                    </a:ext>
                  </a:extLst>
                </a:gridCol>
                <a:gridCol w="1357789">
                  <a:extLst>
                    <a:ext uri="{9D8B030D-6E8A-4147-A177-3AD203B41FA5}">
                      <a16:colId xmlns:a16="http://schemas.microsoft.com/office/drawing/2014/main" val="1886091818"/>
                    </a:ext>
                  </a:extLst>
                </a:gridCol>
                <a:gridCol w="1382702">
                  <a:extLst>
                    <a:ext uri="{9D8B030D-6E8A-4147-A177-3AD203B41FA5}">
                      <a16:colId xmlns:a16="http://schemas.microsoft.com/office/drawing/2014/main" val="3253694596"/>
                    </a:ext>
                  </a:extLst>
                </a:gridCol>
                <a:gridCol w="1345332">
                  <a:extLst>
                    <a:ext uri="{9D8B030D-6E8A-4147-A177-3AD203B41FA5}">
                      <a16:colId xmlns:a16="http://schemas.microsoft.com/office/drawing/2014/main" val="4155776015"/>
                    </a:ext>
                  </a:extLst>
                </a:gridCol>
                <a:gridCol w="1357789">
                  <a:extLst>
                    <a:ext uri="{9D8B030D-6E8A-4147-A177-3AD203B41FA5}">
                      <a16:colId xmlns:a16="http://schemas.microsoft.com/office/drawing/2014/main" val="718279263"/>
                    </a:ext>
                  </a:extLst>
                </a:gridCol>
              </a:tblGrid>
              <a:tr h="56767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Yahoo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MSN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BBC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Gmail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51098"/>
                  </a:ext>
                </a:extLst>
              </a:tr>
              <a:tr h="5676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Total functions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2349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148985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47780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35092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3838377"/>
                  </a:ext>
                </a:extLst>
              </a:tr>
              <a:tr h="5676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XMLHttpRequest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21620"/>
                  </a:ext>
                </a:extLst>
              </a:tr>
              <a:tr h="8265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 err="1">
                          <a:effectLst/>
                        </a:rPr>
                        <a:t>setTimeout</a:t>
                      </a:r>
                      <a:r>
                        <a:rPr lang="en-US" sz="1800" b="1" u="none" strike="noStrike" dirty="0" smtClean="0">
                          <a:effectLst/>
                        </a:rPr>
                        <a:t>/</a:t>
                      </a:r>
                      <a:br>
                        <a:rPr lang="en-US" sz="1800" b="1" u="none" strike="noStrike" dirty="0" smtClean="0">
                          <a:effectLst/>
                        </a:rPr>
                      </a:br>
                      <a:r>
                        <a:rPr lang="en-US" sz="1800" b="1" u="none" strike="noStrike" dirty="0" err="1" smtClean="0">
                          <a:effectLst/>
                        </a:rPr>
                        <a:t>setInterval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877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1015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349309"/>
                  </a:ext>
                </a:extLst>
              </a:tr>
              <a:tr h="5676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addEventListener</a:t>
                      </a:r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327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91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37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4" marR="63504" marT="63518" marB="63518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213640"/>
                  </a:ext>
                </a:extLst>
              </a:tr>
            </a:tbl>
          </a:graphicData>
        </a:graphic>
      </p:graphicFrame>
      <p:sp>
        <p:nvSpPr>
          <p:cNvPr id="11306" name="Rectangle 3"/>
          <p:cNvSpPr>
            <a:spLocks noChangeArrowheads="1"/>
          </p:cNvSpPr>
          <p:nvPr/>
        </p:nvSpPr>
        <p:spPr bwMode="auto">
          <a:xfrm>
            <a:off x="-1646238" y="-1265238"/>
            <a:ext cx="1494631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Approach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0825" y="6510338"/>
            <a:ext cx="5868988" cy="2317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 smtClean="0">
              <a:solidFill>
                <a:srgbClr val="B5B5B5"/>
              </a:solidFill>
            </a:endParaRPr>
          </a:p>
          <a:p>
            <a:endParaRPr lang="de-DE" altLang="en-US" smtClean="0">
              <a:solidFill>
                <a:srgbClr val="B5B5B5"/>
              </a:solidFill>
            </a:endParaRPr>
          </a:p>
        </p:txBody>
      </p:sp>
      <p:grpSp>
        <p:nvGrpSpPr>
          <p:cNvPr id="14341" name="Group 1"/>
          <p:cNvGrpSpPr>
            <a:grpSpLocks/>
          </p:cNvGrpSpPr>
          <p:nvPr/>
        </p:nvGrpSpPr>
        <p:grpSpPr bwMode="auto">
          <a:xfrm>
            <a:off x="2280799" y="1772816"/>
            <a:ext cx="3825875" cy="3960813"/>
            <a:chOff x="2466537" y="2304629"/>
            <a:chExt cx="3825875" cy="39608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476062" y="2304629"/>
              <a:ext cx="3816350" cy="720725"/>
            </a:xfrm>
            <a:prstGeom prst="roundRect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2000" dirty="0">
                  <a:solidFill>
                    <a:srgbClr val="FFFFFF"/>
                  </a:solidFill>
                </a:rPr>
                <a:t>Identify asynchronous function</a:t>
              </a: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2466537" y="3412704"/>
              <a:ext cx="3816350" cy="720725"/>
            </a:xfrm>
            <a:prstGeom prst="roundRect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2000" dirty="0">
                  <a:solidFill>
                    <a:srgbClr val="FFFFFF"/>
                  </a:solidFill>
                </a:rPr>
                <a:t>Identify callback id &amp; location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2476062" y="4493791"/>
              <a:ext cx="3816350" cy="720725"/>
            </a:xfrm>
            <a:prstGeom prst="roundRect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2000" dirty="0">
                  <a:solidFill>
                    <a:srgbClr val="FFFFFF"/>
                  </a:solidFill>
                </a:rPr>
                <a:t>Check for error before the </a:t>
              </a:r>
            </a:p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2000" dirty="0">
                  <a:solidFill>
                    <a:srgbClr val="FFFFFF"/>
                  </a:solidFill>
                </a:rPr>
                <a:t>callback finish execution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466537" y="5546304"/>
              <a:ext cx="3816350" cy="719137"/>
            </a:xfrm>
            <a:prstGeom prst="roundRect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2000" dirty="0">
                  <a:solidFill>
                    <a:srgbClr val="FFFFFF"/>
                  </a:solidFill>
                </a:rPr>
                <a:t>Print stack trace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6A09D0-82B3-429F-8024-52B5ED842B9B}"/>
                </a:ext>
              </a:extLst>
            </p:cNvPr>
            <p:cNvCxnSpPr/>
            <p:nvPr/>
          </p:nvCxnSpPr>
          <p:spPr bwMode="auto">
            <a:xfrm flipH="1">
              <a:off x="4374712" y="3025354"/>
              <a:ext cx="9525" cy="387350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897484C-1F48-4B18-8702-10EC69E041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84237" y="4162004"/>
              <a:ext cx="0" cy="331788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F92E48-1C19-4B7B-AAC5-9F3A419D9B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74712" y="5214516"/>
              <a:ext cx="9525" cy="331788"/>
            </a:xfrm>
            <a:prstGeom prst="straightConnector1">
              <a:avLst/>
            </a:prstGeom>
            <a:grp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5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953E-C792-4AD2-A9BA-E6E0A8D3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b="0" dirty="0"/>
              <a:t>Tested on </a:t>
            </a:r>
            <a:r>
              <a:rPr lang="en-US" dirty="0" smtClean="0"/>
              <a:t>five</a:t>
            </a:r>
            <a:r>
              <a:rPr lang="en-US" b="0" dirty="0" smtClean="0"/>
              <a:t> </a:t>
            </a:r>
            <a:r>
              <a:rPr lang="en-US" dirty="0" smtClean="0"/>
              <a:t>simple</a:t>
            </a:r>
            <a:r>
              <a:rPr lang="en-US" b="0" dirty="0" smtClean="0"/>
              <a:t> example</a:t>
            </a:r>
            <a:r>
              <a:rPr lang="de-DE" b="0" dirty="0" smtClean="0"/>
              <a:t>s, and the following </a:t>
            </a:r>
            <a:r>
              <a:rPr lang="de-DE" dirty="0" smtClean="0"/>
              <a:t>t</a:t>
            </a:r>
            <a:r>
              <a:rPr lang="en-US" dirty="0" err="1" smtClean="0"/>
              <a:t>hree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projects: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0" dirty="0" smtClean="0"/>
              <a:t>News API, using Ajax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0" dirty="0" smtClean="0">
                <a:hlinkClick r:id="rId3"/>
              </a:rPr>
              <a:t>https</a:t>
            </a:r>
            <a:r>
              <a:rPr lang="en-US" b="0" dirty="0">
                <a:hlinkClick r:id="rId3"/>
              </a:rPr>
              <a:t>://</a:t>
            </a:r>
            <a:r>
              <a:rPr lang="en-US" b="0" dirty="0" smtClean="0">
                <a:hlinkClick r:id="rId3"/>
              </a:rPr>
              <a:t>github.com/MantasJakevicius/news-api</a:t>
            </a:r>
            <a:r>
              <a:rPr lang="en-US" b="0" dirty="0" smtClean="0"/>
              <a:t> 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Moment.js </a:t>
            </a:r>
            <a:r>
              <a:rPr lang="en-US" b="0" dirty="0"/>
              <a:t>plugin </a:t>
            </a:r>
            <a:r>
              <a:rPr lang="en-US" b="0" dirty="0" smtClean="0"/>
              <a:t>using timers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smtClean="0"/>
              <a:t>  </a:t>
            </a:r>
            <a:r>
              <a:rPr lang="en-US" sz="1800" b="0" dirty="0" smtClean="0">
                <a:hlinkClick r:id="rId4"/>
              </a:rPr>
              <a:t>https</a:t>
            </a:r>
            <a:r>
              <a:rPr lang="en-US" sz="1800" b="0" dirty="0">
                <a:hlinkClick r:id="rId4"/>
              </a:rPr>
              <a:t>://</a:t>
            </a:r>
            <a:r>
              <a:rPr lang="en-US" sz="1800" b="0" dirty="0" smtClean="0">
                <a:hlinkClick r:id="rId4"/>
              </a:rPr>
              <a:t>github.com/Alxmerino/moment-timer</a:t>
            </a:r>
            <a:r>
              <a:rPr lang="en-US" sz="1800" b="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Open source social network</a:t>
            </a:r>
            <a:endParaRPr lang="en-US" b="0" dirty="0"/>
          </a:p>
          <a:p>
            <a:pPr marL="0" indent="0">
              <a:defRPr/>
            </a:pPr>
            <a:r>
              <a:rPr lang="en-US" sz="1800" b="0" dirty="0"/>
              <a:t>      </a:t>
            </a:r>
            <a:r>
              <a:rPr lang="en-US" sz="1800" b="0" dirty="0" smtClean="0"/>
              <a:t>  </a:t>
            </a:r>
            <a:r>
              <a:rPr lang="en-US" sz="1800" b="0" dirty="0" smtClean="0">
                <a:hlinkClick r:id="rId5"/>
              </a:rPr>
              <a:t>https</a:t>
            </a:r>
            <a:r>
              <a:rPr lang="en-US" sz="1800" b="0" dirty="0">
                <a:hlinkClick r:id="rId5"/>
              </a:rPr>
              <a:t>://github.com/phongdong/sjsuossn</a:t>
            </a:r>
            <a:endParaRPr lang="en-US" sz="1800" b="0" dirty="0"/>
          </a:p>
          <a:p>
            <a:pPr marL="0" indent="0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0825" y="6510338"/>
            <a:ext cx="5868988" cy="2317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 smtClean="0">
              <a:solidFill>
                <a:srgbClr val="B5B5B5"/>
              </a:solidFill>
            </a:endParaRPr>
          </a:p>
          <a:p>
            <a:endParaRPr lang="de-DE" altLang="en-US" smtClean="0">
              <a:solidFill>
                <a:srgbClr val="B5B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1- News API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en-US" b="0" dirty="0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0825" y="6510338"/>
            <a:ext cx="5868988" cy="2317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 smtClean="0">
              <a:solidFill>
                <a:srgbClr val="B5B5B5"/>
              </a:solidFill>
            </a:endParaRPr>
          </a:p>
          <a:p>
            <a:endParaRPr lang="de-DE" altLang="en-US" smtClean="0">
              <a:solidFill>
                <a:srgbClr val="B5B5B5"/>
              </a:solidFill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844824"/>
            <a:ext cx="8751888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0683" y="609290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0" dirty="0" smtClean="0">
                <a:hlinkClick r:id="rId3"/>
              </a:rPr>
              <a:t>https://github.com/MantasJakevicius/news-api</a:t>
            </a:r>
            <a:endParaRPr lang="en-US" alt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1- News API (cont.)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0825" y="6510338"/>
            <a:ext cx="5868988" cy="2317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 smtClean="0">
              <a:solidFill>
                <a:srgbClr val="B5B5B5"/>
              </a:solidFill>
            </a:endParaRPr>
          </a:p>
          <a:p>
            <a:endParaRPr lang="de-DE" altLang="en-US" smtClean="0">
              <a:solidFill>
                <a:srgbClr val="B5B5B5"/>
              </a:solidFill>
            </a:endParaRPr>
          </a:p>
        </p:txBody>
      </p:sp>
      <p:sp>
        <p:nvSpPr>
          <p:cNvPr id="1843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b="0" dirty="0" smtClean="0"/>
              <a:t>******************* Trace **************************</a:t>
            </a:r>
          </a:p>
          <a:p>
            <a:r>
              <a:rPr lang="en-US" altLang="en-US" sz="1600" b="0" dirty="0" err="1" smtClean="0"/>
              <a:t>addEventListener</a:t>
            </a:r>
            <a:r>
              <a:rPr lang="en-US" altLang="en-US" sz="1600" b="0" dirty="0" smtClean="0"/>
              <a:t> function </a:t>
            </a:r>
            <a:r>
              <a:rPr lang="en-US" altLang="en-US" sz="1600" b="0" dirty="0" err="1" smtClean="0"/>
              <a:t>addEventListener</a:t>
            </a:r>
            <a:r>
              <a:rPr lang="en-US" altLang="en-US" sz="1600" b="0" dirty="0" smtClean="0"/>
              <a:t> from line 157 column 1 till line 157 column 54 and the callback function </a:t>
            </a:r>
            <a:r>
              <a:rPr lang="en-US" altLang="en-US" sz="1600" b="0" dirty="0" err="1" smtClean="0"/>
              <a:t>getSource</a:t>
            </a:r>
            <a:r>
              <a:rPr lang="en-US" altLang="en-US" sz="1600" b="0" dirty="0" smtClean="0"/>
              <a:t>  from line 163 column 1 till line 175 column 2 with error</a:t>
            </a:r>
          </a:p>
          <a:p>
            <a:r>
              <a:rPr lang="en-US" altLang="en-US" sz="1600" b="0" dirty="0" smtClean="0"/>
              <a:t>******************* Error details *******************</a:t>
            </a:r>
          </a:p>
          <a:p>
            <a:r>
              <a:rPr lang="en-US" altLang="en-US" sz="1600" b="0" dirty="0" err="1" smtClean="0"/>
              <a:t>JSON.parse</a:t>
            </a:r>
            <a:r>
              <a:rPr lang="en-US" altLang="en-US" sz="1600" b="0" dirty="0" smtClean="0"/>
              <a:t>: unexpected character at line 1 column 1 of the JSON data</a:t>
            </a:r>
          </a:p>
          <a:p>
            <a:r>
              <a:rPr lang="en-US" altLang="en-US" sz="1600" b="0" dirty="0" smtClean="0"/>
              <a:t>******************* End ****************************</a:t>
            </a:r>
          </a:p>
          <a:p>
            <a:endParaRPr lang="en-US" altLang="en-US" sz="1600" b="0" dirty="0" smtClean="0"/>
          </a:p>
          <a:p>
            <a:endParaRPr lang="en-US" altLang="en-US" sz="1600" b="0" dirty="0" smtClean="0"/>
          </a:p>
          <a:p>
            <a:r>
              <a:rPr lang="en-US" altLang="en-US" sz="1600" b="0" dirty="0" smtClean="0"/>
              <a:t>******************* Trace **************************</a:t>
            </a:r>
          </a:p>
          <a:p>
            <a:r>
              <a:rPr lang="en-US" altLang="en-US" sz="1600" b="0" dirty="0" err="1" smtClean="0"/>
              <a:t>addEventListener</a:t>
            </a:r>
            <a:r>
              <a:rPr lang="en-US" altLang="en-US" sz="1600" b="0" dirty="0" smtClean="0"/>
              <a:t> function </a:t>
            </a:r>
            <a:r>
              <a:rPr lang="en-US" altLang="en-US" sz="1600" b="0" dirty="0" err="1" smtClean="0"/>
              <a:t>addEventListener</a:t>
            </a:r>
            <a:r>
              <a:rPr lang="en-US" altLang="en-US" sz="1600" b="0" dirty="0" smtClean="0"/>
              <a:t> from line 159 column 1 till line 159 column 52 and the callback function </a:t>
            </a:r>
            <a:r>
              <a:rPr lang="en-US" altLang="en-US" sz="1600" b="0" dirty="0" err="1" smtClean="0"/>
              <a:t>getNews</a:t>
            </a:r>
            <a:r>
              <a:rPr lang="en-US" altLang="en-US" sz="1600" b="0" dirty="0" smtClean="0"/>
              <a:t>  from line 179 column 1 till line 307 column 2 with error</a:t>
            </a:r>
          </a:p>
          <a:p>
            <a:r>
              <a:rPr lang="en-US" altLang="en-US" sz="1600" b="0" dirty="0" smtClean="0"/>
              <a:t>******************* Error details *******************</a:t>
            </a:r>
          </a:p>
          <a:p>
            <a:r>
              <a:rPr lang="en-US" altLang="en-US" sz="1600" b="0" dirty="0" err="1" smtClean="0"/>
              <a:t>sourceID</a:t>
            </a:r>
            <a:r>
              <a:rPr lang="en-US" altLang="en-US" sz="1600" b="0" dirty="0" smtClean="0"/>
              <a:t> is not defined</a:t>
            </a:r>
          </a:p>
          <a:p>
            <a:r>
              <a:rPr lang="en-US" altLang="en-US" sz="1600" b="0" dirty="0" smtClean="0"/>
              <a:t>******************* End ****************************</a:t>
            </a:r>
          </a:p>
          <a:p>
            <a:r>
              <a:rPr lang="en-US" altLang="en-US" b="0" dirty="0" smtClean="0"/>
              <a:t/>
            </a:r>
            <a:br>
              <a:rPr lang="en-US" altLang="en-US" b="0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7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2- </a:t>
            </a:r>
            <a:r>
              <a:rPr lang="en-US" altLang="en-US" dirty="0" err="1" smtClean="0"/>
              <a:t>XMLHttpRequest</a:t>
            </a:r>
            <a:endParaRPr lang="en-US" altLang="en-US" dirty="0" smtClean="0"/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0825" y="6510338"/>
            <a:ext cx="5868988" cy="2317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 smtClean="0">
              <a:solidFill>
                <a:srgbClr val="B5B5B5"/>
              </a:solidFill>
            </a:endParaRPr>
          </a:p>
          <a:p>
            <a:endParaRPr lang="de-DE" altLang="en-US" smtClean="0">
              <a:solidFill>
                <a:srgbClr val="B5B5B5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349500"/>
            <a:ext cx="82121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7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0">
  <a:themeElements>
    <a:clrScheme name="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1">
  <a:themeElements>
    <a:clrScheme name="H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2">
  <a:themeElements>
    <a:clrScheme name="H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C">
  <a:themeElements>
    <a:clrScheme name="H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H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4923</TotalTime>
  <Words>467</Words>
  <Application>Microsoft Office PowerPoint</Application>
  <PresentationFormat>On-screen Show (4:3)</PresentationFormat>
  <Paragraphs>113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Lucida Sans Unicode</vt:lpstr>
      <vt:lpstr>Stafford</vt:lpstr>
      <vt:lpstr>Times New Roman</vt:lpstr>
      <vt:lpstr>Times-Italic</vt:lpstr>
      <vt:lpstr>Wingdings</vt:lpstr>
      <vt:lpstr>H0</vt:lpstr>
      <vt:lpstr>H1</vt:lpstr>
      <vt:lpstr>H2</vt:lpstr>
      <vt:lpstr>HC</vt:lpstr>
      <vt:lpstr>Dynamically Detecting Uncaught Errors in Asynchronous Functions</vt:lpstr>
      <vt:lpstr>Goals</vt:lpstr>
      <vt:lpstr>Asynchronous functions</vt:lpstr>
      <vt:lpstr>Motivation</vt:lpstr>
      <vt:lpstr>Approach</vt:lpstr>
      <vt:lpstr>Evaluation</vt:lpstr>
      <vt:lpstr>1- News API</vt:lpstr>
      <vt:lpstr>1- News API (cont.)</vt:lpstr>
      <vt:lpstr>2- XMLHttpRequest</vt:lpstr>
      <vt:lpstr>2- XMLHttpRequest (cont.)</vt:lpstr>
      <vt:lpstr>Thank you :)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mhollick</dc:creator>
  <cp:lastModifiedBy>Windows User</cp:lastModifiedBy>
  <cp:revision>144</cp:revision>
  <dcterms:created xsi:type="dcterms:W3CDTF">2008-11-14T08:02:31Z</dcterms:created>
  <dcterms:modified xsi:type="dcterms:W3CDTF">2018-02-13T14:51:19Z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c94f4970-b10d-4c27-9ab4-7585ca7bbcd8</vt:lpwstr>
  </property>
</Properties>
</file>