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8" r:id="rId8"/>
    <p:sldId id="25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wrappers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13.11.2020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342900" indent="-342900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US" sz="2100" b="1" spc="-1" dirty="0">
                <a:latin typeface="Calibri" panose="020F0502020204030204" pitchFamily="34" charset="0"/>
                <a:cs typeface="Calibri" panose="020F0502020204030204" pitchFamily="34" charset="0"/>
              </a:rPr>
              <a:t>Everyone</a:t>
            </a:r>
            <a:r>
              <a:rPr lang="en-US" sz="21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needs to register in BASIS until </a:t>
            </a:r>
            <a:r>
              <a:rPr lang="en-US" sz="2100" b="1" strike="noStrike" spc="-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15</a:t>
            </a:r>
            <a:r>
              <a:rPr lang="en-US" sz="21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US" sz="2100" spc="-1" dirty="0">
                <a:latin typeface="Calibri" panose="020F0502020204030204" pitchFamily="34" charset="0"/>
                <a:cs typeface="Calibri" panose="020F0502020204030204" pitchFamily="34" charset="0"/>
              </a:rPr>
              <a:t>If you are not registered, you won’t be able to get credits for this lab.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Next meeting on December 11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The next meeting will take place on December 11, in 4 weeks.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There won’t be a meeting on November 27.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For the meeting on December 11, you will have to give another short presentation (5 minutes) to present your current progress.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wrappers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677</TotalTime>
  <Words>245</Words>
  <Application>Microsoft Office PowerPoint</Application>
  <PresentationFormat>Custom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255</cp:revision>
  <dcterms:modified xsi:type="dcterms:W3CDTF">2020-11-13T08:06:51Z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