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78" r:id="rId16"/>
    <p:sldId id="279" r:id="rId17"/>
    <p:sldId id="267" r:id="rId18"/>
    <p:sldId id="268" r:id="rId19"/>
    <p:sldId id="269" r:id="rId20"/>
    <p:sldId id="270" r:id="rId21"/>
    <p:sldId id="271" r:id="rId22"/>
    <p:sldId id="272" r:id="rId23"/>
    <p:sldId id="273" r:id="rId24"/>
    <p:sldId id="274" r:id="rId25"/>
    <p:sldId id="275" r:id="rId26"/>
    <p:sldId id="276" r:id="rId27"/>
    <p:sldId id="277" r:id="rId28"/>
  </p:sldIdLst>
  <p:sldSz cx="9144000" cy="5148263"/>
  <p:notesSz cx="7559675" cy="10691813"/>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28" name="PlaceHolder 2"/>
          <p:cNvSpPr>
            <a:spLocks noGrp="1"/>
          </p:cNvSpPr>
          <p:nvPr>
            <p:ph type="body"/>
          </p:nvPr>
        </p:nvSpPr>
        <p:spPr>
          <a:xfrm>
            <a:off x="457200" y="1204560"/>
            <a:ext cx="8229240" cy="1423800"/>
          </a:xfrm>
          <a:prstGeom prst="rect">
            <a:avLst/>
          </a:prstGeom>
        </p:spPr>
        <p:txBody>
          <a:bodyPr lIns="0" tIns="0" rIns="0" bIns="0">
            <a:normAutofit/>
          </a:bodyPr>
          <a:lstStyle/>
          <a:p>
            <a:endParaRPr lang="en-US" sz="3200" b="0" strike="noStrike" spc="-1">
              <a:latin typeface="Arial"/>
            </a:endParaRPr>
          </a:p>
        </p:txBody>
      </p:sp>
      <p:sp>
        <p:nvSpPr>
          <p:cNvPr id="29" name="PlaceHolder 3"/>
          <p:cNvSpPr>
            <a:spLocks noGrp="1"/>
          </p:cNvSpPr>
          <p:nvPr>
            <p:ph type="body"/>
          </p:nvPr>
        </p:nvSpPr>
        <p:spPr>
          <a:xfrm>
            <a:off x="457200" y="2764080"/>
            <a:ext cx="8229240" cy="1423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31"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US" sz="3200" b="0" strike="noStrike" spc="-1">
              <a:latin typeface="Arial"/>
            </a:endParaRPr>
          </a:p>
        </p:txBody>
      </p:sp>
      <p:sp>
        <p:nvSpPr>
          <p:cNvPr id="32"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US" sz="3200" b="0" strike="noStrike" spc="-1">
              <a:latin typeface="Arial"/>
            </a:endParaRPr>
          </a:p>
        </p:txBody>
      </p:sp>
      <p:sp>
        <p:nvSpPr>
          <p:cNvPr id="33" name="PlaceHolder 4"/>
          <p:cNvSpPr>
            <a:spLocks noGrp="1"/>
          </p:cNvSpPr>
          <p:nvPr>
            <p:ph type="body"/>
          </p:nvPr>
        </p:nvSpPr>
        <p:spPr>
          <a:xfrm>
            <a:off x="457200" y="2764080"/>
            <a:ext cx="4015800" cy="1423800"/>
          </a:xfrm>
          <a:prstGeom prst="rect">
            <a:avLst/>
          </a:prstGeom>
        </p:spPr>
        <p:txBody>
          <a:bodyPr lIns="0" tIns="0" rIns="0" bIns="0">
            <a:normAutofit/>
          </a:bodyPr>
          <a:lstStyle/>
          <a:p>
            <a:endParaRPr lang="en-US" sz="3200" b="0" strike="noStrike" spc="-1">
              <a:latin typeface="Arial"/>
            </a:endParaRPr>
          </a:p>
        </p:txBody>
      </p:sp>
      <p:sp>
        <p:nvSpPr>
          <p:cNvPr id="34" name="PlaceHolder 5"/>
          <p:cNvSpPr>
            <a:spLocks noGrp="1"/>
          </p:cNvSpPr>
          <p:nvPr>
            <p:ph type="body"/>
          </p:nvPr>
        </p:nvSpPr>
        <p:spPr>
          <a:xfrm>
            <a:off x="4674240" y="2764080"/>
            <a:ext cx="4015800" cy="1423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36" name="PlaceHolder 2"/>
          <p:cNvSpPr>
            <a:spLocks noGrp="1"/>
          </p:cNvSpPr>
          <p:nvPr>
            <p:ph type="body"/>
          </p:nvPr>
        </p:nvSpPr>
        <p:spPr>
          <a:xfrm>
            <a:off x="457200" y="1204560"/>
            <a:ext cx="2649600" cy="1423800"/>
          </a:xfrm>
          <a:prstGeom prst="rect">
            <a:avLst/>
          </a:prstGeom>
        </p:spPr>
        <p:txBody>
          <a:bodyPr lIns="0" tIns="0" rIns="0" bIns="0">
            <a:normAutofit/>
          </a:bodyPr>
          <a:lstStyle/>
          <a:p>
            <a:endParaRPr lang="en-US" sz="3200" b="0" strike="noStrike" spc="-1">
              <a:latin typeface="Arial"/>
            </a:endParaRPr>
          </a:p>
        </p:txBody>
      </p:sp>
      <p:sp>
        <p:nvSpPr>
          <p:cNvPr id="37" name="PlaceHolder 3"/>
          <p:cNvSpPr>
            <a:spLocks noGrp="1"/>
          </p:cNvSpPr>
          <p:nvPr>
            <p:ph type="body"/>
          </p:nvPr>
        </p:nvSpPr>
        <p:spPr>
          <a:xfrm>
            <a:off x="3239640" y="1204560"/>
            <a:ext cx="2649600" cy="1423800"/>
          </a:xfrm>
          <a:prstGeom prst="rect">
            <a:avLst/>
          </a:prstGeom>
        </p:spPr>
        <p:txBody>
          <a:bodyPr lIns="0" tIns="0" rIns="0" bIns="0">
            <a:normAutofit/>
          </a:bodyPr>
          <a:lstStyle/>
          <a:p>
            <a:endParaRPr lang="en-US" sz="3200" b="0" strike="noStrike" spc="-1">
              <a:latin typeface="Arial"/>
            </a:endParaRPr>
          </a:p>
        </p:txBody>
      </p:sp>
      <p:sp>
        <p:nvSpPr>
          <p:cNvPr id="38" name="PlaceHolder 4"/>
          <p:cNvSpPr>
            <a:spLocks noGrp="1"/>
          </p:cNvSpPr>
          <p:nvPr>
            <p:ph type="body"/>
          </p:nvPr>
        </p:nvSpPr>
        <p:spPr>
          <a:xfrm>
            <a:off x="6022080" y="1204560"/>
            <a:ext cx="2649600" cy="1423800"/>
          </a:xfrm>
          <a:prstGeom prst="rect">
            <a:avLst/>
          </a:prstGeom>
        </p:spPr>
        <p:txBody>
          <a:bodyPr lIns="0" tIns="0" rIns="0" bIns="0">
            <a:normAutofit/>
          </a:bodyPr>
          <a:lstStyle/>
          <a:p>
            <a:endParaRPr lang="en-US" sz="3200" b="0" strike="noStrike" spc="-1">
              <a:latin typeface="Arial"/>
            </a:endParaRPr>
          </a:p>
        </p:txBody>
      </p:sp>
      <p:sp>
        <p:nvSpPr>
          <p:cNvPr id="39" name="PlaceHolder 5"/>
          <p:cNvSpPr>
            <a:spLocks noGrp="1"/>
          </p:cNvSpPr>
          <p:nvPr>
            <p:ph type="body"/>
          </p:nvPr>
        </p:nvSpPr>
        <p:spPr>
          <a:xfrm>
            <a:off x="457200" y="2764080"/>
            <a:ext cx="2649600" cy="1423800"/>
          </a:xfrm>
          <a:prstGeom prst="rect">
            <a:avLst/>
          </a:prstGeom>
        </p:spPr>
        <p:txBody>
          <a:bodyPr lIns="0" tIns="0" rIns="0" bIns="0">
            <a:normAutofit/>
          </a:bodyPr>
          <a:lstStyle/>
          <a:p>
            <a:endParaRPr lang="en-US" sz="3200" b="0" strike="noStrike" spc="-1">
              <a:latin typeface="Arial"/>
            </a:endParaRPr>
          </a:p>
        </p:txBody>
      </p:sp>
      <p:sp>
        <p:nvSpPr>
          <p:cNvPr id="40" name="PlaceHolder 6"/>
          <p:cNvSpPr>
            <a:spLocks noGrp="1"/>
          </p:cNvSpPr>
          <p:nvPr>
            <p:ph type="body"/>
          </p:nvPr>
        </p:nvSpPr>
        <p:spPr>
          <a:xfrm>
            <a:off x="3239640" y="2764080"/>
            <a:ext cx="2649600" cy="1423800"/>
          </a:xfrm>
          <a:prstGeom prst="rect">
            <a:avLst/>
          </a:prstGeom>
        </p:spPr>
        <p:txBody>
          <a:bodyPr lIns="0" tIns="0" rIns="0" bIns="0">
            <a:normAutofit/>
          </a:bodyPr>
          <a:lstStyle/>
          <a:p>
            <a:endParaRPr lang="en-US" sz="3200" b="0" strike="noStrike" spc="-1">
              <a:latin typeface="Arial"/>
            </a:endParaRPr>
          </a:p>
        </p:txBody>
      </p:sp>
      <p:sp>
        <p:nvSpPr>
          <p:cNvPr id="41" name="PlaceHolder 7"/>
          <p:cNvSpPr>
            <a:spLocks noGrp="1"/>
          </p:cNvSpPr>
          <p:nvPr>
            <p:ph type="body"/>
          </p:nvPr>
        </p:nvSpPr>
        <p:spPr>
          <a:xfrm>
            <a:off x="6022080" y="2764080"/>
            <a:ext cx="2649600" cy="1423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47" name="PlaceHolder 2"/>
          <p:cNvSpPr>
            <a:spLocks noGrp="1"/>
          </p:cNvSpPr>
          <p:nvPr>
            <p:ph type="subTitle"/>
          </p:nvPr>
        </p:nvSpPr>
        <p:spPr>
          <a:xfrm>
            <a:off x="457200" y="1204560"/>
            <a:ext cx="8229240" cy="2985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49" name="PlaceHolder 2"/>
          <p:cNvSpPr>
            <a:spLocks noGrp="1"/>
          </p:cNvSpPr>
          <p:nvPr>
            <p:ph type="body"/>
          </p:nvPr>
        </p:nvSpPr>
        <p:spPr>
          <a:xfrm>
            <a:off x="457200" y="1204560"/>
            <a:ext cx="8229240" cy="29854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51" name="PlaceHolder 2"/>
          <p:cNvSpPr>
            <a:spLocks noGrp="1"/>
          </p:cNvSpPr>
          <p:nvPr>
            <p:ph type="body"/>
          </p:nvPr>
        </p:nvSpPr>
        <p:spPr>
          <a:xfrm>
            <a:off x="457200" y="1204560"/>
            <a:ext cx="4015800" cy="2985480"/>
          </a:xfrm>
          <a:prstGeom prst="rect">
            <a:avLst/>
          </a:prstGeom>
        </p:spPr>
        <p:txBody>
          <a:bodyPr lIns="0" tIns="0" rIns="0" bIns="0">
            <a:normAutofit/>
          </a:bodyPr>
          <a:lstStyle/>
          <a:p>
            <a:endParaRPr lang="en-US" sz="3200" b="0" strike="noStrike" spc="-1">
              <a:latin typeface="Arial"/>
            </a:endParaRPr>
          </a:p>
        </p:txBody>
      </p:sp>
      <p:sp>
        <p:nvSpPr>
          <p:cNvPr id="52" name="PlaceHolder 3"/>
          <p:cNvSpPr>
            <a:spLocks noGrp="1"/>
          </p:cNvSpPr>
          <p:nvPr>
            <p:ph type="body"/>
          </p:nvPr>
        </p:nvSpPr>
        <p:spPr>
          <a:xfrm>
            <a:off x="4674240" y="1204560"/>
            <a:ext cx="4015800" cy="29854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05200"/>
            <a:ext cx="8229240" cy="3984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56"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US" sz="3200" b="0" strike="noStrike" spc="-1">
              <a:latin typeface="Arial"/>
            </a:endParaRPr>
          </a:p>
        </p:txBody>
      </p:sp>
      <p:sp>
        <p:nvSpPr>
          <p:cNvPr id="57" name="PlaceHolder 3"/>
          <p:cNvSpPr>
            <a:spLocks noGrp="1"/>
          </p:cNvSpPr>
          <p:nvPr>
            <p:ph type="body"/>
          </p:nvPr>
        </p:nvSpPr>
        <p:spPr>
          <a:xfrm>
            <a:off x="4674240" y="1204560"/>
            <a:ext cx="4015800" cy="2985480"/>
          </a:xfrm>
          <a:prstGeom prst="rect">
            <a:avLst/>
          </a:prstGeom>
        </p:spPr>
        <p:txBody>
          <a:bodyPr lIns="0" tIns="0" rIns="0" bIns="0">
            <a:normAutofit/>
          </a:bodyPr>
          <a:lstStyle/>
          <a:p>
            <a:endParaRPr lang="en-US" sz="3200" b="0" strike="noStrike" spc="-1">
              <a:latin typeface="Arial"/>
            </a:endParaRPr>
          </a:p>
        </p:txBody>
      </p:sp>
      <p:sp>
        <p:nvSpPr>
          <p:cNvPr id="58" name="PlaceHolder 4"/>
          <p:cNvSpPr>
            <a:spLocks noGrp="1"/>
          </p:cNvSpPr>
          <p:nvPr>
            <p:ph type="body"/>
          </p:nvPr>
        </p:nvSpPr>
        <p:spPr>
          <a:xfrm>
            <a:off x="457200" y="2764080"/>
            <a:ext cx="4015800" cy="1423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subTitle"/>
          </p:nvPr>
        </p:nvSpPr>
        <p:spPr>
          <a:xfrm>
            <a:off x="457200" y="1204560"/>
            <a:ext cx="8229240" cy="2985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60" name="PlaceHolder 2"/>
          <p:cNvSpPr>
            <a:spLocks noGrp="1"/>
          </p:cNvSpPr>
          <p:nvPr>
            <p:ph type="body"/>
          </p:nvPr>
        </p:nvSpPr>
        <p:spPr>
          <a:xfrm>
            <a:off x="457200" y="1204560"/>
            <a:ext cx="4015800" cy="2985480"/>
          </a:xfrm>
          <a:prstGeom prst="rect">
            <a:avLst/>
          </a:prstGeom>
        </p:spPr>
        <p:txBody>
          <a:bodyPr lIns="0" tIns="0" rIns="0" bIns="0">
            <a:normAutofit/>
          </a:bodyPr>
          <a:lstStyle/>
          <a:p>
            <a:endParaRPr lang="en-US" sz="3200" b="0" strike="noStrike" spc="-1">
              <a:latin typeface="Arial"/>
            </a:endParaRPr>
          </a:p>
        </p:txBody>
      </p:sp>
      <p:sp>
        <p:nvSpPr>
          <p:cNvPr id="61"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US" sz="3200" b="0" strike="noStrike" spc="-1">
              <a:latin typeface="Arial"/>
            </a:endParaRPr>
          </a:p>
        </p:txBody>
      </p:sp>
      <p:sp>
        <p:nvSpPr>
          <p:cNvPr id="62" name="PlaceHolder 4"/>
          <p:cNvSpPr>
            <a:spLocks noGrp="1"/>
          </p:cNvSpPr>
          <p:nvPr>
            <p:ph type="body"/>
          </p:nvPr>
        </p:nvSpPr>
        <p:spPr>
          <a:xfrm>
            <a:off x="4674240" y="2764080"/>
            <a:ext cx="4015800" cy="1423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64"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US" sz="3200" b="0" strike="noStrike" spc="-1">
              <a:latin typeface="Arial"/>
            </a:endParaRPr>
          </a:p>
        </p:txBody>
      </p:sp>
      <p:sp>
        <p:nvSpPr>
          <p:cNvPr id="65"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US" sz="3200" b="0" strike="noStrike" spc="-1">
              <a:latin typeface="Arial"/>
            </a:endParaRPr>
          </a:p>
        </p:txBody>
      </p:sp>
      <p:sp>
        <p:nvSpPr>
          <p:cNvPr id="66" name="PlaceHolder 4"/>
          <p:cNvSpPr>
            <a:spLocks noGrp="1"/>
          </p:cNvSpPr>
          <p:nvPr>
            <p:ph type="body"/>
          </p:nvPr>
        </p:nvSpPr>
        <p:spPr>
          <a:xfrm>
            <a:off x="457200" y="2764080"/>
            <a:ext cx="8229240" cy="1423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68" name="PlaceHolder 2"/>
          <p:cNvSpPr>
            <a:spLocks noGrp="1"/>
          </p:cNvSpPr>
          <p:nvPr>
            <p:ph type="body"/>
          </p:nvPr>
        </p:nvSpPr>
        <p:spPr>
          <a:xfrm>
            <a:off x="457200" y="1204560"/>
            <a:ext cx="8229240" cy="1423800"/>
          </a:xfrm>
          <a:prstGeom prst="rect">
            <a:avLst/>
          </a:prstGeom>
        </p:spPr>
        <p:txBody>
          <a:bodyPr lIns="0" tIns="0" rIns="0" bIns="0">
            <a:normAutofit/>
          </a:bodyPr>
          <a:lstStyle/>
          <a:p>
            <a:endParaRPr lang="en-US" sz="3200" b="0" strike="noStrike" spc="-1">
              <a:latin typeface="Arial"/>
            </a:endParaRPr>
          </a:p>
        </p:txBody>
      </p:sp>
      <p:sp>
        <p:nvSpPr>
          <p:cNvPr id="69" name="PlaceHolder 3"/>
          <p:cNvSpPr>
            <a:spLocks noGrp="1"/>
          </p:cNvSpPr>
          <p:nvPr>
            <p:ph type="body"/>
          </p:nvPr>
        </p:nvSpPr>
        <p:spPr>
          <a:xfrm>
            <a:off x="457200" y="2764080"/>
            <a:ext cx="8229240" cy="1423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71"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US" sz="3200" b="0" strike="noStrike" spc="-1">
              <a:latin typeface="Arial"/>
            </a:endParaRPr>
          </a:p>
        </p:txBody>
      </p:sp>
      <p:sp>
        <p:nvSpPr>
          <p:cNvPr id="72"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US" sz="3200" b="0" strike="noStrike" spc="-1">
              <a:latin typeface="Arial"/>
            </a:endParaRPr>
          </a:p>
        </p:txBody>
      </p:sp>
      <p:sp>
        <p:nvSpPr>
          <p:cNvPr id="73" name="PlaceHolder 4"/>
          <p:cNvSpPr>
            <a:spLocks noGrp="1"/>
          </p:cNvSpPr>
          <p:nvPr>
            <p:ph type="body"/>
          </p:nvPr>
        </p:nvSpPr>
        <p:spPr>
          <a:xfrm>
            <a:off x="457200" y="2764080"/>
            <a:ext cx="4015800" cy="1423800"/>
          </a:xfrm>
          <a:prstGeom prst="rect">
            <a:avLst/>
          </a:prstGeom>
        </p:spPr>
        <p:txBody>
          <a:bodyPr lIns="0" tIns="0" rIns="0" bIns="0">
            <a:normAutofit/>
          </a:bodyPr>
          <a:lstStyle/>
          <a:p>
            <a:endParaRPr lang="en-US" sz="3200" b="0" strike="noStrike" spc="-1">
              <a:latin typeface="Arial"/>
            </a:endParaRPr>
          </a:p>
        </p:txBody>
      </p:sp>
      <p:sp>
        <p:nvSpPr>
          <p:cNvPr id="74" name="PlaceHolder 5"/>
          <p:cNvSpPr>
            <a:spLocks noGrp="1"/>
          </p:cNvSpPr>
          <p:nvPr>
            <p:ph type="body"/>
          </p:nvPr>
        </p:nvSpPr>
        <p:spPr>
          <a:xfrm>
            <a:off x="4674240" y="2764080"/>
            <a:ext cx="4015800" cy="1423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76" name="PlaceHolder 2"/>
          <p:cNvSpPr>
            <a:spLocks noGrp="1"/>
          </p:cNvSpPr>
          <p:nvPr>
            <p:ph type="body"/>
          </p:nvPr>
        </p:nvSpPr>
        <p:spPr>
          <a:xfrm>
            <a:off x="457200" y="1204560"/>
            <a:ext cx="2649600" cy="1423800"/>
          </a:xfrm>
          <a:prstGeom prst="rect">
            <a:avLst/>
          </a:prstGeom>
        </p:spPr>
        <p:txBody>
          <a:bodyPr lIns="0" tIns="0" rIns="0" bIns="0">
            <a:normAutofit/>
          </a:bodyPr>
          <a:lstStyle/>
          <a:p>
            <a:endParaRPr lang="en-US" sz="3200" b="0" strike="noStrike" spc="-1">
              <a:latin typeface="Arial"/>
            </a:endParaRPr>
          </a:p>
        </p:txBody>
      </p:sp>
      <p:sp>
        <p:nvSpPr>
          <p:cNvPr id="77" name="PlaceHolder 3"/>
          <p:cNvSpPr>
            <a:spLocks noGrp="1"/>
          </p:cNvSpPr>
          <p:nvPr>
            <p:ph type="body"/>
          </p:nvPr>
        </p:nvSpPr>
        <p:spPr>
          <a:xfrm>
            <a:off x="3239640" y="1204560"/>
            <a:ext cx="2649600" cy="1423800"/>
          </a:xfrm>
          <a:prstGeom prst="rect">
            <a:avLst/>
          </a:prstGeom>
        </p:spPr>
        <p:txBody>
          <a:bodyPr lIns="0" tIns="0" rIns="0" bIns="0">
            <a:normAutofit/>
          </a:bodyPr>
          <a:lstStyle/>
          <a:p>
            <a:endParaRPr lang="en-US" sz="3200" b="0" strike="noStrike" spc="-1">
              <a:latin typeface="Arial"/>
            </a:endParaRPr>
          </a:p>
        </p:txBody>
      </p:sp>
      <p:sp>
        <p:nvSpPr>
          <p:cNvPr id="78" name="PlaceHolder 4"/>
          <p:cNvSpPr>
            <a:spLocks noGrp="1"/>
          </p:cNvSpPr>
          <p:nvPr>
            <p:ph type="body"/>
          </p:nvPr>
        </p:nvSpPr>
        <p:spPr>
          <a:xfrm>
            <a:off x="6022080" y="1204560"/>
            <a:ext cx="2649600" cy="1423800"/>
          </a:xfrm>
          <a:prstGeom prst="rect">
            <a:avLst/>
          </a:prstGeom>
        </p:spPr>
        <p:txBody>
          <a:bodyPr lIns="0" tIns="0" rIns="0" bIns="0">
            <a:normAutofit/>
          </a:bodyPr>
          <a:lstStyle/>
          <a:p>
            <a:endParaRPr lang="en-US" sz="3200" b="0" strike="noStrike" spc="-1">
              <a:latin typeface="Arial"/>
            </a:endParaRPr>
          </a:p>
        </p:txBody>
      </p:sp>
      <p:sp>
        <p:nvSpPr>
          <p:cNvPr id="79" name="PlaceHolder 5"/>
          <p:cNvSpPr>
            <a:spLocks noGrp="1"/>
          </p:cNvSpPr>
          <p:nvPr>
            <p:ph type="body"/>
          </p:nvPr>
        </p:nvSpPr>
        <p:spPr>
          <a:xfrm>
            <a:off x="457200" y="2764080"/>
            <a:ext cx="2649600" cy="1423800"/>
          </a:xfrm>
          <a:prstGeom prst="rect">
            <a:avLst/>
          </a:prstGeom>
        </p:spPr>
        <p:txBody>
          <a:bodyPr lIns="0" tIns="0" rIns="0" bIns="0">
            <a:normAutofit/>
          </a:bodyPr>
          <a:lstStyle/>
          <a:p>
            <a:endParaRPr lang="en-US" sz="3200" b="0" strike="noStrike" spc="-1">
              <a:latin typeface="Arial"/>
            </a:endParaRPr>
          </a:p>
        </p:txBody>
      </p:sp>
      <p:sp>
        <p:nvSpPr>
          <p:cNvPr id="80" name="PlaceHolder 6"/>
          <p:cNvSpPr>
            <a:spLocks noGrp="1"/>
          </p:cNvSpPr>
          <p:nvPr>
            <p:ph type="body"/>
          </p:nvPr>
        </p:nvSpPr>
        <p:spPr>
          <a:xfrm>
            <a:off x="3239640" y="2764080"/>
            <a:ext cx="2649600" cy="1423800"/>
          </a:xfrm>
          <a:prstGeom prst="rect">
            <a:avLst/>
          </a:prstGeom>
        </p:spPr>
        <p:txBody>
          <a:bodyPr lIns="0" tIns="0" rIns="0" bIns="0">
            <a:normAutofit/>
          </a:bodyPr>
          <a:lstStyle/>
          <a:p>
            <a:endParaRPr lang="en-US" sz="3200" b="0" strike="noStrike" spc="-1">
              <a:latin typeface="Arial"/>
            </a:endParaRPr>
          </a:p>
        </p:txBody>
      </p:sp>
      <p:sp>
        <p:nvSpPr>
          <p:cNvPr id="81" name="PlaceHolder 7"/>
          <p:cNvSpPr>
            <a:spLocks noGrp="1"/>
          </p:cNvSpPr>
          <p:nvPr>
            <p:ph type="body"/>
          </p:nvPr>
        </p:nvSpPr>
        <p:spPr>
          <a:xfrm>
            <a:off x="6022080" y="2764080"/>
            <a:ext cx="2649600" cy="1423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92" name="PlaceHolder 2"/>
          <p:cNvSpPr>
            <a:spLocks noGrp="1"/>
          </p:cNvSpPr>
          <p:nvPr>
            <p:ph type="subTitle"/>
          </p:nvPr>
        </p:nvSpPr>
        <p:spPr>
          <a:xfrm>
            <a:off x="457200" y="1204560"/>
            <a:ext cx="8229240" cy="2985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94" name="PlaceHolder 2"/>
          <p:cNvSpPr>
            <a:spLocks noGrp="1"/>
          </p:cNvSpPr>
          <p:nvPr>
            <p:ph type="body"/>
          </p:nvPr>
        </p:nvSpPr>
        <p:spPr>
          <a:xfrm>
            <a:off x="457200" y="1204560"/>
            <a:ext cx="8229240" cy="29854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96" name="PlaceHolder 2"/>
          <p:cNvSpPr>
            <a:spLocks noGrp="1"/>
          </p:cNvSpPr>
          <p:nvPr>
            <p:ph type="body"/>
          </p:nvPr>
        </p:nvSpPr>
        <p:spPr>
          <a:xfrm>
            <a:off x="457200" y="1204560"/>
            <a:ext cx="4015800" cy="2985480"/>
          </a:xfrm>
          <a:prstGeom prst="rect">
            <a:avLst/>
          </a:prstGeom>
        </p:spPr>
        <p:txBody>
          <a:bodyPr lIns="0" tIns="0" rIns="0" bIns="0">
            <a:normAutofit/>
          </a:bodyPr>
          <a:lstStyle/>
          <a:p>
            <a:endParaRPr lang="en-US" sz="3200" b="0" strike="noStrike" spc="-1">
              <a:latin typeface="Arial"/>
            </a:endParaRPr>
          </a:p>
        </p:txBody>
      </p:sp>
      <p:sp>
        <p:nvSpPr>
          <p:cNvPr id="97" name="PlaceHolder 3"/>
          <p:cNvSpPr>
            <a:spLocks noGrp="1"/>
          </p:cNvSpPr>
          <p:nvPr>
            <p:ph type="body"/>
          </p:nvPr>
        </p:nvSpPr>
        <p:spPr>
          <a:xfrm>
            <a:off x="4674240" y="1204560"/>
            <a:ext cx="4015800" cy="29854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9" name="PlaceHolder 2"/>
          <p:cNvSpPr>
            <a:spLocks noGrp="1"/>
          </p:cNvSpPr>
          <p:nvPr>
            <p:ph type="body"/>
          </p:nvPr>
        </p:nvSpPr>
        <p:spPr>
          <a:xfrm>
            <a:off x="457200" y="1204560"/>
            <a:ext cx="8229240" cy="29854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457200" y="205200"/>
            <a:ext cx="8229240" cy="3984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101"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US" sz="3200" b="0" strike="noStrike" spc="-1">
              <a:latin typeface="Arial"/>
            </a:endParaRPr>
          </a:p>
        </p:txBody>
      </p:sp>
      <p:sp>
        <p:nvSpPr>
          <p:cNvPr id="102" name="PlaceHolder 3"/>
          <p:cNvSpPr>
            <a:spLocks noGrp="1"/>
          </p:cNvSpPr>
          <p:nvPr>
            <p:ph type="body"/>
          </p:nvPr>
        </p:nvSpPr>
        <p:spPr>
          <a:xfrm>
            <a:off x="4674240" y="1204560"/>
            <a:ext cx="4015800" cy="2985480"/>
          </a:xfrm>
          <a:prstGeom prst="rect">
            <a:avLst/>
          </a:prstGeom>
        </p:spPr>
        <p:txBody>
          <a:bodyPr lIns="0" tIns="0" rIns="0" bIns="0">
            <a:normAutofit/>
          </a:bodyPr>
          <a:lstStyle/>
          <a:p>
            <a:endParaRPr lang="en-US" sz="3200" b="0" strike="noStrike" spc="-1">
              <a:latin typeface="Arial"/>
            </a:endParaRPr>
          </a:p>
        </p:txBody>
      </p:sp>
      <p:sp>
        <p:nvSpPr>
          <p:cNvPr id="103" name="PlaceHolder 4"/>
          <p:cNvSpPr>
            <a:spLocks noGrp="1"/>
          </p:cNvSpPr>
          <p:nvPr>
            <p:ph type="body"/>
          </p:nvPr>
        </p:nvSpPr>
        <p:spPr>
          <a:xfrm>
            <a:off x="457200" y="2764080"/>
            <a:ext cx="4015800" cy="1423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105" name="PlaceHolder 2"/>
          <p:cNvSpPr>
            <a:spLocks noGrp="1"/>
          </p:cNvSpPr>
          <p:nvPr>
            <p:ph type="body"/>
          </p:nvPr>
        </p:nvSpPr>
        <p:spPr>
          <a:xfrm>
            <a:off x="457200" y="1204560"/>
            <a:ext cx="4015800" cy="2985480"/>
          </a:xfrm>
          <a:prstGeom prst="rect">
            <a:avLst/>
          </a:prstGeom>
        </p:spPr>
        <p:txBody>
          <a:bodyPr lIns="0" tIns="0" rIns="0" bIns="0">
            <a:normAutofit/>
          </a:bodyPr>
          <a:lstStyle/>
          <a:p>
            <a:endParaRPr lang="en-US" sz="3200" b="0" strike="noStrike" spc="-1">
              <a:latin typeface="Arial"/>
            </a:endParaRPr>
          </a:p>
        </p:txBody>
      </p:sp>
      <p:sp>
        <p:nvSpPr>
          <p:cNvPr id="106"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US" sz="3200" b="0" strike="noStrike" spc="-1">
              <a:latin typeface="Arial"/>
            </a:endParaRPr>
          </a:p>
        </p:txBody>
      </p:sp>
      <p:sp>
        <p:nvSpPr>
          <p:cNvPr id="107" name="PlaceHolder 4"/>
          <p:cNvSpPr>
            <a:spLocks noGrp="1"/>
          </p:cNvSpPr>
          <p:nvPr>
            <p:ph type="body"/>
          </p:nvPr>
        </p:nvSpPr>
        <p:spPr>
          <a:xfrm>
            <a:off x="4674240" y="2764080"/>
            <a:ext cx="4015800" cy="1423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109"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US" sz="3200" b="0" strike="noStrike" spc="-1">
              <a:latin typeface="Arial"/>
            </a:endParaRPr>
          </a:p>
        </p:txBody>
      </p:sp>
      <p:sp>
        <p:nvSpPr>
          <p:cNvPr id="110"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US" sz="3200" b="0" strike="noStrike" spc="-1">
              <a:latin typeface="Arial"/>
            </a:endParaRPr>
          </a:p>
        </p:txBody>
      </p:sp>
      <p:sp>
        <p:nvSpPr>
          <p:cNvPr id="111" name="PlaceHolder 4"/>
          <p:cNvSpPr>
            <a:spLocks noGrp="1"/>
          </p:cNvSpPr>
          <p:nvPr>
            <p:ph type="body"/>
          </p:nvPr>
        </p:nvSpPr>
        <p:spPr>
          <a:xfrm>
            <a:off x="457200" y="2764080"/>
            <a:ext cx="8229240" cy="1423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113" name="PlaceHolder 2"/>
          <p:cNvSpPr>
            <a:spLocks noGrp="1"/>
          </p:cNvSpPr>
          <p:nvPr>
            <p:ph type="body"/>
          </p:nvPr>
        </p:nvSpPr>
        <p:spPr>
          <a:xfrm>
            <a:off x="457200" y="1204560"/>
            <a:ext cx="8229240" cy="1423800"/>
          </a:xfrm>
          <a:prstGeom prst="rect">
            <a:avLst/>
          </a:prstGeom>
        </p:spPr>
        <p:txBody>
          <a:bodyPr lIns="0" tIns="0" rIns="0" bIns="0">
            <a:normAutofit/>
          </a:bodyPr>
          <a:lstStyle/>
          <a:p>
            <a:endParaRPr lang="en-US" sz="3200" b="0" strike="noStrike" spc="-1">
              <a:latin typeface="Arial"/>
            </a:endParaRPr>
          </a:p>
        </p:txBody>
      </p:sp>
      <p:sp>
        <p:nvSpPr>
          <p:cNvPr id="114" name="PlaceHolder 3"/>
          <p:cNvSpPr>
            <a:spLocks noGrp="1"/>
          </p:cNvSpPr>
          <p:nvPr>
            <p:ph type="body"/>
          </p:nvPr>
        </p:nvSpPr>
        <p:spPr>
          <a:xfrm>
            <a:off x="457200" y="2764080"/>
            <a:ext cx="8229240" cy="1423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116"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US" sz="3200" b="0" strike="noStrike" spc="-1">
              <a:latin typeface="Arial"/>
            </a:endParaRPr>
          </a:p>
        </p:txBody>
      </p:sp>
      <p:sp>
        <p:nvSpPr>
          <p:cNvPr id="117"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US" sz="3200" b="0" strike="noStrike" spc="-1">
              <a:latin typeface="Arial"/>
            </a:endParaRPr>
          </a:p>
        </p:txBody>
      </p:sp>
      <p:sp>
        <p:nvSpPr>
          <p:cNvPr id="118" name="PlaceHolder 4"/>
          <p:cNvSpPr>
            <a:spLocks noGrp="1"/>
          </p:cNvSpPr>
          <p:nvPr>
            <p:ph type="body"/>
          </p:nvPr>
        </p:nvSpPr>
        <p:spPr>
          <a:xfrm>
            <a:off x="457200" y="2764080"/>
            <a:ext cx="4015800" cy="1423800"/>
          </a:xfrm>
          <a:prstGeom prst="rect">
            <a:avLst/>
          </a:prstGeom>
        </p:spPr>
        <p:txBody>
          <a:bodyPr lIns="0" tIns="0" rIns="0" bIns="0">
            <a:normAutofit/>
          </a:bodyPr>
          <a:lstStyle/>
          <a:p>
            <a:endParaRPr lang="en-US" sz="3200" b="0" strike="noStrike" spc="-1">
              <a:latin typeface="Arial"/>
            </a:endParaRPr>
          </a:p>
        </p:txBody>
      </p:sp>
      <p:sp>
        <p:nvSpPr>
          <p:cNvPr id="119" name="PlaceHolder 5"/>
          <p:cNvSpPr>
            <a:spLocks noGrp="1"/>
          </p:cNvSpPr>
          <p:nvPr>
            <p:ph type="body"/>
          </p:nvPr>
        </p:nvSpPr>
        <p:spPr>
          <a:xfrm>
            <a:off x="4674240" y="2764080"/>
            <a:ext cx="4015800" cy="1423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121" name="PlaceHolder 2"/>
          <p:cNvSpPr>
            <a:spLocks noGrp="1"/>
          </p:cNvSpPr>
          <p:nvPr>
            <p:ph type="body"/>
          </p:nvPr>
        </p:nvSpPr>
        <p:spPr>
          <a:xfrm>
            <a:off x="457200" y="1204560"/>
            <a:ext cx="2649600" cy="1423800"/>
          </a:xfrm>
          <a:prstGeom prst="rect">
            <a:avLst/>
          </a:prstGeom>
        </p:spPr>
        <p:txBody>
          <a:bodyPr lIns="0" tIns="0" rIns="0" bIns="0">
            <a:normAutofit/>
          </a:bodyPr>
          <a:lstStyle/>
          <a:p>
            <a:endParaRPr lang="en-US" sz="3200" b="0" strike="noStrike" spc="-1">
              <a:latin typeface="Arial"/>
            </a:endParaRPr>
          </a:p>
        </p:txBody>
      </p:sp>
      <p:sp>
        <p:nvSpPr>
          <p:cNvPr id="122" name="PlaceHolder 3"/>
          <p:cNvSpPr>
            <a:spLocks noGrp="1"/>
          </p:cNvSpPr>
          <p:nvPr>
            <p:ph type="body"/>
          </p:nvPr>
        </p:nvSpPr>
        <p:spPr>
          <a:xfrm>
            <a:off x="3239640" y="1204560"/>
            <a:ext cx="2649600" cy="1423800"/>
          </a:xfrm>
          <a:prstGeom prst="rect">
            <a:avLst/>
          </a:prstGeom>
        </p:spPr>
        <p:txBody>
          <a:bodyPr lIns="0" tIns="0" rIns="0" bIns="0">
            <a:normAutofit/>
          </a:bodyPr>
          <a:lstStyle/>
          <a:p>
            <a:endParaRPr lang="en-US" sz="3200" b="0" strike="noStrike" spc="-1">
              <a:latin typeface="Arial"/>
            </a:endParaRPr>
          </a:p>
        </p:txBody>
      </p:sp>
      <p:sp>
        <p:nvSpPr>
          <p:cNvPr id="123" name="PlaceHolder 4"/>
          <p:cNvSpPr>
            <a:spLocks noGrp="1"/>
          </p:cNvSpPr>
          <p:nvPr>
            <p:ph type="body"/>
          </p:nvPr>
        </p:nvSpPr>
        <p:spPr>
          <a:xfrm>
            <a:off x="6022080" y="1204560"/>
            <a:ext cx="2649600" cy="1423800"/>
          </a:xfrm>
          <a:prstGeom prst="rect">
            <a:avLst/>
          </a:prstGeom>
        </p:spPr>
        <p:txBody>
          <a:bodyPr lIns="0" tIns="0" rIns="0" bIns="0">
            <a:normAutofit/>
          </a:bodyPr>
          <a:lstStyle/>
          <a:p>
            <a:endParaRPr lang="en-US" sz="3200" b="0" strike="noStrike" spc="-1">
              <a:latin typeface="Arial"/>
            </a:endParaRPr>
          </a:p>
        </p:txBody>
      </p:sp>
      <p:sp>
        <p:nvSpPr>
          <p:cNvPr id="124" name="PlaceHolder 5"/>
          <p:cNvSpPr>
            <a:spLocks noGrp="1"/>
          </p:cNvSpPr>
          <p:nvPr>
            <p:ph type="body"/>
          </p:nvPr>
        </p:nvSpPr>
        <p:spPr>
          <a:xfrm>
            <a:off x="457200" y="2764080"/>
            <a:ext cx="2649600" cy="1423800"/>
          </a:xfrm>
          <a:prstGeom prst="rect">
            <a:avLst/>
          </a:prstGeom>
        </p:spPr>
        <p:txBody>
          <a:bodyPr lIns="0" tIns="0" rIns="0" bIns="0">
            <a:normAutofit/>
          </a:bodyPr>
          <a:lstStyle/>
          <a:p>
            <a:endParaRPr lang="en-US" sz="3200" b="0" strike="noStrike" spc="-1">
              <a:latin typeface="Arial"/>
            </a:endParaRPr>
          </a:p>
        </p:txBody>
      </p:sp>
      <p:sp>
        <p:nvSpPr>
          <p:cNvPr id="125" name="PlaceHolder 6"/>
          <p:cNvSpPr>
            <a:spLocks noGrp="1"/>
          </p:cNvSpPr>
          <p:nvPr>
            <p:ph type="body"/>
          </p:nvPr>
        </p:nvSpPr>
        <p:spPr>
          <a:xfrm>
            <a:off x="3239640" y="2764080"/>
            <a:ext cx="2649600" cy="1423800"/>
          </a:xfrm>
          <a:prstGeom prst="rect">
            <a:avLst/>
          </a:prstGeom>
        </p:spPr>
        <p:txBody>
          <a:bodyPr lIns="0" tIns="0" rIns="0" bIns="0">
            <a:normAutofit/>
          </a:bodyPr>
          <a:lstStyle/>
          <a:p>
            <a:endParaRPr lang="en-US" sz="3200" b="0" strike="noStrike" spc="-1">
              <a:latin typeface="Arial"/>
            </a:endParaRPr>
          </a:p>
        </p:txBody>
      </p:sp>
      <p:sp>
        <p:nvSpPr>
          <p:cNvPr id="126" name="PlaceHolder 7"/>
          <p:cNvSpPr>
            <a:spLocks noGrp="1"/>
          </p:cNvSpPr>
          <p:nvPr>
            <p:ph type="body"/>
          </p:nvPr>
        </p:nvSpPr>
        <p:spPr>
          <a:xfrm>
            <a:off x="6022080" y="2764080"/>
            <a:ext cx="2649600" cy="1423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138" name="PlaceHolder 2"/>
          <p:cNvSpPr>
            <a:spLocks noGrp="1"/>
          </p:cNvSpPr>
          <p:nvPr>
            <p:ph type="subTitle"/>
          </p:nvPr>
        </p:nvSpPr>
        <p:spPr>
          <a:xfrm>
            <a:off x="457200" y="1204560"/>
            <a:ext cx="8229240" cy="2985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140" name="PlaceHolder 2"/>
          <p:cNvSpPr>
            <a:spLocks noGrp="1"/>
          </p:cNvSpPr>
          <p:nvPr>
            <p:ph type="body"/>
          </p:nvPr>
        </p:nvSpPr>
        <p:spPr>
          <a:xfrm>
            <a:off x="457200" y="1204560"/>
            <a:ext cx="8229240" cy="29854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11" name="PlaceHolder 2"/>
          <p:cNvSpPr>
            <a:spLocks noGrp="1"/>
          </p:cNvSpPr>
          <p:nvPr>
            <p:ph type="body"/>
          </p:nvPr>
        </p:nvSpPr>
        <p:spPr>
          <a:xfrm>
            <a:off x="457200" y="1204560"/>
            <a:ext cx="4015800" cy="2985480"/>
          </a:xfrm>
          <a:prstGeom prst="rect">
            <a:avLst/>
          </a:prstGeom>
        </p:spPr>
        <p:txBody>
          <a:bodyPr lIns="0" tIns="0" rIns="0" bIns="0">
            <a:normAutofit/>
          </a:bodyPr>
          <a:lstStyle/>
          <a:p>
            <a:endParaRPr lang="en-US" sz="3200" b="0" strike="noStrike" spc="-1">
              <a:latin typeface="Arial"/>
            </a:endParaRPr>
          </a:p>
        </p:txBody>
      </p:sp>
      <p:sp>
        <p:nvSpPr>
          <p:cNvPr id="12" name="PlaceHolder 3"/>
          <p:cNvSpPr>
            <a:spLocks noGrp="1"/>
          </p:cNvSpPr>
          <p:nvPr>
            <p:ph type="body"/>
          </p:nvPr>
        </p:nvSpPr>
        <p:spPr>
          <a:xfrm>
            <a:off x="4674240" y="1204560"/>
            <a:ext cx="4015800" cy="29854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142" name="PlaceHolder 2"/>
          <p:cNvSpPr>
            <a:spLocks noGrp="1"/>
          </p:cNvSpPr>
          <p:nvPr>
            <p:ph type="body"/>
          </p:nvPr>
        </p:nvSpPr>
        <p:spPr>
          <a:xfrm>
            <a:off x="457200" y="1204560"/>
            <a:ext cx="4015800" cy="2985480"/>
          </a:xfrm>
          <a:prstGeom prst="rect">
            <a:avLst/>
          </a:prstGeom>
        </p:spPr>
        <p:txBody>
          <a:bodyPr lIns="0" tIns="0" rIns="0" bIns="0">
            <a:normAutofit/>
          </a:bodyPr>
          <a:lstStyle/>
          <a:p>
            <a:endParaRPr lang="en-US" sz="3200" b="0" strike="noStrike" spc="-1">
              <a:latin typeface="Arial"/>
            </a:endParaRPr>
          </a:p>
        </p:txBody>
      </p:sp>
      <p:sp>
        <p:nvSpPr>
          <p:cNvPr id="143" name="PlaceHolder 3"/>
          <p:cNvSpPr>
            <a:spLocks noGrp="1"/>
          </p:cNvSpPr>
          <p:nvPr>
            <p:ph type="body"/>
          </p:nvPr>
        </p:nvSpPr>
        <p:spPr>
          <a:xfrm>
            <a:off x="4674240" y="1204560"/>
            <a:ext cx="4015800" cy="29854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5" name="PlaceHolder 1"/>
          <p:cNvSpPr>
            <a:spLocks noGrp="1"/>
          </p:cNvSpPr>
          <p:nvPr>
            <p:ph type="subTitle"/>
          </p:nvPr>
        </p:nvSpPr>
        <p:spPr>
          <a:xfrm>
            <a:off x="457200" y="205200"/>
            <a:ext cx="8229240" cy="3984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147"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US" sz="3200" b="0" strike="noStrike" spc="-1">
              <a:latin typeface="Arial"/>
            </a:endParaRPr>
          </a:p>
        </p:txBody>
      </p:sp>
      <p:sp>
        <p:nvSpPr>
          <p:cNvPr id="148" name="PlaceHolder 3"/>
          <p:cNvSpPr>
            <a:spLocks noGrp="1"/>
          </p:cNvSpPr>
          <p:nvPr>
            <p:ph type="body"/>
          </p:nvPr>
        </p:nvSpPr>
        <p:spPr>
          <a:xfrm>
            <a:off x="4674240" y="1204560"/>
            <a:ext cx="4015800" cy="2985480"/>
          </a:xfrm>
          <a:prstGeom prst="rect">
            <a:avLst/>
          </a:prstGeom>
        </p:spPr>
        <p:txBody>
          <a:bodyPr lIns="0" tIns="0" rIns="0" bIns="0">
            <a:normAutofit/>
          </a:bodyPr>
          <a:lstStyle/>
          <a:p>
            <a:endParaRPr lang="en-US" sz="3200" b="0" strike="noStrike" spc="-1">
              <a:latin typeface="Arial"/>
            </a:endParaRPr>
          </a:p>
        </p:txBody>
      </p:sp>
      <p:sp>
        <p:nvSpPr>
          <p:cNvPr id="149" name="PlaceHolder 4"/>
          <p:cNvSpPr>
            <a:spLocks noGrp="1"/>
          </p:cNvSpPr>
          <p:nvPr>
            <p:ph type="body"/>
          </p:nvPr>
        </p:nvSpPr>
        <p:spPr>
          <a:xfrm>
            <a:off x="457200" y="2764080"/>
            <a:ext cx="4015800" cy="1423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151" name="PlaceHolder 2"/>
          <p:cNvSpPr>
            <a:spLocks noGrp="1"/>
          </p:cNvSpPr>
          <p:nvPr>
            <p:ph type="body"/>
          </p:nvPr>
        </p:nvSpPr>
        <p:spPr>
          <a:xfrm>
            <a:off x="457200" y="1204560"/>
            <a:ext cx="4015800" cy="2985480"/>
          </a:xfrm>
          <a:prstGeom prst="rect">
            <a:avLst/>
          </a:prstGeom>
        </p:spPr>
        <p:txBody>
          <a:bodyPr lIns="0" tIns="0" rIns="0" bIns="0">
            <a:normAutofit/>
          </a:bodyPr>
          <a:lstStyle/>
          <a:p>
            <a:endParaRPr lang="en-US" sz="3200" b="0" strike="noStrike" spc="-1">
              <a:latin typeface="Arial"/>
            </a:endParaRPr>
          </a:p>
        </p:txBody>
      </p:sp>
      <p:sp>
        <p:nvSpPr>
          <p:cNvPr id="152"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US" sz="3200" b="0" strike="noStrike" spc="-1">
              <a:latin typeface="Arial"/>
            </a:endParaRPr>
          </a:p>
        </p:txBody>
      </p:sp>
      <p:sp>
        <p:nvSpPr>
          <p:cNvPr id="153" name="PlaceHolder 4"/>
          <p:cNvSpPr>
            <a:spLocks noGrp="1"/>
          </p:cNvSpPr>
          <p:nvPr>
            <p:ph type="body"/>
          </p:nvPr>
        </p:nvSpPr>
        <p:spPr>
          <a:xfrm>
            <a:off x="4674240" y="2764080"/>
            <a:ext cx="4015800" cy="1423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155"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US" sz="3200" b="0" strike="noStrike" spc="-1">
              <a:latin typeface="Arial"/>
            </a:endParaRPr>
          </a:p>
        </p:txBody>
      </p:sp>
      <p:sp>
        <p:nvSpPr>
          <p:cNvPr id="156"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US" sz="3200" b="0" strike="noStrike" spc="-1">
              <a:latin typeface="Arial"/>
            </a:endParaRPr>
          </a:p>
        </p:txBody>
      </p:sp>
      <p:sp>
        <p:nvSpPr>
          <p:cNvPr id="157" name="PlaceHolder 4"/>
          <p:cNvSpPr>
            <a:spLocks noGrp="1"/>
          </p:cNvSpPr>
          <p:nvPr>
            <p:ph type="body"/>
          </p:nvPr>
        </p:nvSpPr>
        <p:spPr>
          <a:xfrm>
            <a:off x="457200" y="2764080"/>
            <a:ext cx="8229240" cy="1423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159" name="PlaceHolder 2"/>
          <p:cNvSpPr>
            <a:spLocks noGrp="1"/>
          </p:cNvSpPr>
          <p:nvPr>
            <p:ph type="body"/>
          </p:nvPr>
        </p:nvSpPr>
        <p:spPr>
          <a:xfrm>
            <a:off x="457200" y="1204560"/>
            <a:ext cx="8229240" cy="1423800"/>
          </a:xfrm>
          <a:prstGeom prst="rect">
            <a:avLst/>
          </a:prstGeom>
        </p:spPr>
        <p:txBody>
          <a:bodyPr lIns="0" tIns="0" rIns="0" bIns="0">
            <a:normAutofit/>
          </a:bodyPr>
          <a:lstStyle/>
          <a:p>
            <a:endParaRPr lang="en-US" sz="3200" b="0" strike="noStrike" spc="-1">
              <a:latin typeface="Arial"/>
            </a:endParaRPr>
          </a:p>
        </p:txBody>
      </p:sp>
      <p:sp>
        <p:nvSpPr>
          <p:cNvPr id="160" name="PlaceHolder 3"/>
          <p:cNvSpPr>
            <a:spLocks noGrp="1"/>
          </p:cNvSpPr>
          <p:nvPr>
            <p:ph type="body"/>
          </p:nvPr>
        </p:nvSpPr>
        <p:spPr>
          <a:xfrm>
            <a:off x="457200" y="2764080"/>
            <a:ext cx="8229240" cy="1423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162"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US" sz="3200" b="0" strike="noStrike" spc="-1">
              <a:latin typeface="Arial"/>
            </a:endParaRPr>
          </a:p>
        </p:txBody>
      </p:sp>
      <p:sp>
        <p:nvSpPr>
          <p:cNvPr id="163"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US" sz="3200" b="0" strike="noStrike" spc="-1">
              <a:latin typeface="Arial"/>
            </a:endParaRPr>
          </a:p>
        </p:txBody>
      </p:sp>
      <p:sp>
        <p:nvSpPr>
          <p:cNvPr id="164" name="PlaceHolder 4"/>
          <p:cNvSpPr>
            <a:spLocks noGrp="1"/>
          </p:cNvSpPr>
          <p:nvPr>
            <p:ph type="body"/>
          </p:nvPr>
        </p:nvSpPr>
        <p:spPr>
          <a:xfrm>
            <a:off x="457200" y="2764080"/>
            <a:ext cx="4015800" cy="1423800"/>
          </a:xfrm>
          <a:prstGeom prst="rect">
            <a:avLst/>
          </a:prstGeom>
        </p:spPr>
        <p:txBody>
          <a:bodyPr lIns="0" tIns="0" rIns="0" bIns="0">
            <a:normAutofit/>
          </a:bodyPr>
          <a:lstStyle/>
          <a:p>
            <a:endParaRPr lang="en-US" sz="3200" b="0" strike="noStrike" spc="-1">
              <a:latin typeface="Arial"/>
            </a:endParaRPr>
          </a:p>
        </p:txBody>
      </p:sp>
      <p:sp>
        <p:nvSpPr>
          <p:cNvPr id="165" name="PlaceHolder 5"/>
          <p:cNvSpPr>
            <a:spLocks noGrp="1"/>
          </p:cNvSpPr>
          <p:nvPr>
            <p:ph type="body"/>
          </p:nvPr>
        </p:nvSpPr>
        <p:spPr>
          <a:xfrm>
            <a:off x="4674240" y="2764080"/>
            <a:ext cx="4015800" cy="1423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167" name="PlaceHolder 2"/>
          <p:cNvSpPr>
            <a:spLocks noGrp="1"/>
          </p:cNvSpPr>
          <p:nvPr>
            <p:ph type="body"/>
          </p:nvPr>
        </p:nvSpPr>
        <p:spPr>
          <a:xfrm>
            <a:off x="457200" y="1204560"/>
            <a:ext cx="2649600" cy="1423800"/>
          </a:xfrm>
          <a:prstGeom prst="rect">
            <a:avLst/>
          </a:prstGeom>
        </p:spPr>
        <p:txBody>
          <a:bodyPr lIns="0" tIns="0" rIns="0" bIns="0">
            <a:normAutofit/>
          </a:bodyPr>
          <a:lstStyle/>
          <a:p>
            <a:endParaRPr lang="en-US" sz="3200" b="0" strike="noStrike" spc="-1">
              <a:latin typeface="Arial"/>
            </a:endParaRPr>
          </a:p>
        </p:txBody>
      </p:sp>
      <p:sp>
        <p:nvSpPr>
          <p:cNvPr id="168" name="PlaceHolder 3"/>
          <p:cNvSpPr>
            <a:spLocks noGrp="1"/>
          </p:cNvSpPr>
          <p:nvPr>
            <p:ph type="body"/>
          </p:nvPr>
        </p:nvSpPr>
        <p:spPr>
          <a:xfrm>
            <a:off x="3239640" y="1204560"/>
            <a:ext cx="2649600" cy="1423800"/>
          </a:xfrm>
          <a:prstGeom prst="rect">
            <a:avLst/>
          </a:prstGeom>
        </p:spPr>
        <p:txBody>
          <a:bodyPr lIns="0" tIns="0" rIns="0" bIns="0">
            <a:normAutofit/>
          </a:bodyPr>
          <a:lstStyle/>
          <a:p>
            <a:endParaRPr lang="en-US" sz="3200" b="0" strike="noStrike" spc="-1">
              <a:latin typeface="Arial"/>
            </a:endParaRPr>
          </a:p>
        </p:txBody>
      </p:sp>
      <p:sp>
        <p:nvSpPr>
          <p:cNvPr id="169" name="PlaceHolder 4"/>
          <p:cNvSpPr>
            <a:spLocks noGrp="1"/>
          </p:cNvSpPr>
          <p:nvPr>
            <p:ph type="body"/>
          </p:nvPr>
        </p:nvSpPr>
        <p:spPr>
          <a:xfrm>
            <a:off x="6022080" y="1204560"/>
            <a:ext cx="2649600" cy="1423800"/>
          </a:xfrm>
          <a:prstGeom prst="rect">
            <a:avLst/>
          </a:prstGeom>
        </p:spPr>
        <p:txBody>
          <a:bodyPr lIns="0" tIns="0" rIns="0" bIns="0">
            <a:normAutofit/>
          </a:bodyPr>
          <a:lstStyle/>
          <a:p>
            <a:endParaRPr lang="en-US" sz="3200" b="0" strike="noStrike" spc="-1">
              <a:latin typeface="Arial"/>
            </a:endParaRPr>
          </a:p>
        </p:txBody>
      </p:sp>
      <p:sp>
        <p:nvSpPr>
          <p:cNvPr id="170" name="PlaceHolder 5"/>
          <p:cNvSpPr>
            <a:spLocks noGrp="1"/>
          </p:cNvSpPr>
          <p:nvPr>
            <p:ph type="body"/>
          </p:nvPr>
        </p:nvSpPr>
        <p:spPr>
          <a:xfrm>
            <a:off x="457200" y="2764080"/>
            <a:ext cx="2649600" cy="1423800"/>
          </a:xfrm>
          <a:prstGeom prst="rect">
            <a:avLst/>
          </a:prstGeom>
        </p:spPr>
        <p:txBody>
          <a:bodyPr lIns="0" tIns="0" rIns="0" bIns="0">
            <a:normAutofit/>
          </a:bodyPr>
          <a:lstStyle/>
          <a:p>
            <a:endParaRPr lang="en-US" sz="3200" b="0" strike="noStrike" spc="-1">
              <a:latin typeface="Arial"/>
            </a:endParaRPr>
          </a:p>
        </p:txBody>
      </p:sp>
      <p:sp>
        <p:nvSpPr>
          <p:cNvPr id="171" name="PlaceHolder 6"/>
          <p:cNvSpPr>
            <a:spLocks noGrp="1"/>
          </p:cNvSpPr>
          <p:nvPr>
            <p:ph type="body"/>
          </p:nvPr>
        </p:nvSpPr>
        <p:spPr>
          <a:xfrm>
            <a:off x="3239640" y="2764080"/>
            <a:ext cx="2649600" cy="1423800"/>
          </a:xfrm>
          <a:prstGeom prst="rect">
            <a:avLst/>
          </a:prstGeom>
        </p:spPr>
        <p:txBody>
          <a:bodyPr lIns="0" tIns="0" rIns="0" bIns="0">
            <a:normAutofit/>
          </a:bodyPr>
          <a:lstStyle/>
          <a:p>
            <a:endParaRPr lang="en-US" sz="3200" b="0" strike="noStrike" spc="-1">
              <a:latin typeface="Arial"/>
            </a:endParaRPr>
          </a:p>
        </p:txBody>
      </p:sp>
      <p:sp>
        <p:nvSpPr>
          <p:cNvPr id="172" name="PlaceHolder 7"/>
          <p:cNvSpPr>
            <a:spLocks noGrp="1"/>
          </p:cNvSpPr>
          <p:nvPr>
            <p:ph type="body"/>
          </p:nvPr>
        </p:nvSpPr>
        <p:spPr>
          <a:xfrm>
            <a:off x="6022080" y="2764080"/>
            <a:ext cx="2649600" cy="1423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05200"/>
            <a:ext cx="8229240" cy="3984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204560"/>
            <a:ext cx="4015800" cy="298548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57200" y="2764080"/>
            <a:ext cx="4015800" cy="1423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204560"/>
            <a:ext cx="4015800" cy="298548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674240" y="2764080"/>
            <a:ext cx="4015800" cy="1423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932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US" sz="3200" b="0" strike="noStrike" spc="-1">
              <a:latin typeface="Arial"/>
            </a:endParaRPr>
          </a:p>
        </p:txBody>
      </p:sp>
      <p:sp>
        <p:nvSpPr>
          <p:cNvPr id="26" name="PlaceHolder 4"/>
          <p:cNvSpPr>
            <a:spLocks noGrp="1"/>
          </p:cNvSpPr>
          <p:nvPr>
            <p:ph type="body"/>
          </p:nvPr>
        </p:nvSpPr>
        <p:spPr>
          <a:xfrm>
            <a:off x="457200" y="2764080"/>
            <a:ext cx="8229240" cy="1423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0" y="2088000"/>
            <a:ext cx="8240760" cy="1152360"/>
          </a:xfrm>
          <a:prstGeom prst="rect">
            <a:avLst/>
          </a:prstGeom>
          <a:solidFill>
            <a:srgbClr val="0B7BCD"/>
          </a:solidFill>
          <a:ln>
            <a:noFill/>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7" name="CustomShape 2"/>
          <p:cNvSpPr/>
          <p:nvPr/>
        </p:nvSpPr>
        <p:spPr>
          <a:xfrm>
            <a:off x="8337960" y="2088000"/>
            <a:ext cx="817560" cy="1152360"/>
          </a:xfrm>
          <a:prstGeom prst="rect">
            <a:avLst/>
          </a:prstGeom>
          <a:solidFill>
            <a:srgbClr val="1F3864"/>
          </a:solidFill>
          <a:ln>
            <a:noFill/>
          </a:ln>
          <a:effectLst>
            <a:outerShdw blurRad="127000" dist="76200" dir="2700000" algn="tl" rotWithShape="0">
              <a:srgbClr val="000000">
                <a:alpha val="40000"/>
              </a:srgbClr>
            </a:outerShdw>
          </a:effectLst>
        </p:spPr>
        <p:style>
          <a:lnRef idx="0">
            <a:scrgbClr r="0" g="0" b="0"/>
          </a:lnRef>
          <a:fillRef idx="0">
            <a:scrgbClr r="0" g="0" b="0"/>
          </a:fillRef>
          <a:effectRef idx="0">
            <a:scrgbClr r="0" g="0" b="0"/>
          </a:effectRef>
          <a:fontRef idx="minor"/>
        </p:style>
      </p:sp>
      <p:pic>
        <p:nvPicPr>
          <p:cNvPr id="2" name="Google Shape;17;p2"/>
          <p:cNvPicPr/>
          <p:nvPr/>
        </p:nvPicPr>
        <p:blipFill>
          <a:blip r:embed="rId14"/>
          <a:stretch/>
        </p:blipFill>
        <p:spPr>
          <a:xfrm>
            <a:off x="232920" y="148680"/>
            <a:ext cx="2014200" cy="780480"/>
          </a:xfrm>
          <a:prstGeom prst="rect">
            <a:avLst/>
          </a:prstGeom>
          <a:ln>
            <a:noFill/>
          </a:ln>
        </p:spPr>
      </p:pic>
      <p:pic>
        <p:nvPicPr>
          <p:cNvPr id="3" name="Google Shape;18;p2"/>
          <p:cNvPicPr/>
          <p:nvPr/>
        </p:nvPicPr>
        <p:blipFill>
          <a:blip r:embed="rId15"/>
          <a:srcRect l="-2003" t="24898" r="3651" b="27412"/>
          <a:stretch/>
        </p:blipFill>
        <p:spPr>
          <a:xfrm>
            <a:off x="6786360" y="114120"/>
            <a:ext cx="2189880" cy="849600"/>
          </a:xfrm>
          <a:prstGeom prst="rect">
            <a:avLst/>
          </a:prstGeom>
          <a:ln>
            <a:noFill/>
          </a:ln>
        </p:spPr>
      </p:pic>
      <p:sp>
        <p:nvSpPr>
          <p:cNvPr id="4" name="PlaceHolder 3"/>
          <p:cNvSpPr>
            <a:spLocks noGrp="1"/>
          </p:cNvSpPr>
          <p:nvPr>
            <p:ph type="title"/>
          </p:nvPr>
        </p:nvSpPr>
        <p:spPr>
          <a:xfrm>
            <a:off x="628560" y="273960"/>
            <a:ext cx="7886160" cy="575280"/>
          </a:xfrm>
          <a:prstGeom prst="rect">
            <a:avLst/>
          </a:prstGeom>
        </p:spPr>
        <p:txBody>
          <a:bodyPr lIns="0" tIns="0" rIns="0" bIns="0" anchor="ctr"/>
          <a:lstStyle/>
          <a:p>
            <a:r>
              <a:rPr lang="en-US" sz="1800" b="0" strike="noStrike" spc="-1">
                <a:latin typeface="Arial"/>
              </a:rPr>
              <a:t>Click to edit the title text format</a:t>
            </a:r>
          </a:p>
        </p:txBody>
      </p:sp>
      <p:sp>
        <p:nvSpPr>
          <p:cNvPr id="5" name="PlaceHolder 4"/>
          <p:cNvSpPr>
            <a:spLocks noGrp="1"/>
          </p:cNvSpPr>
          <p:nvPr>
            <p:ph type="body"/>
          </p:nvPr>
        </p:nvSpPr>
        <p:spPr>
          <a:xfrm>
            <a:off x="457200" y="1204560"/>
            <a:ext cx="8229240" cy="2985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a:off x="0" y="2088000"/>
            <a:ext cx="8240760" cy="3058920"/>
          </a:xfrm>
          <a:prstGeom prst="rect">
            <a:avLst/>
          </a:prstGeom>
          <a:solidFill>
            <a:srgbClr val="0B7BCD"/>
          </a:solidFill>
          <a:ln>
            <a:noFill/>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43" name="CustomShape 2"/>
          <p:cNvSpPr/>
          <p:nvPr/>
        </p:nvSpPr>
        <p:spPr>
          <a:xfrm>
            <a:off x="8300880" y="2088000"/>
            <a:ext cx="842760" cy="3058920"/>
          </a:xfrm>
          <a:prstGeom prst="rect">
            <a:avLst/>
          </a:prstGeom>
          <a:solidFill>
            <a:srgbClr val="1F3864"/>
          </a:solidFill>
          <a:ln>
            <a:noFill/>
          </a:ln>
          <a:effectLst>
            <a:outerShdw blurRad="127000" dist="76200" dir="270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44" name="PlaceHolder 3"/>
          <p:cNvSpPr>
            <a:spLocks noGrp="1"/>
          </p:cNvSpPr>
          <p:nvPr>
            <p:ph type="title"/>
          </p:nvPr>
        </p:nvSpPr>
        <p:spPr>
          <a:xfrm>
            <a:off x="457200" y="205200"/>
            <a:ext cx="8229240" cy="859320"/>
          </a:xfrm>
          <a:prstGeom prst="rect">
            <a:avLst/>
          </a:prstGeom>
        </p:spPr>
        <p:txBody>
          <a:bodyPr lIns="0" tIns="0" rIns="0" bIns="0" anchor="ctr"/>
          <a:lstStyle/>
          <a:p>
            <a:pPr algn="ctr"/>
            <a:r>
              <a:rPr lang="en-US" sz="4400" b="0" strike="noStrike" spc="-1">
                <a:latin typeface="Arial"/>
              </a:rPr>
              <a:t>Click to edit the title text format</a:t>
            </a:r>
          </a:p>
        </p:txBody>
      </p:sp>
      <p:sp>
        <p:nvSpPr>
          <p:cNvPr id="45" name="PlaceHolder 4"/>
          <p:cNvSpPr>
            <a:spLocks noGrp="1"/>
          </p:cNvSpPr>
          <p:nvPr>
            <p:ph type="body"/>
          </p:nvPr>
        </p:nvSpPr>
        <p:spPr>
          <a:xfrm>
            <a:off x="457200" y="1204560"/>
            <a:ext cx="8229240" cy="2985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CustomShape 1"/>
          <p:cNvSpPr/>
          <p:nvPr/>
        </p:nvSpPr>
        <p:spPr>
          <a:xfrm>
            <a:off x="-14400" y="4766760"/>
            <a:ext cx="891720" cy="387000"/>
          </a:xfrm>
          <a:prstGeom prst="rect">
            <a:avLst/>
          </a:prstGeom>
          <a:solidFill>
            <a:srgbClr val="1F3864"/>
          </a:solidFill>
          <a:ln>
            <a:noFill/>
          </a:ln>
        </p:spPr>
        <p:style>
          <a:lnRef idx="0">
            <a:scrgbClr r="0" g="0" b="0"/>
          </a:lnRef>
          <a:fillRef idx="0">
            <a:scrgbClr r="0" g="0" b="0"/>
          </a:fillRef>
          <a:effectRef idx="0">
            <a:scrgbClr r="0" g="0" b="0"/>
          </a:effectRef>
          <a:fontRef idx="minor"/>
        </p:style>
      </p:sp>
      <p:sp>
        <p:nvSpPr>
          <p:cNvPr id="83" name="CustomShape 2"/>
          <p:cNvSpPr/>
          <p:nvPr/>
        </p:nvSpPr>
        <p:spPr>
          <a:xfrm>
            <a:off x="980280" y="4766760"/>
            <a:ext cx="8163360" cy="387000"/>
          </a:xfrm>
          <a:prstGeom prst="rect">
            <a:avLst/>
          </a:prstGeom>
          <a:solidFill>
            <a:srgbClr val="0B7BCD"/>
          </a:solidFill>
          <a:ln>
            <a:noFill/>
          </a:ln>
        </p:spPr>
        <p:style>
          <a:lnRef idx="0">
            <a:scrgbClr r="0" g="0" b="0"/>
          </a:lnRef>
          <a:fillRef idx="0">
            <a:scrgbClr r="0" g="0" b="0"/>
          </a:fillRef>
          <a:effectRef idx="0">
            <a:scrgbClr r="0" g="0" b="0"/>
          </a:effectRef>
          <a:fontRef idx="minor"/>
        </p:style>
      </p:sp>
      <p:sp>
        <p:nvSpPr>
          <p:cNvPr id="84" name="CustomShape 3"/>
          <p:cNvSpPr/>
          <p:nvPr/>
        </p:nvSpPr>
        <p:spPr>
          <a:xfrm>
            <a:off x="5937480" y="4824000"/>
            <a:ext cx="3085560" cy="273600"/>
          </a:xfrm>
          <a:prstGeom prst="rect">
            <a:avLst/>
          </a:prstGeom>
          <a:noFill/>
          <a:ln>
            <a:noFill/>
          </a:ln>
        </p:spPr>
        <p:style>
          <a:lnRef idx="0">
            <a:scrgbClr r="0" g="0" b="0"/>
          </a:lnRef>
          <a:fillRef idx="0">
            <a:scrgbClr r="0" g="0" b="0"/>
          </a:fillRef>
          <a:effectRef idx="0">
            <a:scrgbClr r="0" g="0" b="0"/>
          </a:effectRef>
          <a:fontRef idx="minor"/>
        </p:style>
      </p:sp>
      <p:sp>
        <p:nvSpPr>
          <p:cNvPr id="85" name="CustomShape 4"/>
          <p:cNvSpPr/>
          <p:nvPr/>
        </p:nvSpPr>
        <p:spPr>
          <a:xfrm>
            <a:off x="240480" y="4851720"/>
            <a:ext cx="356760" cy="216360"/>
          </a:xfrm>
          <a:prstGeom prst="rect">
            <a:avLst/>
          </a:prstGeom>
          <a:noFill/>
          <a:ln>
            <a:noFill/>
          </a:ln>
        </p:spPr>
        <p:style>
          <a:lnRef idx="0">
            <a:scrgbClr r="0" g="0" b="0"/>
          </a:lnRef>
          <a:fillRef idx="0">
            <a:scrgbClr r="0" g="0" b="0"/>
          </a:fillRef>
          <a:effectRef idx="0">
            <a:scrgbClr r="0" g="0" b="0"/>
          </a:effectRef>
          <a:fontRef idx="minor"/>
        </p:style>
        <p:txBody>
          <a:bodyPr lIns="68400" tIns="34200" rIns="68400" bIns="34200" anchor="ctr"/>
          <a:lstStyle/>
          <a:p>
            <a:pPr algn="r">
              <a:lnSpc>
                <a:spcPct val="100000"/>
              </a:lnSpc>
            </a:pPr>
            <a:fld id="{E5A02559-A477-4A8F-A24E-4A445369DF01}" type="slidenum">
              <a:rPr lang="en-US" sz="1400" b="0" strike="noStrike" spc="-1">
                <a:solidFill>
                  <a:srgbClr val="FFFFFF"/>
                </a:solidFill>
                <a:latin typeface="Calibri"/>
                <a:ea typeface="Calibri"/>
              </a:rPr>
              <a:t>‹#›</a:t>
            </a:fld>
            <a:endParaRPr lang="en-US" sz="1400" b="0" strike="noStrike" spc="-1">
              <a:latin typeface="Arial"/>
            </a:endParaRPr>
          </a:p>
        </p:txBody>
      </p:sp>
      <p:sp>
        <p:nvSpPr>
          <p:cNvPr id="86" name="CustomShape 5"/>
          <p:cNvSpPr/>
          <p:nvPr/>
        </p:nvSpPr>
        <p:spPr>
          <a:xfrm>
            <a:off x="1047240" y="4817160"/>
            <a:ext cx="4893840" cy="216360"/>
          </a:xfrm>
          <a:prstGeom prst="rect">
            <a:avLst/>
          </a:prstGeom>
          <a:noFill/>
          <a:ln>
            <a:noFill/>
          </a:ln>
        </p:spPr>
        <p:style>
          <a:lnRef idx="0">
            <a:scrgbClr r="0" g="0" b="0"/>
          </a:lnRef>
          <a:fillRef idx="0">
            <a:scrgbClr r="0" g="0" b="0"/>
          </a:fillRef>
          <a:effectRef idx="0">
            <a:scrgbClr r="0" g="0" b="0"/>
          </a:effectRef>
          <a:fontRef idx="minor"/>
        </p:style>
      </p:sp>
      <p:sp>
        <p:nvSpPr>
          <p:cNvPr id="87" name="CustomShape 6"/>
          <p:cNvSpPr/>
          <p:nvPr/>
        </p:nvSpPr>
        <p:spPr>
          <a:xfrm>
            <a:off x="6571440" y="4814280"/>
            <a:ext cx="2708280" cy="216360"/>
          </a:xfrm>
          <a:prstGeom prst="rect">
            <a:avLst/>
          </a:prstGeom>
          <a:noFill/>
          <a:ln>
            <a:noFill/>
          </a:ln>
        </p:spPr>
        <p:style>
          <a:lnRef idx="0">
            <a:scrgbClr r="0" g="0" b="0"/>
          </a:lnRef>
          <a:fillRef idx="0">
            <a:scrgbClr r="0" g="0" b="0"/>
          </a:fillRef>
          <a:effectRef idx="0">
            <a:scrgbClr r="0" g="0" b="0"/>
          </a:effectRef>
          <a:fontRef idx="minor"/>
        </p:style>
      </p:sp>
      <p:sp>
        <p:nvSpPr>
          <p:cNvPr id="89" name="PlaceHolder 7"/>
          <p:cNvSpPr>
            <a:spLocks noGrp="1"/>
          </p:cNvSpPr>
          <p:nvPr>
            <p:ph type="title"/>
          </p:nvPr>
        </p:nvSpPr>
        <p:spPr>
          <a:xfrm>
            <a:off x="457200" y="205200"/>
            <a:ext cx="8229240" cy="859320"/>
          </a:xfrm>
          <a:prstGeom prst="rect">
            <a:avLst/>
          </a:prstGeom>
        </p:spPr>
        <p:txBody>
          <a:bodyPr lIns="0" tIns="0" rIns="0" bIns="0" anchor="ctr"/>
          <a:lstStyle/>
          <a:p>
            <a:pPr algn="ctr"/>
            <a:r>
              <a:rPr lang="en-US" sz="4400" b="0" strike="noStrike" spc="-1">
                <a:latin typeface="Arial"/>
              </a:rPr>
              <a:t>Click to edit the title text format</a:t>
            </a:r>
          </a:p>
        </p:txBody>
      </p:sp>
      <p:sp>
        <p:nvSpPr>
          <p:cNvPr id="90" name="PlaceHolder 8"/>
          <p:cNvSpPr>
            <a:spLocks noGrp="1"/>
          </p:cNvSpPr>
          <p:nvPr>
            <p:ph type="body"/>
          </p:nvPr>
        </p:nvSpPr>
        <p:spPr>
          <a:xfrm>
            <a:off x="457200" y="1204560"/>
            <a:ext cx="8229240" cy="2985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7" name="CustomShape 1"/>
          <p:cNvSpPr/>
          <p:nvPr/>
        </p:nvSpPr>
        <p:spPr>
          <a:xfrm>
            <a:off x="-14400" y="4766760"/>
            <a:ext cx="891720" cy="387000"/>
          </a:xfrm>
          <a:prstGeom prst="rect">
            <a:avLst/>
          </a:prstGeom>
          <a:solidFill>
            <a:srgbClr val="1F3864"/>
          </a:solidFill>
          <a:ln>
            <a:noFill/>
          </a:ln>
        </p:spPr>
        <p:style>
          <a:lnRef idx="0">
            <a:scrgbClr r="0" g="0" b="0"/>
          </a:lnRef>
          <a:fillRef idx="0">
            <a:scrgbClr r="0" g="0" b="0"/>
          </a:fillRef>
          <a:effectRef idx="0">
            <a:scrgbClr r="0" g="0" b="0"/>
          </a:effectRef>
          <a:fontRef idx="minor"/>
        </p:style>
      </p:sp>
      <p:sp>
        <p:nvSpPr>
          <p:cNvPr id="128" name="CustomShape 2"/>
          <p:cNvSpPr/>
          <p:nvPr/>
        </p:nvSpPr>
        <p:spPr>
          <a:xfrm>
            <a:off x="980280" y="4766760"/>
            <a:ext cx="8163360" cy="387000"/>
          </a:xfrm>
          <a:prstGeom prst="rect">
            <a:avLst/>
          </a:prstGeom>
          <a:solidFill>
            <a:srgbClr val="0B7BCD"/>
          </a:solidFill>
          <a:ln>
            <a:noFill/>
          </a:ln>
        </p:spPr>
        <p:style>
          <a:lnRef idx="0">
            <a:scrgbClr r="0" g="0" b="0"/>
          </a:lnRef>
          <a:fillRef idx="0">
            <a:scrgbClr r="0" g="0" b="0"/>
          </a:fillRef>
          <a:effectRef idx="0">
            <a:scrgbClr r="0" g="0" b="0"/>
          </a:effectRef>
          <a:fontRef idx="minor"/>
        </p:style>
      </p:sp>
      <p:sp>
        <p:nvSpPr>
          <p:cNvPr id="129" name="CustomShape 3"/>
          <p:cNvSpPr/>
          <p:nvPr/>
        </p:nvSpPr>
        <p:spPr>
          <a:xfrm>
            <a:off x="5937480" y="4824000"/>
            <a:ext cx="3085560" cy="273600"/>
          </a:xfrm>
          <a:prstGeom prst="rect">
            <a:avLst/>
          </a:prstGeom>
          <a:noFill/>
          <a:ln>
            <a:noFill/>
          </a:ln>
        </p:spPr>
        <p:style>
          <a:lnRef idx="0">
            <a:scrgbClr r="0" g="0" b="0"/>
          </a:lnRef>
          <a:fillRef idx="0">
            <a:scrgbClr r="0" g="0" b="0"/>
          </a:fillRef>
          <a:effectRef idx="0">
            <a:scrgbClr r="0" g="0" b="0"/>
          </a:effectRef>
          <a:fontRef idx="minor"/>
        </p:style>
      </p:sp>
      <p:sp>
        <p:nvSpPr>
          <p:cNvPr id="130" name="CustomShape 4"/>
          <p:cNvSpPr/>
          <p:nvPr/>
        </p:nvSpPr>
        <p:spPr>
          <a:xfrm>
            <a:off x="240480" y="4851720"/>
            <a:ext cx="356760" cy="216360"/>
          </a:xfrm>
          <a:prstGeom prst="rect">
            <a:avLst/>
          </a:prstGeom>
          <a:noFill/>
          <a:ln>
            <a:noFill/>
          </a:ln>
        </p:spPr>
        <p:style>
          <a:lnRef idx="0">
            <a:scrgbClr r="0" g="0" b="0"/>
          </a:lnRef>
          <a:fillRef idx="0">
            <a:scrgbClr r="0" g="0" b="0"/>
          </a:fillRef>
          <a:effectRef idx="0">
            <a:scrgbClr r="0" g="0" b="0"/>
          </a:effectRef>
          <a:fontRef idx="minor"/>
        </p:style>
        <p:txBody>
          <a:bodyPr lIns="68400" tIns="34200" rIns="68400" bIns="34200" anchor="ctr"/>
          <a:lstStyle/>
          <a:p>
            <a:pPr algn="r">
              <a:lnSpc>
                <a:spcPct val="100000"/>
              </a:lnSpc>
            </a:pPr>
            <a:fld id="{F3FE5218-9C4D-4AC0-BE71-416AFFDB0F15}" type="slidenum">
              <a:rPr lang="en-US" sz="1400" b="0" strike="noStrike" spc="-1">
                <a:solidFill>
                  <a:srgbClr val="FFFFFF"/>
                </a:solidFill>
                <a:latin typeface="Calibri"/>
                <a:ea typeface="Calibri"/>
              </a:rPr>
              <a:t>‹#›</a:t>
            </a:fld>
            <a:endParaRPr lang="en-US" sz="1400" b="0" strike="noStrike" spc="-1">
              <a:latin typeface="Arial"/>
            </a:endParaRPr>
          </a:p>
        </p:txBody>
      </p:sp>
      <p:sp>
        <p:nvSpPr>
          <p:cNvPr id="131" name="CustomShape 5"/>
          <p:cNvSpPr/>
          <p:nvPr/>
        </p:nvSpPr>
        <p:spPr>
          <a:xfrm>
            <a:off x="1047240" y="4817160"/>
            <a:ext cx="4893840" cy="216360"/>
          </a:xfrm>
          <a:prstGeom prst="rect">
            <a:avLst/>
          </a:prstGeom>
          <a:noFill/>
          <a:ln>
            <a:noFill/>
          </a:ln>
        </p:spPr>
        <p:style>
          <a:lnRef idx="0">
            <a:scrgbClr r="0" g="0" b="0"/>
          </a:lnRef>
          <a:fillRef idx="0">
            <a:scrgbClr r="0" g="0" b="0"/>
          </a:fillRef>
          <a:effectRef idx="0">
            <a:scrgbClr r="0" g="0" b="0"/>
          </a:effectRef>
          <a:fontRef idx="minor"/>
        </p:style>
      </p:sp>
      <p:sp>
        <p:nvSpPr>
          <p:cNvPr id="132" name="CustomShape 6"/>
          <p:cNvSpPr/>
          <p:nvPr/>
        </p:nvSpPr>
        <p:spPr>
          <a:xfrm>
            <a:off x="6571440" y="4814280"/>
            <a:ext cx="2708280" cy="216360"/>
          </a:xfrm>
          <a:prstGeom prst="rect">
            <a:avLst/>
          </a:prstGeom>
          <a:noFill/>
          <a:ln>
            <a:noFill/>
          </a:ln>
        </p:spPr>
        <p:style>
          <a:lnRef idx="0">
            <a:scrgbClr r="0" g="0" b="0"/>
          </a:lnRef>
          <a:fillRef idx="0">
            <a:scrgbClr r="0" g="0" b="0"/>
          </a:fillRef>
          <a:effectRef idx="0">
            <a:scrgbClr r="0" g="0" b="0"/>
          </a:effectRef>
          <a:fontRef idx="minor"/>
        </p:style>
      </p:sp>
      <p:sp>
        <p:nvSpPr>
          <p:cNvPr id="134" name="PlaceHolder 7"/>
          <p:cNvSpPr>
            <a:spLocks noGrp="1"/>
          </p:cNvSpPr>
          <p:nvPr>
            <p:ph type="title"/>
          </p:nvPr>
        </p:nvSpPr>
        <p:spPr>
          <a:xfrm>
            <a:off x="628560" y="273960"/>
            <a:ext cx="7886160" cy="575280"/>
          </a:xfrm>
          <a:prstGeom prst="rect">
            <a:avLst/>
          </a:prstGeom>
        </p:spPr>
        <p:txBody>
          <a:bodyPr lIns="0" tIns="0" rIns="0" bIns="0" anchor="ctr"/>
          <a:lstStyle/>
          <a:p>
            <a:r>
              <a:rPr lang="en-US" sz="1800" b="0" strike="noStrike" spc="-1">
                <a:latin typeface="Arial"/>
              </a:rPr>
              <a:t>Click to edit the title text format</a:t>
            </a:r>
          </a:p>
        </p:txBody>
      </p:sp>
      <p:sp>
        <p:nvSpPr>
          <p:cNvPr id="135" name="PlaceHolder 8"/>
          <p:cNvSpPr>
            <a:spLocks noGrp="1"/>
          </p:cNvSpPr>
          <p:nvPr>
            <p:ph type="body"/>
          </p:nvPr>
        </p:nvSpPr>
        <p:spPr>
          <a:xfrm>
            <a:off x="628560" y="907560"/>
            <a:ext cx="3848040" cy="37285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136" name="PlaceHolder 9"/>
          <p:cNvSpPr>
            <a:spLocks noGrp="1"/>
          </p:cNvSpPr>
          <p:nvPr>
            <p:ph type="body"/>
          </p:nvPr>
        </p:nvSpPr>
        <p:spPr>
          <a:xfrm>
            <a:off x="4669920" y="907560"/>
            <a:ext cx="3848040" cy="37285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8" Type="http://schemas.openxmlformats.org/officeDocument/2006/relationships/hyperlink" Target="https://pipenv-fork.readthedocs.io/en/latest/%22%20/t%20%22https:/pipenv-fork.readthedocs.io/en/latest/" TargetMode="External"/><Relationship Id="rId13" Type="http://schemas.openxmlformats.org/officeDocument/2006/relationships/hyperlink" Target="https://www.python.org/dev/peps/pep-0257/%22%20/t%20%22https:/www.python.org/dev/peps/pep-0257/" TargetMode="External"/><Relationship Id="rId3" Type="http://schemas.openxmlformats.org/officeDocument/2006/relationships/hyperlink" Target="https://pandas.pydata.org/docs/user_guide/10min.html%22%20/t%20%22https:/pandas.pydata.org/docs/user_guide/10min.html" TargetMode="External"/><Relationship Id="rId7" Type="http://schemas.openxmlformats.org/officeDocument/2006/relationships/hyperlink" Target="https://ipywidgets.readthedocs.io/en/latest/%22%20/t%20%22https:/ipywidgets.readthedocs.io/en/latest/" TargetMode="External"/><Relationship Id="rId12" Type="http://schemas.openxmlformats.org/officeDocument/2006/relationships/hyperlink" Target="https://www.atlassian.com/de/git/tutorials/comparing-workflows/gitflow-workflow%22%20/t%20%22https:/www.atlassian.com/de/git/tutorials/comparing-workflows/gitflow-workflow" TargetMode="External"/><Relationship Id="rId2" Type="http://schemas.openxmlformats.org/officeDocument/2006/relationships/hyperlink" Target="https://pip.pypa.io/en/stable/installing/%22%20/t%20%22https:/pip.pypa.io/en/stable/installing/" TargetMode="External"/><Relationship Id="rId1" Type="http://schemas.openxmlformats.org/officeDocument/2006/relationships/slideLayout" Target="../slideLayouts/slideLayout40.xml"/><Relationship Id="rId6" Type="http://schemas.openxmlformats.org/officeDocument/2006/relationships/hyperlink" Target="https://dash.plotly.com/introduction%22%20/t%20%22https:/dash.plotly.com/introduction" TargetMode="External"/><Relationship Id="rId11" Type="http://schemas.openxmlformats.org/officeDocument/2006/relationships/hyperlink" Target="https://docs.github.com/en/free-pro-team@latest/github/managing-your-work-on-github/about-project-boards%22%20/t%20%22https:/docs.github.com/en/free-pro-team@latest/github/managing-your-work-on-github/about-project-boards" TargetMode="External"/><Relationship Id="rId5" Type="http://schemas.openxmlformats.org/officeDocument/2006/relationships/hyperlink" Target="https://jupyter-tutorial.readthedocs.io/en/latest/%22%20/t%20%22https:/jupyter-tutorial.readthedocs.io/en/latest/" TargetMode="External"/><Relationship Id="rId10" Type="http://schemas.openxmlformats.org/officeDocument/2006/relationships/hyperlink" Target="https://github.com/adam-p/markdown-here/wiki/Markdown-Cheatsheet%22%20/t%20%22https:/github.com/adam-p/markdown-here/wiki/Markdown-Cheatsheet" TargetMode="External"/><Relationship Id="rId4" Type="http://schemas.openxmlformats.org/officeDocument/2006/relationships/hyperlink" Target="https://rdflib.readthedocs.io/en/stable/gettingstarted.html%22%20/t%20%22https:/rdflib.readthedocs.io/en/stable/gettingstarted.html" TargetMode="External"/><Relationship Id="rId9" Type="http://schemas.openxmlformats.org/officeDocument/2006/relationships/hyperlink" Target="https://plotly.com/python/%22%20/t%20%22https:/plotly.com/python/"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s6fikass/semanticweblab2020-2021" TargetMode="Externa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hyperlink" Target="https://uni-bonn.sciebo.de/s/IwA1dRbIxhqWezK" TargetMode="Externa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263880" y="2271240"/>
            <a:ext cx="7736400" cy="605880"/>
          </a:xfrm>
          <a:prstGeom prst="rect">
            <a:avLst/>
          </a:prstGeom>
          <a:noFill/>
          <a:ln>
            <a:noFill/>
          </a:ln>
        </p:spPr>
        <p:style>
          <a:lnRef idx="0">
            <a:scrgbClr r="0" g="0" b="0"/>
          </a:lnRef>
          <a:fillRef idx="0">
            <a:scrgbClr r="0" g="0" b="0"/>
          </a:fillRef>
          <a:effectRef idx="0">
            <a:scrgbClr r="0" g="0" b="0"/>
          </a:effectRef>
          <a:fontRef idx="minor"/>
        </p:style>
        <p:txBody>
          <a:bodyPr lIns="68400" tIns="68400" rIns="68400" bIns="68400" anchor="b"/>
          <a:lstStyle/>
          <a:p>
            <a:pPr algn="r">
              <a:lnSpc>
                <a:spcPct val="90000"/>
              </a:lnSpc>
            </a:pPr>
            <a:r>
              <a:rPr lang="en-US" sz="2400" b="1" strike="noStrike" spc="-1">
                <a:solidFill>
                  <a:srgbClr val="FFFFFF"/>
                </a:solidFill>
                <a:latin typeface="Calibri"/>
                <a:ea typeface="Calibri"/>
              </a:rPr>
              <a:t>MA-INF 4314 - Lab Semantic Data Web Technologies</a:t>
            </a:r>
            <a:endParaRPr lang="en-US" sz="2400" b="0" strike="noStrike" spc="-1">
              <a:latin typeface="Arial"/>
            </a:endParaRPr>
          </a:p>
        </p:txBody>
      </p:sp>
      <p:sp>
        <p:nvSpPr>
          <p:cNvPr id="174" name="CustomShape 2"/>
          <p:cNvSpPr/>
          <p:nvPr/>
        </p:nvSpPr>
        <p:spPr>
          <a:xfrm>
            <a:off x="1143000" y="3445560"/>
            <a:ext cx="6857280" cy="1038240"/>
          </a:xfrm>
          <a:prstGeom prst="rect">
            <a:avLst/>
          </a:prstGeom>
          <a:noFill/>
          <a:ln>
            <a:noFill/>
          </a:ln>
        </p:spPr>
        <p:style>
          <a:lnRef idx="0">
            <a:scrgbClr r="0" g="0" b="0"/>
          </a:lnRef>
          <a:fillRef idx="0">
            <a:scrgbClr r="0" g="0" b="0"/>
          </a:fillRef>
          <a:effectRef idx="0">
            <a:scrgbClr r="0" g="0" b="0"/>
          </a:effectRef>
          <a:fontRef idx="minor"/>
        </p:style>
        <p:txBody>
          <a:bodyPr lIns="68400" tIns="68400" rIns="68400" bIns="68400"/>
          <a:lstStyle/>
          <a:p>
            <a:pPr algn="ctr">
              <a:lnSpc>
                <a:spcPct val="90000"/>
              </a:lnSpc>
              <a:spcBef>
                <a:spcPts val="799"/>
              </a:spcBef>
            </a:pPr>
            <a:r>
              <a:rPr lang="en-US" sz="1800" b="0" strike="noStrike" spc="-1">
                <a:solidFill>
                  <a:srgbClr val="000000"/>
                </a:solidFill>
                <a:latin typeface="Calibri"/>
                <a:ea typeface="Calibri"/>
              </a:rPr>
              <a:t>Dr. Tobias Grubenmann, Firas Kassawat</a:t>
            </a:r>
            <a:endParaRPr lang="en-US" sz="1800" b="0" strike="noStrike" spc="-1">
              <a:latin typeface="Arial"/>
            </a:endParaRPr>
          </a:p>
          <a:p>
            <a:pPr algn="ctr">
              <a:lnSpc>
                <a:spcPct val="90000"/>
              </a:lnSpc>
              <a:spcBef>
                <a:spcPts val="799"/>
              </a:spcBef>
            </a:pPr>
            <a:r>
              <a:rPr lang="en-US" sz="1800" b="0" strike="noStrike" spc="-1">
                <a:solidFill>
                  <a:srgbClr val="000000"/>
                </a:solidFill>
                <a:latin typeface="Calibri"/>
                <a:ea typeface="Calibri"/>
              </a:rPr>
              <a:t>30.10.2020</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422280" y="2271240"/>
            <a:ext cx="7578360" cy="605520"/>
          </a:xfrm>
          <a:prstGeom prst="rect">
            <a:avLst/>
          </a:prstGeom>
          <a:noFill/>
          <a:ln>
            <a:noFill/>
          </a:ln>
        </p:spPr>
        <p:style>
          <a:lnRef idx="0">
            <a:scrgbClr r="0" g="0" b="0"/>
          </a:lnRef>
          <a:fillRef idx="0">
            <a:scrgbClr r="0" g="0" b="0"/>
          </a:fillRef>
          <a:effectRef idx="0">
            <a:scrgbClr r="0" g="0" b="0"/>
          </a:effectRef>
          <a:fontRef idx="minor"/>
        </p:style>
        <p:txBody>
          <a:bodyPr lIns="68400" tIns="68400" rIns="68400" bIns="68400" anchor="b"/>
          <a:lstStyle/>
          <a:p>
            <a:pPr algn="r">
              <a:lnSpc>
                <a:spcPct val="90000"/>
              </a:lnSpc>
            </a:pPr>
            <a:r>
              <a:rPr lang="en-US" sz="4500" b="1" strike="noStrike" spc="-1">
                <a:solidFill>
                  <a:srgbClr val="FFFFFF"/>
                </a:solidFill>
                <a:latin typeface="Calibri"/>
                <a:ea typeface="Calibri"/>
              </a:rPr>
              <a:t>Project Presentations</a:t>
            </a:r>
            <a:endParaRPr lang="en-US" sz="45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CustomShape 1"/>
          <p:cNvSpPr/>
          <p:nvPr/>
        </p:nvSpPr>
        <p:spPr>
          <a:xfrm>
            <a:off x="182880" y="156240"/>
            <a:ext cx="7886160" cy="575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1400" b="0" strike="noStrike" spc="-1">
                <a:solidFill>
                  <a:srgbClr val="000000"/>
                </a:solidFill>
                <a:latin typeface="Arial"/>
              </a:rPr>
              <a:t>Type of Projects</a:t>
            </a:r>
            <a:endParaRPr lang="en-US" sz="1400" b="0" strike="noStrike" spc="-1">
              <a:latin typeface="Arial"/>
            </a:endParaRPr>
          </a:p>
        </p:txBody>
      </p:sp>
      <p:sp>
        <p:nvSpPr>
          <p:cNvPr id="193" name="CustomShape 2"/>
          <p:cNvSpPr/>
          <p:nvPr/>
        </p:nvSpPr>
        <p:spPr>
          <a:xfrm>
            <a:off x="266399" y="663840"/>
            <a:ext cx="8227519" cy="37285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Bef>
                <a:spcPts val="1417"/>
              </a:spcBef>
              <a:buClr>
                <a:srgbClr val="000000"/>
              </a:buClr>
              <a:buSzPct val="45000"/>
              <a:buFont typeface="Wingdings" charset="2"/>
              <a:buChar char=""/>
            </a:pPr>
            <a:r>
              <a:rPr lang="en-US" sz="1400" b="0" strike="noStrike" spc="-1" dirty="0">
                <a:solidFill>
                  <a:srgbClr val="000000"/>
                </a:solidFill>
                <a:latin typeface="Arial"/>
              </a:rPr>
              <a:t>Implementation of an already published paper</a:t>
            </a:r>
            <a:endParaRPr lang="en-US" sz="1400" b="0" strike="noStrike" spc="-1" dirty="0">
              <a:latin typeface="Arial"/>
            </a:endParaRPr>
          </a:p>
          <a:p>
            <a:pPr marL="864000" lvl="1" indent="-323640">
              <a:lnSpc>
                <a:spcPct val="100000"/>
              </a:lnSpc>
              <a:spcBef>
                <a:spcPts val="1134"/>
              </a:spcBef>
              <a:buClr>
                <a:srgbClr val="000000"/>
              </a:buClr>
              <a:buSzPct val="75000"/>
              <a:buFont typeface="Symbol"/>
              <a:buChar char=""/>
            </a:pPr>
            <a:r>
              <a:rPr lang="en-US" sz="1400" b="0" strike="noStrike" spc="-1" dirty="0">
                <a:solidFill>
                  <a:srgbClr val="000000"/>
                </a:solidFill>
                <a:latin typeface="Arial"/>
              </a:rPr>
              <a:t>In this type of labs students should implement an algorithm presented in a paper and present the results.</a:t>
            </a:r>
            <a:endParaRPr lang="en-US" sz="1400" b="0" strike="noStrike" spc="-1" dirty="0">
              <a:latin typeface="Arial"/>
            </a:endParaRPr>
          </a:p>
          <a:p>
            <a:pPr marL="864000" lvl="1" indent="-323640">
              <a:lnSpc>
                <a:spcPct val="100000"/>
              </a:lnSpc>
              <a:spcBef>
                <a:spcPts val="1134"/>
              </a:spcBef>
              <a:buClr>
                <a:srgbClr val="000000"/>
              </a:buClr>
              <a:buSzPct val="75000"/>
              <a:buFont typeface="Symbol"/>
              <a:buChar char=""/>
            </a:pPr>
            <a:r>
              <a:rPr lang="en-US" sz="1400" b="0" strike="noStrike" spc="-1" dirty="0">
                <a:solidFill>
                  <a:srgbClr val="000000"/>
                </a:solidFill>
                <a:latin typeface="Arial"/>
              </a:rPr>
              <a:t>The results would be evaluated on one or multiple datasets.</a:t>
            </a:r>
            <a:endParaRPr lang="en-US" sz="1400" b="0" strike="noStrike" spc="-1" dirty="0">
              <a:latin typeface="Arial"/>
            </a:endParaRPr>
          </a:p>
          <a:p>
            <a:pPr marL="864000" lvl="1" indent="-323640">
              <a:lnSpc>
                <a:spcPct val="100000"/>
              </a:lnSpc>
              <a:spcBef>
                <a:spcPts val="1134"/>
              </a:spcBef>
              <a:buClr>
                <a:srgbClr val="000000"/>
              </a:buClr>
              <a:buSzPct val="75000"/>
              <a:buFont typeface="Symbol"/>
              <a:buChar char=""/>
            </a:pPr>
            <a:r>
              <a:rPr lang="en-US" sz="1400" b="0" strike="noStrike" spc="-1" dirty="0">
                <a:solidFill>
                  <a:srgbClr val="000000"/>
                </a:solidFill>
                <a:latin typeface="Arial"/>
              </a:rPr>
              <a:t>Most likely if lab results were convincing then a master thesis topic is presented as a continuous of the lab project (if wanted)</a:t>
            </a:r>
            <a:endParaRPr lang="en-US" sz="1400" b="0" strike="noStrike" spc="-1" dirty="0">
              <a:latin typeface="Arial"/>
            </a:endParaRPr>
          </a:p>
          <a:p>
            <a:pPr marL="432000" indent="-323640">
              <a:lnSpc>
                <a:spcPct val="100000"/>
              </a:lnSpc>
              <a:spcBef>
                <a:spcPts val="1417"/>
              </a:spcBef>
              <a:buClr>
                <a:srgbClr val="000000"/>
              </a:buClr>
              <a:buSzPct val="45000"/>
              <a:buFont typeface="Wingdings" charset="2"/>
              <a:buChar char=""/>
            </a:pPr>
            <a:r>
              <a:rPr lang="en-US" sz="1400" b="0" strike="noStrike" spc="-1" dirty="0">
                <a:solidFill>
                  <a:srgbClr val="000000"/>
                </a:solidFill>
                <a:latin typeface="Arial"/>
              </a:rPr>
              <a:t>Implementation of a code:</a:t>
            </a:r>
            <a:endParaRPr lang="en-US" sz="1400" b="0" strike="noStrike" spc="-1" dirty="0">
              <a:latin typeface="Arial"/>
            </a:endParaRPr>
          </a:p>
          <a:p>
            <a:pPr marL="864000" lvl="1" indent="-323640">
              <a:lnSpc>
                <a:spcPct val="100000"/>
              </a:lnSpc>
              <a:spcBef>
                <a:spcPts val="1134"/>
              </a:spcBef>
              <a:buClr>
                <a:srgbClr val="000000"/>
              </a:buClr>
              <a:buSzPct val="75000"/>
              <a:buFont typeface="Symbol"/>
              <a:buChar char=""/>
            </a:pPr>
            <a:r>
              <a:rPr lang="en-US" sz="1400" b="0" strike="noStrike" spc="-1" dirty="0">
                <a:solidFill>
                  <a:srgbClr val="000000"/>
                </a:solidFill>
                <a:latin typeface="Arial"/>
              </a:rPr>
              <a:t>An API or a development layer which might be included in other projects</a:t>
            </a:r>
            <a:endParaRPr lang="en-US" sz="1400" b="0" strike="noStrike" spc="-1" dirty="0">
              <a:latin typeface="Arial"/>
            </a:endParaRPr>
          </a:p>
          <a:p>
            <a:pPr marL="864000" lvl="1" indent="-323640">
              <a:lnSpc>
                <a:spcPct val="100000"/>
              </a:lnSpc>
              <a:spcBef>
                <a:spcPts val="1134"/>
              </a:spcBef>
              <a:buClr>
                <a:srgbClr val="000000"/>
              </a:buClr>
              <a:buSzPct val="75000"/>
              <a:buFont typeface="Symbol"/>
              <a:buChar char=""/>
            </a:pPr>
            <a:r>
              <a:rPr lang="en-US" sz="1400" b="0" strike="noStrike" spc="-1" dirty="0">
                <a:solidFill>
                  <a:srgbClr val="000000"/>
                </a:solidFill>
                <a:latin typeface="Arial"/>
              </a:rPr>
              <a:t>Which gives you the idea how to integrated software are implemented </a:t>
            </a:r>
            <a:endParaRPr lang="en-US" sz="1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extShape 1"/>
          <p:cNvSpPr txBox="1"/>
          <p:nvPr/>
        </p:nvSpPr>
        <p:spPr>
          <a:xfrm>
            <a:off x="0" y="142920"/>
            <a:ext cx="6858000" cy="680040"/>
          </a:xfrm>
          <a:prstGeom prst="rect">
            <a:avLst/>
          </a:prstGeom>
          <a:noFill/>
          <a:ln>
            <a:noFill/>
          </a:ln>
        </p:spPr>
        <p:txBody>
          <a:bodyPr lIns="0" tIns="0" rIns="0" bIns="0" anchor="ctr"/>
          <a:lstStyle/>
          <a:p>
            <a:pPr algn="ctr">
              <a:lnSpc>
                <a:spcPct val="100000"/>
              </a:lnSpc>
            </a:pPr>
            <a:r>
              <a:rPr lang="en-US" sz="2400" b="0" strike="noStrike" spc="-1" dirty="0">
                <a:latin typeface="Arial"/>
                <a:ea typeface="Noto Sans CJK SC"/>
              </a:rPr>
              <a:t>Interactive Data Analytics Dashboard for RDF Knowledge Graphs</a:t>
            </a:r>
            <a:endParaRPr lang="en-US" sz="2400" b="0" strike="noStrike" spc="-1" dirty="0">
              <a:latin typeface="Arial"/>
            </a:endParaRPr>
          </a:p>
        </p:txBody>
      </p:sp>
      <p:pic>
        <p:nvPicPr>
          <p:cNvPr id="195" name="Picture 194"/>
          <p:cNvPicPr/>
          <p:nvPr/>
        </p:nvPicPr>
        <p:blipFill>
          <a:blip r:embed="rId2"/>
          <a:stretch/>
        </p:blipFill>
        <p:spPr>
          <a:xfrm>
            <a:off x="63720" y="1917720"/>
            <a:ext cx="3045240" cy="2197080"/>
          </a:xfrm>
          <a:prstGeom prst="rect">
            <a:avLst/>
          </a:prstGeom>
          <a:ln>
            <a:noFill/>
          </a:ln>
        </p:spPr>
      </p:pic>
      <p:pic>
        <p:nvPicPr>
          <p:cNvPr id="196" name="Picture 195"/>
          <p:cNvPicPr/>
          <p:nvPr/>
        </p:nvPicPr>
        <p:blipFill>
          <a:blip r:embed="rId3"/>
          <a:stretch/>
        </p:blipFill>
        <p:spPr>
          <a:xfrm>
            <a:off x="3108960" y="1005840"/>
            <a:ext cx="5955840" cy="366624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7" name="Table 1"/>
          <p:cNvGraphicFramePr/>
          <p:nvPr/>
        </p:nvGraphicFramePr>
        <p:xfrm>
          <a:off x="29520" y="55440"/>
          <a:ext cx="9098280" cy="5029200"/>
        </p:xfrm>
        <a:graphic>
          <a:graphicData uri="http://schemas.openxmlformats.org/drawingml/2006/table">
            <a:tbl>
              <a:tblPr/>
              <a:tblGrid>
                <a:gridCol w="1661760">
                  <a:extLst>
                    <a:ext uri="{9D8B030D-6E8A-4147-A177-3AD203B41FA5}">
                      <a16:colId xmlns:a16="http://schemas.microsoft.com/office/drawing/2014/main" val="20000"/>
                    </a:ext>
                  </a:extLst>
                </a:gridCol>
                <a:gridCol w="7436520">
                  <a:extLst>
                    <a:ext uri="{9D8B030D-6E8A-4147-A177-3AD203B41FA5}">
                      <a16:colId xmlns:a16="http://schemas.microsoft.com/office/drawing/2014/main" val="20001"/>
                    </a:ext>
                  </a:extLst>
                </a:gridCol>
              </a:tblGrid>
              <a:tr h="264600">
                <a:tc>
                  <a:txBody>
                    <a:bodyPr/>
                    <a:lstStyle/>
                    <a:p>
                      <a:endParaRPr lang="en-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endParaRPr lang="en-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264600">
                <a:tc>
                  <a:txBody>
                    <a:bodyPr/>
                    <a:lstStyle/>
                    <a:p>
                      <a:pPr>
                        <a:lnSpc>
                          <a:spcPct val="100000"/>
                        </a:lnSpc>
                      </a:pPr>
                      <a:r>
                        <a:rPr lang="en-US" sz="1200" b="0" strike="noStrike" spc="-1">
                          <a:latin typeface="Arial"/>
                        </a:rPr>
                        <a:t>Title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200" b="0" strike="noStrike" spc="-1" dirty="0">
                          <a:latin typeface="Arial"/>
                        </a:rPr>
                        <a:t>Interactive Data Analytics Dashboard for RDF Knowledge Graphs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2143080">
                <a:tc>
                  <a:txBody>
                    <a:bodyPr/>
                    <a:lstStyle/>
                    <a:p>
                      <a:pPr>
                        <a:lnSpc>
                          <a:spcPct val="100000"/>
                        </a:lnSpc>
                      </a:pPr>
                      <a:r>
                        <a:rPr lang="en-US" sz="1200" b="0" strike="noStrike" spc="-1">
                          <a:latin typeface="Arial"/>
                        </a:rPr>
                        <a:t>Description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just">
                        <a:lnSpc>
                          <a:spcPct val="100000"/>
                        </a:lnSpc>
                      </a:pPr>
                      <a:r>
                        <a:rPr lang="en-US" sz="1200" b="0" strike="noStrike" spc="-1">
                          <a:latin typeface="Arial"/>
                        </a:rPr>
                        <a:t>The objective of this lab is to develop an interactive dashboard to analyze ind visualize RDF Datasets. the tool should be standalone (not e.g. Jupyter notebook). the tool should provide easy accessible analytics and opportunities to adjust the interface to needed requirements. </a:t>
                      </a:r>
                    </a:p>
                    <a:p>
                      <a:pPr algn="just">
                        <a:lnSpc>
                          <a:spcPct val="100000"/>
                        </a:lnSpc>
                      </a:pPr>
                      <a:endParaRPr lang="en-US" sz="1200" b="0" strike="noStrike" spc="-1">
                        <a:solidFill>
                          <a:srgbClr val="000000"/>
                        </a:solidFill>
                        <a:latin typeface="Arial"/>
                      </a:endParaRPr>
                    </a:p>
                    <a:p>
                      <a:pPr algn="just">
                        <a:lnSpc>
                          <a:spcPct val="100000"/>
                        </a:lnSpc>
                      </a:pPr>
                      <a:r>
                        <a:rPr lang="en-US" sz="1200" b="0" strike="noStrike" spc="-1">
                          <a:solidFill>
                            <a:srgbClr val="000000"/>
                          </a:solidFill>
                          <a:latin typeface="Arial"/>
                        </a:rPr>
                        <a:t>Mandatory elements are: selection of data source, specifying SPARQL queries, representing results  of </a:t>
                      </a:r>
                      <a:r>
                        <a:rPr lang="en-US" sz="1200" b="0" strike="noStrike" spc="-1">
                          <a:latin typeface="Arial"/>
                        </a:rPr>
                        <a:t>SPARQL queries as graph, table and plots (pie charts, bar charts, map) </a:t>
                      </a:r>
                    </a:p>
                    <a:p>
                      <a:pPr algn="just">
                        <a:lnSpc>
                          <a:spcPct val="100000"/>
                        </a:lnSpc>
                      </a:pPr>
                      <a:endParaRPr lang="en-US" sz="1200" b="0" strike="noStrike" spc="-1">
                        <a:solidFill>
                          <a:srgbClr val="000000"/>
                        </a:solidFill>
                        <a:latin typeface="Arial"/>
                      </a:endParaRPr>
                    </a:p>
                    <a:p>
                      <a:pPr algn="just">
                        <a:lnSpc>
                          <a:spcPct val="100000"/>
                        </a:lnSpc>
                      </a:pPr>
                      <a:r>
                        <a:rPr lang="en-US" sz="1200" b="0" strike="noStrike" spc="-1">
                          <a:solidFill>
                            <a:srgbClr val="000000"/>
                          </a:solidFill>
                          <a:latin typeface="Arial"/>
                        </a:rPr>
                        <a:t>Possible Frameworks/Libraries: (</a:t>
                      </a:r>
                      <a:r>
                        <a:rPr lang="en-US" sz="1200" b="0" strike="noStrike" spc="-1">
                          <a:latin typeface="Arial"/>
                          <a:hlinkClick r:id="rId2"/>
                        </a:rPr>
                        <a:t>pip</a:t>
                      </a:r>
                      <a:r>
                        <a:rPr lang="en-US" sz="1200" b="0" strike="noStrike" spc="-1">
                          <a:solidFill>
                            <a:srgbClr val="000000"/>
                          </a:solidFill>
                          <a:latin typeface="Arial"/>
                        </a:rPr>
                        <a:t>, </a:t>
                      </a:r>
                      <a:r>
                        <a:rPr lang="en-US" sz="1200" b="0" strike="noStrike" spc="-1">
                          <a:latin typeface="Arial"/>
                          <a:hlinkClick r:id="rId3"/>
                        </a:rPr>
                        <a:t>pandas</a:t>
                      </a:r>
                      <a:r>
                        <a:rPr lang="en-US" sz="1200" b="0" strike="noStrike" spc="-1">
                          <a:solidFill>
                            <a:srgbClr val="000000"/>
                          </a:solidFill>
                          <a:latin typeface="Arial"/>
                        </a:rPr>
                        <a:t>, </a:t>
                      </a:r>
                      <a:r>
                        <a:rPr lang="en-US" sz="1200" b="0" strike="noStrike" spc="-1">
                          <a:latin typeface="Arial"/>
                          <a:hlinkClick r:id="rId4"/>
                        </a:rPr>
                        <a:t>rdflib</a:t>
                      </a:r>
                      <a:r>
                        <a:rPr lang="en-US" sz="1200" b="0" strike="noStrike" spc="-1">
                          <a:solidFill>
                            <a:srgbClr val="000000"/>
                          </a:solidFill>
                          <a:latin typeface="Arial"/>
                        </a:rPr>
                        <a:t>, </a:t>
                      </a:r>
                      <a:r>
                        <a:rPr lang="en-US" sz="1200" b="0" strike="noStrike" spc="-1">
                          <a:latin typeface="Arial"/>
                          <a:hlinkClick r:id="rId5"/>
                        </a:rPr>
                        <a:t>jupyter</a:t>
                      </a:r>
                      <a:r>
                        <a:rPr lang="en-US" sz="1200" b="0" strike="noStrike" spc="-1">
                          <a:solidFill>
                            <a:srgbClr val="000000"/>
                          </a:solidFill>
                          <a:latin typeface="Arial"/>
                        </a:rPr>
                        <a:t>, </a:t>
                      </a:r>
                      <a:r>
                        <a:rPr lang="en-US" sz="1200" b="0" strike="noStrike" spc="-1">
                          <a:latin typeface="Arial"/>
                          <a:hlinkClick r:id="rId6"/>
                        </a:rPr>
                        <a:t>dash</a:t>
                      </a:r>
                      <a:r>
                        <a:rPr lang="en-US" sz="1200" b="0" strike="noStrike" spc="-1">
                          <a:solidFill>
                            <a:srgbClr val="000000"/>
                          </a:solidFill>
                          <a:latin typeface="Arial"/>
                        </a:rPr>
                        <a:t>, </a:t>
                      </a:r>
                      <a:r>
                        <a:rPr lang="en-US" sz="1200" b="0" strike="noStrike" spc="-1">
                          <a:latin typeface="Arial"/>
                          <a:hlinkClick r:id="rId7"/>
                        </a:rPr>
                        <a:t>ipywidgets</a:t>
                      </a:r>
                      <a:r>
                        <a:rPr lang="en-US" sz="1200" b="0" strike="noStrike" spc="-1">
                          <a:solidFill>
                            <a:srgbClr val="000000"/>
                          </a:solidFill>
                          <a:latin typeface="Arial"/>
                        </a:rPr>
                        <a:t>, </a:t>
                      </a:r>
                      <a:r>
                        <a:rPr lang="en-US" sz="1200" b="0" strike="noStrike" spc="-1">
                          <a:latin typeface="Arial"/>
                          <a:hlinkClick r:id="rId8"/>
                        </a:rPr>
                        <a:t>pipenv</a:t>
                      </a:r>
                      <a:r>
                        <a:rPr lang="en-US" sz="1200" b="0" strike="noStrike" spc="-1">
                          <a:solidFill>
                            <a:srgbClr val="000000"/>
                          </a:solidFill>
                          <a:latin typeface="Arial"/>
                        </a:rPr>
                        <a:t>, </a:t>
                      </a:r>
                      <a:r>
                        <a:rPr lang="en-US" sz="1200" b="0" strike="noStrike" spc="-1">
                          <a:latin typeface="Arial"/>
                          <a:hlinkClick r:id="" action="ppaction://noaction"/>
                        </a:rPr>
                        <a:t>github</a:t>
                      </a:r>
                      <a:r>
                        <a:rPr lang="en-US" sz="1200" b="0" strike="noStrike" spc="-1">
                          <a:solidFill>
                            <a:srgbClr val="000000"/>
                          </a:solidFill>
                          <a:latin typeface="Arial"/>
                        </a:rPr>
                        <a:t>, </a:t>
                      </a:r>
                      <a:r>
                        <a:rPr lang="en-US" sz="1200" b="0" strike="noStrike" spc="-1">
                          <a:latin typeface="Arial"/>
                          <a:hlinkClick r:id="rId9"/>
                        </a:rPr>
                        <a:t>plotly</a:t>
                      </a:r>
                      <a:r>
                        <a:rPr lang="en-US" sz="1200" b="0" strike="noStrike" spc="-1">
                          <a:solidFill>
                            <a:srgbClr val="000000"/>
                          </a:solidFill>
                          <a:latin typeface="Arial"/>
                        </a:rPr>
                        <a:t>, </a:t>
                      </a:r>
                      <a:r>
                        <a:rPr lang="en-US" sz="1200" b="0" strike="noStrike" spc="-1">
                          <a:latin typeface="Arial"/>
                          <a:hlinkClick r:id="rId10"/>
                        </a:rPr>
                        <a:t>markdown</a:t>
                      </a:r>
                      <a:r>
                        <a:rPr lang="en-US" sz="1200" b="0" strike="noStrike" spc="-1">
                          <a:solidFill>
                            <a:srgbClr val="000000"/>
                          </a:solidFill>
                          <a:latin typeface="Arial"/>
                        </a:rPr>
                        <a:t>)</a:t>
                      </a:r>
                      <a:endParaRPr lang="en-US" sz="1200" b="0" strike="noStrike" spc="-1">
                        <a:latin typeface="Arial"/>
                      </a:endParaRPr>
                    </a:p>
                    <a:p>
                      <a:pPr algn="just">
                        <a:lnSpc>
                          <a:spcPct val="100000"/>
                        </a:lnSpc>
                      </a:pPr>
                      <a:endParaRPr lang="en-US" sz="1200" b="0" strike="noStrike" spc="-1">
                        <a:latin typeface="Arial"/>
                      </a:endParaRPr>
                    </a:p>
                    <a:p>
                      <a:pPr algn="just">
                        <a:lnSpc>
                          <a:spcPct val="100000"/>
                        </a:lnSpc>
                      </a:pPr>
                      <a:r>
                        <a:rPr lang="en-US" sz="1200" b="0" strike="noStrike" spc="-1">
                          <a:latin typeface="Arial"/>
                        </a:rPr>
                        <a:t>Project Management: </a:t>
                      </a:r>
                      <a:r>
                        <a:rPr lang="en-US" sz="1200" b="0" strike="noStrike" spc="-1">
                          <a:latin typeface="Arial"/>
                          <a:hlinkClick r:id="rId11"/>
                        </a:rPr>
                        <a:t>GitHub Kanban</a:t>
                      </a:r>
                      <a:r>
                        <a:rPr lang="en-US" sz="1200" b="0" strike="noStrike" spc="-1">
                          <a:latin typeface="Arial"/>
                        </a:rPr>
                        <a:t> Boards for agile task management, </a:t>
                      </a:r>
                      <a:r>
                        <a:rPr lang="en-US" sz="1200" b="0" strike="noStrike" spc="-1">
                          <a:latin typeface="Arial"/>
                          <a:hlinkClick r:id="rId12"/>
                        </a:rPr>
                        <a:t>gitflow </a:t>
                      </a:r>
                      <a:r>
                        <a:rPr lang="en-US" sz="1200" b="0" strike="noStrike" spc="-1">
                          <a:latin typeface="Arial"/>
                        </a:rPr>
                        <a:t>for clear branch handling, </a:t>
                      </a:r>
                      <a:r>
                        <a:rPr lang="en-US" sz="1200" b="0" strike="noStrike" spc="-1">
                          <a:latin typeface="Arial"/>
                          <a:hlinkClick r:id="" action="ppaction://noaction"/>
                        </a:rPr>
                        <a:t>Github </a:t>
                      </a:r>
                      <a:r>
                        <a:rPr lang="en-US" sz="1200" b="0" strike="noStrike" spc="-1">
                          <a:latin typeface="Arial"/>
                        </a:rPr>
                        <a:t>for Version Control and hosting Readmes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435600">
                <a:tc>
                  <a:txBody>
                    <a:bodyPr/>
                    <a:lstStyle/>
                    <a:p>
                      <a:pPr>
                        <a:lnSpc>
                          <a:spcPct val="100000"/>
                        </a:lnSpc>
                      </a:pPr>
                      <a:r>
                        <a:rPr lang="en-US" sz="1200" b="0" strike="noStrike" spc="-1">
                          <a:latin typeface="Arial"/>
                        </a:rPr>
                        <a:t>Prerequisite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just">
                        <a:lnSpc>
                          <a:spcPct val="100000"/>
                        </a:lnSpc>
                      </a:pPr>
                      <a:r>
                        <a:rPr lang="en-US" sz="1200" b="0" strike="noStrike" spc="-1">
                          <a:latin typeface="Arial"/>
                        </a:rPr>
                        <a:t>Knowledge in Software engineering, basic Knowledge of Data Science, python, Semantic RDF Data, GitHub, Self Motivation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606600">
                <a:tc>
                  <a:txBody>
                    <a:bodyPr/>
                    <a:lstStyle/>
                    <a:p>
                      <a:pPr>
                        <a:lnSpc>
                          <a:spcPct val="100000"/>
                        </a:lnSpc>
                      </a:pPr>
                      <a:r>
                        <a:rPr lang="en-US" sz="1200" b="0" strike="noStrike" spc="-1">
                          <a:latin typeface="Arial"/>
                        </a:rPr>
                        <a:t>Deliverable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just">
                        <a:lnSpc>
                          <a:spcPct val="100000"/>
                        </a:lnSpc>
                      </a:pPr>
                      <a:r>
                        <a:rPr lang="en-US" sz="1200" b="0" strike="noStrike" spc="-1">
                          <a:latin typeface="Arial"/>
                        </a:rPr>
                        <a:t>Github repository, </a:t>
                      </a:r>
                    </a:p>
                    <a:p>
                      <a:pPr algn="just">
                        <a:lnSpc>
                          <a:spcPct val="100000"/>
                        </a:lnSpc>
                      </a:pPr>
                      <a:r>
                        <a:rPr lang="en-US" sz="1200" b="0" strike="noStrike" spc="-1">
                          <a:solidFill>
                            <a:srgbClr val="000000"/>
                          </a:solidFill>
                          <a:latin typeface="Arial"/>
                        </a:rPr>
                        <a:t>python code with </a:t>
                      </a:r>
                      <a:r>
                        <a:rPr lang="en-US" sz="1200" b="0" strike="noStrike" spc="-1">
                          <a:latin typeface="Arial"/>
                          <a:hlinkClick r:id="rId13"/>
                        </a:rPr>
                        <a:t>docstrings</a:t>
                      </a:r>
                      <a:r>
                        <a:rPr lang="en-US" sz="1200" b="0" strike="noStrike" spc="-1">
                          <a:solidFill>
                            <a:srgbClr val="000000"/>
                          </a:solidFill>
                          <a:latin typeface="Arial"/>
                        </a:rPr>
                        <a:t>, readme.md for setup and presentation of examples, evaluate performance, interactive layoutable dashboard</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264600">
                <a:tc>
                  <a:txBody>
                    <a:bodyPr/>
                    <a:lstStyle/>
                    <a:p>
                      <a:pPr>
                        <a:lnSpc>
                          <a:spcPct val="100000"/>
                        </a:lnSpc>
                      </a:pPr>
                      <a:r>
                        <a:rPr lang="en-US" sz="1200" b="0" strike="noStrike" spc="-1">
                          <a:latin typeface="Arial"/>
                        </a:rPr>
                        <a:t>Training</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just">
                        <a:lnSpc>
                          <a:spcPct val="100000"/>
                        </a:lnSpc>
                      </a:pPr>
                      <a:r>
                        <a:rPr lang="en-US" sz="1200" b="0" strike="noStrike" spc="-1">
                          <a:latin typeface="Arial"/>
                        </a:rPr>
                        <a:t>List of readings, example Code fragments, tutorial for setup</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435600">
                <a:tc>
                  <a:txBody>
                    <a:bodyPr/>
                    <a:lstStyle/>
                    <a:p>
                      <a:pPr>
                        <a:lnSpc>
                          <a:spcPct val="100000"/>
                        </a:lnSpc>
                      </a:pPr>
                      <a:r>
                        <a:rPr lang="en-US" sz="1200" b="0" strike="noStrike" spc="-1">
                          <a:latin typeface="Arial"/>
                        </a:rPr>
                        <a:t>Documentation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just">
                        <a:lnSpc>
                          <a:spcPct val="100000"/>
                        </a:lnSpc>
                      </a:pPr>
                      <a:r>
                        <a:rPr lang="en-US" sz="1200" b="0" strike="noStrike" spc="-1">
                          <a:solidFill>
                            <a:srgbClr val="000000"/>
                          </a:solidFill>
                          <a:latin typeface="Arial"/>
                        </a:rPr>
                        <a:t>Code documented by docstrings, Setup and Examples of program over GitHub hosted readme.md for setup and presentation of examples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265320">
                <a:tc>
                  <a:txBody>
                    <a:bodyPr/>
                    <a:lstStyle/>
                    <a:p>
                      <a:pPr>
                        <a:lnSpc>
                          <a:spcPct val="100000"/>
                        </a:lnSpc>
                      </a:pPr>
                      <a:r>
                        <a:rPr lang="en-US" sz="1200" b="0" strike="noStrike" spc="-1">
                          <a:solidFill>
                            <a:srgbClr val="000000"/>
                          </a:solidFill>
                          <a:latin typeface="Arial"/>
                        </a:rPr>
                        <a:t>Bonus Work</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just">
                        <a:lnSpc>
                          <a:spcPct val="100000"/>
                        </a:lnSpc>
                      </a:pPr>
                      <a:r>
                        <a:rPr lang="en-US" sz="1200" b="0" strike="noStrike" spc="-1" dirty="0" err="1">
                          <a:latin typeface="Arial"/>
                        </a:rPr>
                        <a:t>dockerized</a:t>
                      </a:r>
                      <a:r>
                        <a:rPr lang="en-US" sz="1200" b="0" strike="noStrike" spc="-1" dirty="0">
                          <a:latin typeface="Arial"/>
                        </a:rPr>
                        <a:t> standalone application, host docs on </a:t>
                      </a:r>
                      <a:r>
                        <a:rPr lang="en-US" sz="1200" b="0" strike="noStrike" spc="-1" dirty="0" err="1">
                          <a:latin typeface="Arial"/>
                        </a:rPr>
                        <a:t>Github</a:t>
                      </a:r>
                      <a:r>
                        <a:rPr lang="en-US" sz="1200" b="0" strike="noStrike" spc="-1" dirty="0">
                          <a:latin typeface="Arial"/>
                        </a:rPr>
                        <a:t> pages, selenium tests for dashboard testing</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alpha val="45000"/>
          </a:srgbClr>
        </a:solidFill>
        <a:effectLst/>
      </p:bgPr>
    </p:bg>
    <p:spTree>
      <p:nvGrpSpPr>
        <p:cNvPr id="1" name=""/>
        <p:cNvGrpSpPr/>
        <p:nvPr/>
      </p:nvGrpSpPr>
      <p:grpSpPr>
        <a:xfrm>
          <a:off x="0" y="0"/>
          <a:ext cx="0" cy="0"/>
          <a:chOff x="0" y="0"/>
          <a:chExt cx="0" cy="0"/>
        </a:xfrm>
      </p:grpSpPr>
      <p:pic>
        <p:nvPicPr>
          <p:cNvPr id="194" name="Picture 193"/>
          <p:cNvPicPr/>
          <p:nvPr/>
        </p:nvPicPr>
        <p:blipFill>
          <a:blip r:embed="rId2"/>
          <a:stretch/>
        </p:blipFill>
        <p:spPr>
          <a:xfrm>
            <a:off x="5120640" y="91440"/>
            <a:ext cx="3979800" cy="4638960"/>
          </a:xfrm>
          <a:prstGeom prst="rect">
            <a:avLst/>
          </a:prstGeom>
          <a:ln>
            <a:noFill/>
          </a:ln>
        </p:spPr>
      </p:pic>
      <p:sp>
        <p:nvSpPr>
          <p:cNvPr id="195" name="CustomShape 1"/>
          <p:cNvSpPr/>
          <p:nvPr/>
        </p:nvSpPr>
        <p:spPr>
          <a:xfrm>
            <a:off x="68760" y="182880"/>
            <a:ext cx="7886160" cy="575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1400" b="1" strike="noStrike" spc="-1" dirty="0">
                <a:solidFill>
                  <a:srgbClr val="000000"/>
                </a:solidFill>
                <a:latin typeface="Arial"/>
              </a:rPr>
              <a:t>Distillation of DNN Networks into Gradient Boost tree model</a:t>
            </a:r>
            <a:endParaRPr lang="en-US" sz="1400" b="0" strike="noStrike" spc="-1" dirty="0">
              <a:latin typeface="Arial"/>
            </a:endParaRPr>
          </a:p>
        </p:txBody>
      </p:sp>
      <p:sp>
        <p:nvSpPr>
          <p:cNvPr id="196" name="CustomShape 2"/>
          <p:cNvSpPr/>
          <p:nvPr/>
        </p:nvSpPr>
        <p:spPr>
          <a:xfrm>
            <a:off x="274320" y="907560"/>
            <a:ext cx="4480200" cy="37285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Bef>
                <a:spcPts val="1417"/>
              </a:spcBef>
              <a:buClr>
                <a:srgbClr val="000000"/>
              </a:buClr>
              <a:buSzPct val="45000"/>
              <a:buFont typeface="Wingdings" charset="2"/>
              <a:buChar char=""/>
            </a:pPr>
            <a:r>
              <a:rPr lang="en-US" sz="1400" b="0" strike="noStrike" spc="-1">
                <a:solidFill>
                  <a:srgbClr val="000000"/>
                </a:solidFill>
                <a:latin typeface="Arial"/>
              </a:rPr>
              <a:t>The Objective of this lab is to implement an algorithm that takes the result of a neural network and train a decision Tree based on it.</a:t>
            </a:r>
            <a:endParaRPr lang="en-US" sz="1400" b="0" strike="noStrike" spc="-1">
              <a:latin typeface="Arial"/>
            </a:endParaRPr>
          </a:p>
          <a:p>
            <a:pPr marL="432000" indent="-323640">
              <a:lnSpc>
                <a:spcPct val="100000"/>
              </a:lnSpc>
              <a:spcBef>
                <a:spcPts val="1417"/>
              </a:spcBef>
              <a:buClr>
                <a:srgbClr val="000000"/>
              </a:buClr>
              <a:buSzPct val="45000"/>
              <a:buFont typeface="Wingdings" charset="2"/>
              <a:buChar char=""/>
            </a:pPr>
            <a:r>
              <a:rPr lang="en-US" sz="1400" b="0" strike="noStrike" spc="-1">
                <a:solidFill>
                  <a:srgbClr val="000000"/>
                </a:solidFill>
                <a:latin typeface="Arial"/>
              </a:rPr>
              <a:t>The algorithm needs to be implemented is referenced here:</a:t>
            </a:r>
            <a:endParaRPr lang="en-US" sz="1400" b="0" strike="noStrike" spc="-1">
              <a:latin typeface="Arial"/>
            </a:endParaRPr>
          </a:p>
          <a:p>
            <a:pPr marL="864000" lvl="1" indent="-323640">
              <a:lnSpc>
                <a:spcPct val="100000"/>
              </a:lnSpc>
              <a:spcBef>
                <a:spcPts val="1134"/>
              </a:spcBef>
              <a:buClr>
                <a:srgbClr val="000000"/>
              </a:buClr>
              <a:buSzPct val="75000"/>
              <a:buFont typeface="Symbol"/>
              <a:buChar char=""/>
            </a:pPr>
            <a:r>
              <a:rPr lang="en-US" sz="1100" b="0" strike="noStrike" spc="-1">
                <a:solidFill>
                  <a:srgbClr val="000000"/>
                </a:solidFill>
                <a:latin typeface="Arial"/>
              </a:rPr>
              <a:t>Zhengping Che, Sanjay Purushotham, Robinder Khemani, and Yan Liu. Interpretable deep models for icu out comeprediction.AMIA Annual Symposium Proceedings, 2016:371–380, 02 2017 </a:t>
            </a:r>
            <a:endParaRPr lang="en-US" sz="1100" b="0" strike="noStrike" spc="-1">
              <a:latin typeface="Arial"/>
            </a:endParaRPr>
          </a:p>
          <a:p>
            <a:pPr marL="432000" indent="-323640">
              <a:lnSpc>
                <a:spcPct val="100000"/>
              </a:lnSpc>
              <a:spcBef>
                <a:spcPts val="1417"/>
              </a:spcBef>
              <a:buClr>
                <a:srgbClr val="000000"/>
              </a:buClr>
              <a:buSzPct val="45000"/>
              <a:buFont typeface="Wingdings" charset="2"/>
              <a:buChar char=""/>
            </a:pPr>
            <a:r>
              <a:rPr lang="en-US" sz="1100" b="0" strike="noStrike" spc="-1">
                <a:solidFill>
                  <a:srgbClr val="000000"/>
                </a:solidFill>
                <a:latin typeface="Arial"/>
              </a:rPr>
              <a:t>Type of decision Trees : Gradient Boosting Trees</a:t>
            </a:r>
            <a:endParaRPr lang="en-US" sz="1100" b="0" strike="noStrike" spc="-1">
              <a:latin typeface="Arial"/>
            </a:endParaRPr>
          </a:p>
          <a:p>
            <a:pPr marL="432000" indent="-323640">
              <a:lnSpc>
                <a:spcPct val="100000"/>
              </a:lnSpc>
              <a:spcBef>
                <a:spcPts val="1417"/>
              </a:spcBef>
              <a:buClr>
                <a:srgbClr val="000000"/>
              </a:buClr>
              <a:buSzPct val="45000"/>
              <a:buFont typeface="Wingdings" charset="2"/>
              <a:buChar char=""/>
            </a:pPr>
            <a:r>
              <a:rPr lang="en-US" sz="1100" b="1" u="sng" strike="noStrike" spc="-1">
                <a:solidFill>
                  <a:srgbClr val="000000"/>
                </a:solidFill>
                <a:uFillTx/>
                <a:latin typeface="Arial"/>
              </a:rPr>
              <a:t>No need to start from scratch</a:t>
            </a:r>
            <a:r>
              <a:rPr lang="en-US" sz="1100" b="1" strike="noStrike" spc="-1">
                <a:solidFill>
                  <a:srgbClr val="000000"/>
                </a:solidFill>
                <a:latin typeface="Arial"/>
              </a:rPr>
              <a:t> </a:t>
            </a:r>
            <a:r>
              <a:rPr lang="en-US" sz="1100" b="0" strike="noStrike" spc="-1">
                <a:solidFill>
                  <a:srgbClr val="000000"/>
                </a:solidFill>
                <a:latin typeface="Arial"/>
              </a:rPr>
              <a:t>you can use an already implemented base and work on it but documentation should be provided for all and references to code should be there.</a:t>
            </a:r>
            <a:endParaRPr lang="en-US" sz="1100" b="0" strike="noStrike" spc="-1">
              <a:latin typeface="Arial"/>
            </a:endParaRPr>
          </a:p>
          <a:p>
            <a:pPr marL="432000" indent="-323640">
              <a:lnSpc>
                <a:spcPct val="100000"/>
              </a:lnSpc>
              <a:spcBef>
                <a:spcPts val="1417"/>
              </a:spcBef>
              <a:buClr>
                <a:srgbClr val="000000"/>
              </a:buClr>
              <a:buSzPct val="45000"/>
              <a:buFont typeface="Wingdings" charset="2"/>
              <a:buChar char=""/>
            </a:pPr>
            <a:r>
              <a:rPr lang="en-US" sz="1100" b="1" u="sng" strike="noStrike" spc="-1">
                <a:solidFill>
                  <a:srgbClr val="000000"/>
                </a:solidFill>
                <a:uFillTx/>
                <a:latin typeface="Arial"/>
              </a:rPr>
              <a:t>Do not use other peoples works as your own</a:t>
            </a:r>
            <a:r>
              <a:rPr lang="en-US" sz="1100" b="0" strike="noStrike" spc="-1">
                <a:solidFill>
                  <a:srgbClr val="000000"/>
                </a:solidFill>
                <a:latin typeface="Arial"/>
              </a:rPr>
              <a:t> </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7" name="Table 1"/>
          <p:cNvGraphicFramePr/>
          <p:nvPr/>
        </p:nvGraphicFramePr>
        <p:xfrm>
          <a:off x="45000" y="91440"/>
          <a:ext cx="9085320" cy="4834800"/>
        </p:xfrm>
        <a:graphic>
          <a:graphicData uri="http://schemas.openxmlformats.org/drawingml/2006/table">
            <a:tbl>
              <a:tblPr/>
              <a:tblGrid>
                <a:gridCol w="1488600">
                  <a:extLst>
                    <a:ext uri="{9D8B030D-6E8A-4147-A177-3AD203B41FA5}">
                      <a16:colId xmlns:a16="http://schemas.microsoft.com/office/drawing/2014/main" val="20000"/>
                    </a:ext>
                  </a:extLst>
                </a:gridCol>
                <a:gridCol w="7596720">
                  <a:extLst>
                    <a:ext uri="{9D8B030D-6E8A-4147-A177-3AD203B41FA5}">
                      <a16:colId xmlns:a16="http://schemas.microsoft.com/office/drawing/2014/main" val="20001"/>
                    </a:ext>
                  </a:extLst>
                </a:gridCol>
              </a:tblGrid>
              <a:tr h="296640">
                <a:tc>
                  <a:txBody>
                    <a:bodyPr/>
                    <a:lstStyle/>
                    <a:p>
                      <a:endParaRPr lang="en-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endParaRPr lang="en-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298080">
                <a:tc>
                  <a:txBody>
                    <a:bodyPr/>
                    <a:lstStyle/>
                    <a:p>
                      <a:pPr>
                        <a:lnSpc>
                          <a:spcPct val="100000"/>
                        </a:lnSpc>
                      </a:pPr>
                      <a:r>
                        <a:rPr lang="en-US" sz="1200" b="1" strike="noStrike" spc="-1">
                          <a:solidFill>
                            <a:srgbClr val="000000"/>
                          </a:solidFill>
                          <a:latin typeface="Liberation Sans;Arial"/>
                        </a:rPr>
                        <a:t>Title</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200" b="1" strike="noStrike" spc="-1">
                          <a:solidFill>
                            <a:srgbClr val="000000"/>
                          </a:solidFill>
                          <a:latin typeface="Liberation Sans;Arial"/>
                        </a:rPr>
                        <a:t>Distillation of DNN Networks into Gradient Boost tree model</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1269000">
                <a:tc>
                  <a:txBody>
                    <a:bodyPr/>
                    <a:lstStyle/>
                    <a:p>
                      <a:pPr>
                        <a:lnSpc>
                          <a:spcPct val="100000"/>
                        </a:lnSpc>
                      </a:pPr>
                      <a:r>
                        <a:rPr lang="en-US" sz="1200" b="1" strike="noStrike" spc="-1">
                          <a:solidFill>
                            <a:srgbClr val="000000"/>
                          </a:solidFill>
                          <a:latin typeface="Liberation Sans;Arial"/>
                        </a:rPr>
                        <a:t>Description</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200" b="0" strike="noStrike" spc="-1">
                          <a:solidFill>
                            <a:srgbClr val="000000"/>
                          </a:solidFill>
                          <a:latin typeface="Liberation Sans;Arial"/>
                        </a:rPr>
                        <a:t>The objective of this lab is to implement a Gradient Boost tree model by taking an already trained neural network and use the trained logits alongside the original data to train the tree model.</a:t>
                      </a:r>
                      <a:endParaRPr lang="en-US" sz="1200" b="0" strike="noStrike" spc="-1">
                        <a:latin typeface="Arial"/>
                      </a:endParaRPr>
                    </a:p>
                    <a:p>
                      <a:pPr>
                        <a:lnSpc>
                          <a:spcPct val="100000"/>
                        </a:lnSpc>
                      </a:pPr>
                      <a:r>
                        <a:rPr lang="en-US" sz="1200" b="0" strike="noStrike" spc="-1">
                          <a:solidFill>
                            <a:srgbClr val="000000"/>
                          </a:solidFill>
                          <a:latin typeface="Liberation Sans;Arial"/>
                        </a:rPr>
                        <a:t>As a variation you also need to pre-process the logits from the DNN by  training a logistic regression algorithm that outputs the required soft predictions and use them to train the model. (details are provided int eh given references)</a:t>
                      </a:r>
                      <a:endParaRPr lang="en-US" sz="1200" b="0" strike="noStrike" spc="-1">
                        <a:latin typeface="Arial"/>
                      </a:endParaRPr>
                    </a:p>
                    <a:p>
                      <a:pPr>
                        <a:lnSpc>
                          <a:spcPct val="100000"/>
                        </a:lnSpc>
                      </a:pPr>
                      <a:r>
                        <a:rPr lang="en-US" sz="1200" b="0" strike="noStrike" spc="-1">
                          <a:solidFill>
                            <a:srgbClr val="000000"/>
                          </a:solidFill>
                          <a:latin typeface="Liberation Sans;Arial"/>
                        </a:rPr>
                        <a:t>You can use an already implemented algorithm and tweak it to get the results</a:t>
                      </a:r>
                      <a:endParaRPr lang="en-US" sz="1200" b="0" strike="noStrike" spc="-1">
                        <a:latin typeface="Arial"/>
                      </a:endParaRPr>
                    </a:p>
                    <a:p>
                      <a:pPr>
                        <a:lnSpc>
                          <a:spcPct val="100000"/>
                        </a:lnSpc>
                      </a:pP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492120">
                <a:tc>
                  <a:txBody>
                    <a:bodyPr/>
                    <a:lstStyle/>
                    <a:p>
                      <a:pPr>
                        <a:lnSpc>
                          <a:spcPct val="100000"/>
                        </a:lnSpc>
                      </a:pPr>
                      <a:r>
                        <a:rPr lang="en-US" sz="1200" b="1" strike="noStrike" spc="-1">
                          <a:solidFill>
                            <a:srgbClr val="000000"/>
                          </a:solidFill>
                          <a:latin typeface="Liberation Sans;Arial"/>
                        </a:rPr>
                        <a:t>Prerequisite</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200" b="0" strike="noStrike" spc="-1">
                          <a:solidFill>
                            <a:srgbClr val="000000"/>
                          </a:solidFill>
                          <a:latin typeface="Liberation Sans;Arial"/>
                        </a:rPr>
                        <a:t>Basic machine learning knowledge, python, Implementation of decision Trees, </a:t>
                      </a:r>
                      <a:endParaRPr lang="en-US" sz="1200" b="0" strike="noStrike" spc="-1">
                        <a:latin typeface="Arial"/>
                      </a:endParaRPr>
                    </a:p>
                    <a:p>
                      <a:pPr>
                        <a:lnSpc>
                          <a:spcPct val="100000"/>
                        </a:lnSpc>
                      </a:pP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1020600">
                <a:tc>
                  <a:txBody>
                    <a:bodyPr/>
                    <a:lstStyle/>
                    <a:p>
                      <a:pPr>
                        <a:lnSpc>
                          <a:spcPct val="100000"/>
                        </a:lnSpc>
                      </a:pPr>
                      <a:r>
                        <a:rPr lang="en-US" sz="1200" b="1" strike="noStrike" spc="-1">
                          <a:solidFill>
                            <a:srgbClr val="000000"/>
                          </a:solidFill>
                          <a:latin typeface="Liberation Sans;Arial"/>
                        </a:rPr>
                        <a:t>Deliverable</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marL="259200" indent="-129240">
                        <a:lnSpc>
                          <a:spcPct val="100000"/>
                        </a:lnSpc>
                        <a:spcBef>
                          <a:spcPts val="162"/>
                        </a:spcBef>
                        <a:spcAft>
                          <a:spcPts val="162"/>
                        </a:spcAft>
                        <a:buClr>
                          <a:srgbClr val="000000"/>
                        </a:buClr>
                        <a:buSzPct val="45000"/>
                        <a:buFont typeface="Wingdings" charset="2"/>
                        <a:buChar char=""/>
                      </a:pPr>
                      <a:r>
                        <a:rPr lang="en-US" sz="1200" b="0" strike="noStrike" spc="-1">
                          <a:solidFill>
                            <a:srgbClr val="000000"/>
                          </a:solidFill>
                          <a:latin typeface="Liberation Sans;Arial"/>
                        </a:rPr>
                        <a:t>Code.</a:t>
                      </a:r>
                      <a:endParaRPr lang="en-US" sz="1200" b="0" strike="noStrike" spc="-1">
                        <a:latin typeface="Arial"/>
                      </a:endParaRPr>
                    </a:p>
                    <a:p>
                      <a:pPr marL="259200" indent="-129240">
                        <a:lnSpc>
                          <a:spcPct val="100000"/>
                        </a:lnSpc>
                        <a:spcBef>
                          <a:spcPts val="162"/>
                        </a:spcBef>
                        <a:spcAft>
                          <a:spcPts val="162"/>
                        </a:spcAft>
                        <a:buClr>
                          <a:srgbClr val="000000"/>
                        </a:buClr>
                        <a:buSzPct val="45000"/>
                        <a:buFont typeface="Wingdings" charset="2"/>
                        <a:buChar char=""/>
                      </a:pPr>
                      <a:r>
                        <a:rPr lang="en-US" sz="1200" b="0" strike="noStrike" spc="-1">
                          <a:solidFill>
                            <a:srgbClr val="000000"/>
                          </a:solidFill>
                          <a:latin typeface="Liberation Sans;Arial"/>
                        </a:rPr>
                        <a:t>Validation results.</a:t>
                      </a:r>
                      <a:endParaRPr lang="en-US" sz="1200" b="0" strike="noStrike" spc="-1">
                        <a:latin typeface="Arial"/>
                      </a:endParaRPr>
                    </a:p>
                    <a:p>
                      <a:pPr marL="259200" indent="-129240">
                        <a:lnSpc>
                          <a:spcPct val="100000"/>
                        </a:lnSpc>
                        <a:spcBef>
                          <a:spcPts val="162"/>
                        </a:spcBef>
                        <a:spcAft>
                          <a:spcPts val="162"/>
                        </a:spcAft>
                        <a:buClr>
                          <a:srgbClr val="000000"/>
                        </a:buClr>
                        <a:buSzPct val="45000"/>
                        <a:buFont typeface="Wingdings" charset="2"/>
                        <a:buChar char=""/>
                      </a:pPr>
                      <a:r>
                        <a:rPr lang="en-US" sz="1200" b="0" strike="noStrike" spc="-1">
                          <a:solidFill>
                            <a:srgbClr val="000000"/>
                          </a:solidFill>
                          <a:latin typeface="Liberation Sans;Arial"/>
                        </a:rPr>
                        <a:t>Documentation of how to run the code how to evaluate and produce the results.</a:t>
                      </a:r>
                      <a:endParaRPr lang="en-US" sz="1200" b="0" strike="noStrike" spc="-1">
                        <a:latin typeface="Arial"/>
                      </a:endParaRPr>
                    </a:p>
                    <a:p>
                      <a:pPr marL="259200" indent="-129240">
                        <a:lnSpc>
                          <a:spcPct val="100000"/>
                        </a:lnSpc>
                        <a:spcBef>
                          <a:spcPts val="162"/>
                        </a:spcBef>
                        <a:spcAft>
                          <a:spcPts val="162"/>
                        </a:spcAft>
                        <a:buClr>
                          <a:srgbClr val="000000"/>
                        </a:buClr>
                        <a:buSzPct val="45000"/>
                        <a:buFont typeface="Wingdings" charset="2"/>
                        <a:buChar char=""/>
                      </a:pPr>
                      <a:r>
                        <a:rPr lang="en-US" sz="1200" b="0" strike="noStrike" spc="-1">
                          <a:solidFill>
                            <a:srgbClr val="000000"/>
                          </a:solidFill>
                          <a:latin typeface="Liberation Sans;Arial"/>
                        </a:rPr>
                        <a:t>Final presentation about the algorithm and the validation done.</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492120">
                <a:tc>
                  <a:txBody>
                    <a:bodyPr/>
                    <a:lstStyle/>
                    <a:p>
                      <a:pPr>
                        <a:lnSpc>
                          <a:spcPct val="100000"/>
                        </a:lnSpc>
                      </a:pPr>
                      <a:r>
                        <a:rPr lang="en-US" sz="1200" b="1" strike="noStrike" spc="-1">
                          <a:solidFill>
                            <a:srgbClr val="000000"/>
                          </a:solidFill>
                          <a:latin typeface="Liberation Sans;Arial"/>
                        </a:rPr>
                        <a:t>Training</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200" b="0" strike="noStrike" spc="-1">
                          <a:solidFill>
                            <a:srgbClr val="000000"/>
                          </a:solidFill>
                          <a:latin typeface="Liberation Sans;Arial"/>
                        </a:rPr>
                        <a:t>Two weeks training on DNN and Pytorch.</a:t>
                      </a:r>
                      <a:endParaRPr lang="en-US" sz="1200" b="0" strike="noStrike" spc="-1">
                        <a:latin typeface="Arial"/>
                      </a:endParaRPr>
                    </a:p>
                    <a:p>
                      <a:pPr>
                        <a:lnSpc>
                          <a:spcPct val="100000"/>
                        </a:lnSpc>
                      </a:pPr>
                      <a:r>
                        <a:rPr lang="en-US" sz="1200" b="0" strike="noStrike" spc="-1">
                          <a:solidFill>
                            <a:srgbClr val="000000"/>
                          </a:solidFill>
                          <a:latin typeface="Liberation Sans;Arial"/>
                        </a:rPr>
                        <a:t>Benchmark implementation of the algorithms. </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298080">
                <a:tc>
                  <a:txBody>
                    <a:bodyPr/>
                    <a:lstStyle/>
                    <a:p>
                      <a:pPr>
                        <a:lnSpc>
                          <a:spcPct val="100000"/>
                        </a:lnSpc>
                      </a:pPr>
                      <a:r>
                        <a:rPr lang="en-US" sz="1200" b="1" strike="noStrike" spc="-1">
                          <a:solidFill>
                            <a:srgbClr val="000000"/>
                          </a:solidFill>
                          <a:latin typeface="Liberation Sans;Arial"/>
                        </a:rPr>
                        <a:t>Documentation</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200" b="0" strike="noStrike" spc="-1">
                          <a:solidFill>
                            <a:srgbClr val="000000"/>
                          </a:solidFill>
                          <a:latin typeface="Liberation Sans;Arial"/>
                        </a:rPr>
                        <a:t>Required ( How to run )</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496440">
                <a:tc>
                  <a:txBody>
                    <a:bodyPr/>
                    <a:lstStyle/>
                    <a:p>
                      <a:pPr>
                        <a:lnSpc>
                          <a:spcPct val="100000"/>
                        </a:lnSpc>
                      </a:pPr>
                      <a:r>
                        <a:rPr lang="en-US" sz="1200" b="1" strike="noStrike" spc="-1">
                          <a:solidFill>
                            <a:srgbClr val="000000"/>
                          </a:solidFill>
                          <a:latin typeface="Liberation Sans;Arial"/>
                        </a:rPr>
                        <a:t>Bonus work</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200" b="0" strike="noStrike" spc="-1">
                          <a:solidFill>
                            <a:srgbClr val="000000"/>
                          </a:solidFill>
                          <a:latin typeface="Liberation Sans;Arial"/>
                        </a:rPr>
                        <a:t>Using other type of decision Tress.</a:t>
                      </a:r>
                      <a:endParaRPr lang="en-US" sz="1200" b="0" strike="noStrike" spc="-1">
                        <a:latin typeface="Arial"/>
                      </a:endParaRPr>
                    </a:p>
                    <a:p>
                      <a:pPr>
                        <a:lnSpc>
                          <a:spcPct val="100000"/>
                        </a:lnSpc>
                      </a:pPr>
                      <a:r>
                        <a:rPr lang="en-US" sz="1200" b="0" strike="noStrike" spc="-1">
                          <a:solidFill>
                            <a:srgbClr val="000000"/>
                          </a:solidFill>
                          <a:latin typeface="Liberation Sans;Arial"/>
                        </a:rPr>
                        <a:t>Tuning to generate the same results as the paper.</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182880" y="182880"/>
            <a:ext cx="7886160" cy="575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spcBef>
                <a:spcPts val="162"/>
              </a:spcBef>
              <a:spcAft>
                <a:spcPts val="162"/>
              </a:spcAft>
            </a:pPr>
            <a:r>
              <a:rPr lang="en-US" sz="1200" b="1" strike="noStrike" spc="-1" dirty="0">
                <a:solidFill>
                  <a:srgbClr val="000000"/>
                </a:solidFill>
                <a:latin typeface="Liberation Sans;Arial"/>
              </a:rPr>
              <a:t>Example Based explanations of a trained ML-model for RDF and Tabular data</a:t>
            </a:r>
            <a:br>
              <a:rPr dirty="0"/>
            </a:br>
            <a:endParaRPr lang="en-US" sz="1200" b="0" strike="noStrike" spc="-1" dirty="0">
              <a:latin typeface="Arial"/>
            </a:endParaRPr>
          </a:p>
        </p:txBody>
      </p:sp>
      <p:sp>
        <p:nvSpPr>
          <p:cNvPr id="199" name="CustomShape 2"/>
          <p:cNvSpPr/>
          <p:nvPr/>
        </p:nvSpPr>
        <p:spPr>
          <a:xfrm>
            <a:off x="274320" y="758520"/>
            <a:ext cx="4663080" cy="37285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Bef>
                <a:spcPts val="162"/>
              </a:spcBef>
              <a:spcAft>
                <a:spcPts val="162"/>
              </a:spcAft>
              <a:buClr>
                <a:srgbClr val="000000"/>
              </a:buClr>
              <a:buSzPct val="45000"/>
              <a:buFont typeface="Wingdings" charset="2"/>
              <a:buChar char=""/>
            </a:pPr>
            <a:r>
              <a:rPr lang="en-US" sz="1200" b="0" strike="noStrike" spc="-1">
                <a:solidFill>
                  <a:srgbClr val="000000"/>
                </a:solidFill>
                <a:latin typeface="Liberation Sans;Arial"/>
              </a:rPr>
              <a:t>The objective of this lab is to implement algorithms such as ( K-Nearest Neighbor and other to be mentioned later ) given a predicted sample (X,Y) (input , output label) of data and a group of training samples I and a number K and then the implemented algorithm should identify and output the K nearest samples from I that resembles (X,Y). </a:t>
            </a:r>
            <a:endParaRPr lang="en-US" sz="1200" b="0" strike="noStrike" spc="-1">
              <a:latin typeface="Arial"/>
            </a:endParaRPr>
          </a:p>
          <a:p>
            <a:pPr marL="432000" indent="-323640">
              <a:lnSpc>
                <a:spcPct val="100000"/>
              </a:lnSpc>
              <a:spcBef>
                <a:spcPts val="1417"/>
              </a:spcBef>
              <a:buClr>
                <a:srgbClr val="000000"/>
              </a:buClr>
              <a:buSzPct val="45000"/>
              <a:buFont typeface="Wingdings" charset="2"/>
              <a:buChar char=""/>
            </a:pPr>
            <a:r>
              <a:rPr lang="en-US" sz="1200" b="0" strike="noStrike" spc="-1">
                <a:solidFill>
                  <a:srgbClr val="000000"/>
                </a:solidFill>
                <a:latin typeface="Liberation Sans;Arial"/>
              </a:rPr>
              <a:t>The implement algorithm should work on Tabular and RDF data.</a:t>
            </a:r>
            <a:endParaRPr lang="en-US" sz="1200" b="0" strike="noStrike" spc="-1">
              <a:latin typeface="Arial"/>
            </a:endParaRPr>
          </a:p>
          <a:p>
            <a:pPr marL="432000" indent="-323640">
              <a:lnSpc>
                <a:spcPct val="100000"/>
              </a:lnSpc>
              <a:spcBef>
                <a:spcPts val="1417"/>
              </a:spcBef>
              <a:buClr>
                <a:srgbClr val="000000"/>
              </a:buClr>
              <a:buSzPct val="45000"/>
              <a:buFont typeface="Wingdings" charset="2"/>
              <a:buChar char=""/>
            </a:pPr>
            <a:r>
              <a:rPr lang="en-US" sz="1200" b="0" strike="noStrike" spc="-1">
                <a:solidFill>
                  <a:srgbClr val="000000"/>
                </a:solidFill>
                <a:latin typeface="Liberation Sans;Arial"/>
              </a:rPr>
              <a:t>Refrence:</a:t>
            </a:r>
            <a:endParaRPr lang="en-US" sz="1200" b="0" strike="noStrike" spc="-1">
              <a:latin typeface="Arial"/>
            </a:endParaRPr>
          </a:p>
          <a:p>
            <a:pPr marL="864000" lvl="1" indent="-323640">
              <a:lnSpc>
                <a:spcPct val="100000"/>
              </a:lnSpc>
              <a:spcBef>
                <a:spcPts val="1134"/>
              </a:spcBef>
              <a:buClr>
                <a:srgbClr val="000000"/>
              </a:buClr>
              <a:buSzPct val="75000"/>
              <a:buFont typeface="Symbol"/>
              <a:buChar char=""/>
            </a:pPr>
            <a:r>
              <a:rPr lang="en-US" sz="1000" b="0" strike="noStrike" spc="-1">
                <a:solidFill>
                  <a:srgbClr val="000000"/>
                </a:solidFill>
                <a:latin typeface="Liberation Sans;Arial"/>
              </a:rPr>
              <a:t>Efficient Data Representation by Selecting Prototypes with Importance Weights, 2019 , Gurumoorthy et. al</a:t>
            </a:r>
            <a:endParaRPr lang="en-US" sz="1000" b="0" strike="noStrike" spc="-1">
              <a:latin typeface="Arial"/>
            </a:endParaRPr>
          </a:p>
          <a:p>
            <a:pPr marL="864000" lvl="1" indent="-323640">
              <a:lnSpc>
                <a:spcPct val="100000"/>
              </a:lnSpc>
              <a:spcBef>
                <a:spcPts val="1134"/>
              </a:spcBef>
              <a:buClr>
                <a:srgbClr val="000000"/>
              </a:buClr>
              <a:buSzPct val="75000"/>
              <a:buFont typeface="Symbol"/>
              <a:buChar char=""/>
            </a:pPr>
            <a:r>
              <a:rPr lang="en-US" sz="1000" b="0" strike="noStrike" spc="-1">
                <a:solidFill>
                  <a:srgbClr val="000000"/>
                </a:solidFill>
                <a:latin typeface="Liberation Sans;Arial"/>
              </a:rPr>
              <a:t>Interpretable Counterfactual Explanations Guided by Prototypes, 2019 - Van Looveren, Klaise</a:t>
            </a:r>
            <a:endParaRPr lang="en-US" sz="1000" b="0" strike="noStrike" spc="-1">
              <a:latin typeface="Arial"/>
            </a:endParaRPr>
          </a:p>
          <a:p>
            <a:pPr marL="864000" lvl="1" indent="-323640">
              <a:lnSpc>
                <a:spcPct val="100000"/>
              </a:lnSpc>
              <a:spcBef>
                <a:spcPts val="1134"/>
              </a:spcBef>
              <a:buClr>
                <a:srgbClr val="000000"/>
              </a:buClr>
              <a:buSzPct val="75000"/>
              <a:buFont typeface="Symbol"/>
              <a:buChar char=""/>
            </a:pPr>
            <a:r>
              <a:rPr lang="en-US" sz="1000" b="0" strike="noStrike" spc="-1">
                <a:solidFill>
                  <a:srgbClr val="000000"/>
                </a:solidFill>
                <a:latin typeface="Liberation Sans;Arial"/>
              </a:rPr>
              <a:t>Examples are not Enough, Learn to Criticize Criticism for Interpretability, 2016, Kim ,Khanna, Koyej</a:t>
            </a:r>
            <a:endParaRPr lang="en-US" sz="1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0" name="Table 1"/>
          <p:cNvGraphicFramePr/>
          <p:nvPr/>
        </p:nvGraphicFramePr>
        <p:xfrm>
          <a:off x="-11880" y="8280"/>
          <a:ext cx="9085320" cy="4813560"/>
        </p:xfrm>
        <a:graphic>
          <a:graphicData uri="http://schemas.openxmlformats.org/drawingml/2006/table">
            <a:tbl>
              <a:tblPr/>
              <a:tblGrid>
                <a:gridCol w="1488600">
                  <a:extLst>
                    <a:ext uri="{9D8B030D-6E8A-4147-A177-3AD203B41FA5}">
                      <a16:colId xmlns:a16="http://schemas.microsoft.com/office/drawing/2014/main" val="20000"/>
                    </a:ext>
                  </a:extLst>
                </a:gridCol>
                <a:gridCol w="7596720">
                  <a:extLst>
                    <a:ext uri="{9D8B030D-6E8A-4147-A177-3AD203B41FA5}">
                      <a16:colId xmlns:a16="http://schemas.microsoft.com/office/drawing/2014/main" val="20001"/>
                    </a:ext>
                  </a:extLst>
                </a:gridCol>
              </a:tblGrid>
              <a:tr h="298800">
                <a:tc>
                  <a:txBody>
                    <a:bodyPr/>
                    <a:lstStyle/>
                    <a:p>
                      <a:endParaRPr lang="en-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endParaRPr lang="en-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495720">
                <a:tc>
                  <a:txBody>
                    <a:bodyPr/>
                    <a:lstStyle/>
                    <a:p>
                      <a:pPr>
                        <a:lnSpc>
                          <a:spcPct val="100000"/>
                        </a:lnSpc>
                      </a:pPr>
                      <a:r>
                        <a:rPr lang="en-US" sz="1200" b="1" strike="noStrike" spc="-1">
                          <a:solidFill>
                            <a:srgbClr val="000000"/>
                          </a:solidFill>
                          <a:latin typeface="Liberation Sans;Arial"/>
                        </a:rPr>
                        <a:t>Title</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200" b="0" strike="noStrike" spc="-1">
                          <a:solidFill>
                            <a:srgbClr val="000000"/>
                          </a:solidFill>
                          <a:latin typeface="Liberation Sans;Arial"/>
                        </a:rPr>
                        <a:t>Example Based explanations of a trained ML-model for RDF and Tabular data</a:t>
                      </a:r>
                      <a:endParaRPr lang="en-US" sz="1200" b="0" strike="noStrike" spc="-1">
                        <a:latin typeface="Arial"/>
                      </a:endParaRPr>
                    </a:p>
                    <a:p>
                      <a:pPr>
                        <a:lnSpc>
                          <a:spcPct val="100000"/>
                        </a:lnSpc>
                      </a:pP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1277280">
                <a:tc>
                  <a:txBody>
                    <a:bodyPr/>
                    <a:lstStyle/>
                    <a:p>
                      <a:pPr>
                        <a:lnSpc>
                          <a:spcPct val="100000"/>
                        </a:lnSpc>
                      </a:pPr>
                      <a:r>
                        <a:rPr lang="en-US" sz="1200" b="1" strike="noStrike" spc="-1">
                          <a:solidFill>
                            <a:srgbClr val="000000"/>
                          </a:solidFill>
                          <a:latin typeface="Liberation Sans;Arial"/>
                        </a:rPr>
                        <a:t>Description</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200" b="0" strike="noStrike" spc="-1">
                          <a:solidFill>
                            <a:srgbClr val="000000"/>
                          </a:solidFill>
                          <a:latin typeface="Liberation Sans;Arial"/>
                        </a:rPr>
                        <a:t>The objective of this lab is to implement algorithms such as ( K-Nearest Neighbor and other to be mentioned later ) given a predicted sample (X,Y) (input , output label) of data and a group of training samples I and a number K and then the implemented algorithm should identify and output the K nearest samples from I that resembles (X,Y). </a:t>
                      </a:r>
                      <a:endParaRPr lang="en-US" sz="1200" b="0" strike="noStrike" spc="-1">
                        <a:latin typeface="Arial"/>
                      </a:endParaRPr>
                    </a:p>
                    <a:p>
                      <a:pPr>
                        <a:lnSpc>
                          <a:spcPct val="100000"/>
                        </a:lnSpc>
                      </a:pPr>
                      <a:r>
                        <a:rPr lang="en-US" sz="1200" b="0" strike="noStrike" spc="-1">
                          <a:solidFill>
                            <a:srgbClr val="000000"/>
                          </a:solidFill>
                          <a:latin typeface="Liberation Sans;Arial"/>
                        </a:rPr>
                        <a:t>The implement algorithm should work on Tabular and RDF data.</a:t>
                      </a:r>
                      <a:endParaRPr lang="en-US" sz="1200" b="0" strike="noStrike" spc="-1">
                        <a:latin typeface="Arial"/>
                      </a:endParaRPr>
                    </a:p>
                    <a:p>
                      <a:pPr>
                        <a:lnSpc>
                          <a:spcPct val="100000"/>
                        </a:lnSpc>
                      </a:pP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691200">
                <a:tc>
                  <a:txBody>
                    <a:bodyPr/>
                    <a:lstStyle/>
                    <a:p>
                      <a:pPr>
                        <a:lnSpc>
                          <a:spcPct val="100000"/>
                        </a:lnSpc>
                      </a:pPr>
                      <a:r>
                        <a:rPr lang="en-US" sz="1200" b="1" strike="noStrike" spc="-1">
                          <a:solidFill>
                            <a:srgbClr val="000000"/>
                          </a:solidFill>
                          <a:latin typeface="Liberation Sans;Arial"/>
                        </a:rPr>
                        <a:t>Prerequisite</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200" b="0" strike="noStrike" spc="-1">
                          <a:solidFill>
                            <a:srgbClr val="000000"/>
                          </a:solidFill>
                          <a:latin typeface="Liberation Sans;Arial"/>
                        </a:rPr>
                        <a:t>Semantic RDF data, basic knowledge in machine learning similarities algorithm, python, Knowledge in software engineering</a:t>
                      </a:r>
                      <a:endParaRPr lang="en-US" sz="1200" b="0" strike="noStrike" spc="-1">
                        <a:latin typeface="Arial"/>
                      </a:endParaRPr>
                    </a:p>
                    <a:p>
                      <a:pPr>
                        <a:lnSpc>
                          <a:spcPct val="100000"/>
                        </a:lnSpc>
                      </a:pP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691200">
                <a:tc>
                  <a:txBody>
                    <a:bodyPr/>
                    <a:lstStyle/>
                    <a:p>
                      <a:pPr>
                        <a:lnSpc>
                          <a:spcPct val="100000"/>
                        </a:lnSpc>
                      </a:pPr>
                      <a:r>
                        <a:rPr lang="en-US" sz="1200" b="1" strike="noStrike" spc="-1">
                          <a:solidFill>
                            <a:srgbClr val="000000"/>
                          </a:solidFill>
                          <a:latin typeface="Liberation Sans;Arial"/>
                        </a:rPr>
                        <a:t>Deliverable</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200" b="0" strike="noStrike" spc="-1">
                          <a:solidFill>
                            <a:srgbClr val="000000"/>
                          </a:solidFill>
                          <a:latin typeface="Liberation Sans;Arial"/>
                        </a:rPr>
                        <a:t>Project Code to be used as an API ( to be called from different projects)</a:t>
                      </a:r>
                      <a:endParaRPr lang="en-US" sz="1200" b="0" strike="noStrike" spc="-1">
                        <a:latin typeface="Arial"/>
                      </a:endParaRPr>
                    </a:p>
                    <a:p>
                      <a:pPr>
                        <a:lnSpc>
                          <a:spcPct val="100000"/>
                        </a:lnSpc>
                      </a:pPr>
                      <a:r>
                        <a:rPr lang="en-US" sz="1200" b="0" strike="noStrike" spc="-1">
                          <a:solidFill>
                            <a:srgbClr val="000000"/>
                          </a:solidFill>
                          <a:latin typeface="Liberation Sans;Arial"/>
                        </a:rPr>
                        <a:t>Documentation of the functionalities implemented and if there a specific installation required.</a:t>
                      </a:r>
                      <a:endParaRPr lang="en-US" sz="1200" b="0" strike="noStrike" spc="-1">
                        <a:latin typeface="Arial"/>
                      </a:endParaRPr>
                    </a:p>
                    <a:p>
                      <a:pPr>
                        <a:lnSpc>
                          <a:spcPct val="100000"/>
                        </a:lnSpc>
                      </a:pPr>
                      <a:r>
                        <a:rPr lang="en-US" sz="1200" b="0" strike="noStrike" spc="-1">
                          <a:solidFill>
                            <a:srgbClr val="000000"/>
                          </a:solidFill>
                          <a:latin typeface="Liberation Sans;Arial"/>
                        </a:rPr>
                        <a:t>Final presentation describing the overall work with a demo.</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495720">
                <a:tc>
                  <a:txBody>
                    <a:bodyPr/>
                    <a:lstStyle/>
                    <a:p>
                      <a:pPr>
                        <a:lnSpc>
                          <a:spcPct val="100000"/>
                        </a:lnSpc>
                      </a:pPr>
                      <a:r>
                        <a:rPr lang="en-US" sz="1200" b="1" strike="noStrike" spc="-1">
                          <a:solidFill>
                            <a:srgbClr val="000000"/>
                          </a:solidFill>
                          <a:latin typeface="Liberation Sans;Arial"/>
                        </a:rPr>
                        <a:t>Training</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200" b="0" strike="noStrike" spc="-1">
                          <a:solidFill>
                            <a:srgbClr val="000000"/>
                          </a:solidFill>
                          <a:latin typeface="Liberation Sans;Arial"/>
                        </a:rPr>
                        <a:t>Two weeks training on querying RDF and tabular data and detecting what kind of similarities they have.</a:t>
                      </a:r>
                      <a:endParaRPr lang="en-US" sz="1200" b="0" strike="noStrike" spc="-1">
                        <a:latin typeface="Arial"/>
                      </a:endParaRPr>
                    </a:p>
                    <a:p>
                      <a:pPr>
                        <a:lnSpc>
                          <a:spcPct val="100000"/>
                        </a:lnSpc>
                      </a:pPr>
                      <a:r>
                        <a:rPr lang="en-US" sz="1200" b="0" strike="noStrike" spc="-1">
                          <a:solidFill>
                            <a:srgbClr val="000000"/>
                          </a:solidFill>
                          <a:latin typeface="Liberation Sans;Arial"/>
                        </a:rPr>
                        <a:t>Benchmark implementation of the algorithms. </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300240">
                <a:tc>
                  <a:txBody>
                    <a:bodyPr/>
                    <a:lstStyle/>
                    <a:p>
                      <a:pPr>
                        <a:lnSpc>
                          <a:spcPct val="100000"/>
                        </a:lnSpc>
                      </a:pPr>
                      <a:r>
                        <a:rPr lang="en-US" sz="1200" b="1" strike="noStrike" spc="-1">
                          <a:solidFill>
                            <a:srgbClr val="000000"/>
                          </a:solidFill>
                          <a:latin typeface="Liberation Sans;Arial"/>
                        </a:rPr>
                        <a:t>Documentation</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200" b="0" strike="noStrike" spc="-1">
                          <a:solidFill>
                            <a:srgbClr val="000000"/>
                          </a:solidFill>
                          <a:latin typeface="Liberation Sans;Arial"/>
                        </a:rPr>
                        <a:t>Required with no restrictions or preferences</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496440">
                <a:tc>
                  <a:txBody>
                    <a:bodyPr/>
                    <a:lstStyle/>
                    <a:p>
                      <a:pPr>
                        <a:lnSpc>
                          <a:spcPct val="100000"/>
                        </a:lnSpc>
                      </a:pPr>
                      <a:r>
                        <a:rPr lang="en-US" sz="1200" b="1" strike="noStrike" spc="-1">
                          <a:solidFill>
                            <a:srgbClr val="000000"/>
                          </a:solidFill>
                          <a:latin typeface="Liberation Sans;Arial"/>
                        </a:rPr>
                        <a:t>Bonus work</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200" b="0" strike="noStrike" spc="-1">
                          <a:solidFill>
                            <a:srgbClr val="000000"/>
                          </a:solidFill>
                          <a:latin typeface="Liberation Sans;Arial"/>
                        </a:rPr>
                        <a:t>Allowing the algorithm to accept image data.</a:t>
                      </a:r>
                      <a:endParaRPr lang="en-US" sz="1200" b="0" strike="noStrike" spc="-1">
                        <a:latin typeface="Arial"/>
                      </a:endParaRPr>
                    </a:p>
                    <a:p>
                      <a:pPr>
                        <a:lnSpc>
                          <a:spcPct val="100000"/>
                        </a:lnSpc>
                      </a:pPr>
                      <a:r>
                        <a:rPr lang="en-US" sz="1200" b="0" strike="noStrike" spc="-1">
                          <a:solidFill>
                            <a:srgbClr val="000000"/>
                          </a:solidFill>
                          <a:latin typeface="Liberation Sans;Arial"/>
                        </a:rPr>
                        <a:t>Using the ML model that produced (X,Y) to evaluate the K results.</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182880" y="156240"/>
            <a:ext cx="7886160" cy="575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1400" b="1" strike="noStrike" spc="-1">
                <a:solidFill>
                  <a:srgbClr val="000000"/>
                </a:solidFill>
                <a:latin typeface="Arial"/>
              </a:rPr>
              <a:t>SANSA RDF and ML python interface</a:t>
            </a:r>
            <a:endParaRPr lang="en-US" sz="1400" b="0" strike="noStrike" spc="-1">
              <a:latin typeface="Arial"/>
            </a:endParaRPr>
          </a:p>
        </p:txBody>
      </p:sp>
      <p:sp>
        <p:nvSpPr>
          <p:cNvPr id="202" name="CustomShape 2"/>
          <p:cNvSpPr/>
          <p:nvPr/>
        </p:nvSpPr>
        <p:spPr>
          <a:xfrm>
            <a:off x="0" y="640440"/>
            <a:ext cx="5851800" cy="37285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Bef>
                <a:spcPts val="1417"/>
              </a:spcBef>
              <a:buClr>
                <a:srgbClr val="000000"/>
              </a:buClr>
              <a:buSzPct val="45000"/>
              <a:buFont typeface="Wingdings" charset="2"/>
              <a:buChar char=""/>
            </a:pPr>
            <a:r>
              <a:rPr lang="en-US" sz="1400" b="0" strike="noStrike" spc="-1">
                <a:solidFill>
                  <a:srgbClr val="000000"/>
                </a:solidFill>
                <a:latin typeface="Arial"/>
              </a:rPr>
              <a:t>SANSA is a big data engine for scalable processing of large-scale RDF data. </a:t>
            </a:r>
            <a:endParaRPr lang="en-US" sz="1400" b="0" strike="noStrike" spc="-1">
              <a:latin typeface="Arial"/>
            </a:endParaRPr>
          </a:p>
          <a:p>
            <a:pPr marL="432000" indent="-323640">
              <a:lnSpc>
                <a:spcPct val="100000"/>
              </a:lnSpc>
              <a:spcBef>
                <a:spcPts val="1417"/>
              </a:spcBef>
              <a:buClr>
                <a:srgbClr val="000000"/>
              </a:buClr>
              <a:buSzPct val="45000"/>
              <a:buFont typeface="Wingdings" charset="2"/>
              <a:buChar char=""/>
            </a:pPr>
            <a:r>
              <a:rPr lang="en-US" sz="1400" b="0" strike="noStrike" spc="-1">
                <a:solidFill>
                  <a:srgbClr val="000000"/>
                </a:solidFill>
                <a:latin typeface="Arial"/>
              </a:rPr>
              <a:t>SANSA uses Spark and Flink which offer fault-tolerant, highly available and scalable approaches toefficiently process massive sized datasets. </a:t>
            </a:r>
            <a:endParaRPr lang="en-US" sz="1400" b="0" strike="noStrike" spc="-1">
              <a:latin typeface="Arial"/>
            </a:endParaRPr>
          </a:p>
          <a:p>
            <a:pPr marL="432000" indent="-323640">
              <a:lnSpc>
                <a:spcPct val="100000"/>
              </a:lnSpc>
              <a:spcBef>
                <a:spcPts val="1417"/>
              </a:spcBef>
              <a:buClr>
                <a:srgbClr val="000000"/>
              </a:buClr>
              <a:buSzPct val="45000"/>
              <a:buFont typeface="Wingdings" charset="2"/>
              <a:buChar char=""/>
            </a:pPr>
            <a:r>
              <a:rPr lang="en-US" sz="1400" b="0" strike="noStrike" spc="-1">
                <a:solidFill>
                  <a:srgbClr val="000000"/>
                </a:solidFill>
                <a:latin typeface="Arial"/>
              </a:rPr>
              <a:t>SANSA provides the facilities for Semantic data representation, Querying, Inference, and Analytics.</a:t>
            </a:r>
            <a:endParaRPr lang="en-US" sz="1400" b="0" strike="noStrike" spc="-1">
              <a:latin typeface="Arial"/>
            </a:endParaRPr>
          </a:p>
          <a:p>
            <a:pPr marL="432000" indent="-323640">
              <a:lnSpc>
                <a:spcPct val="100000"/>
              </a:lnSpc>
              <a:spcBef>
                <a:spcPts val="1417"/>
              </a:spcBef>
              <a:buClr>
                <a:srgbClr val="000000"/>
              </a:buClr>
              <a:buSzPct val="45000"/>
              <a:buFont typeface="Wingdings" charset="2"/>
              <a:buChar char=""/>
            </a:pPr>
            <a:r>
              <a:rPr lang="en-US" sz="1400" b="0" strike="noStrike" spc="-1">
                <a:solidFill>
                  <a:srgbClr val="000000"/>
                </a:solidFill>
                <a:latin typeface="Arial"/>
              </a:rPr>
              <a:t> </a:t>
            </a: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ustomShape 1"/>
          <p:cNvSpPr/>
          <p:nvPr/>
        </p:nvSpPr>
        <p:spPr>
          <a:xfrm>
            <a:off x="628560" y="907560"/>
            <a:ext cx="3848040" cy="3728520"/>
          </a:xfrm>
          <a:prstGeom prst="rect">
            <a:avLst/>
          </a:prstGeom>
          <a:noFill/>
          <a:ln>
            <a:noFill/>
          </a:ln>
        </p:spPr>
        <p:style>
          <a:lnRef idx="0">
            <a:scrgbClr r="0" g="0" b="0"/>
          </a:lnRef>
          <a:fillRef idx="0">
            <a:scrgbClr r="0" g="0" b="0"/>
          </a:fillRef>
          <a:effectRef idx="0">
            <a:scrgbClr r="0" g="0" b="0"/>
          </a:effectRef>
          <a:fontRef idx="minor"/>
        </p:style>
      </p:sp>
      <p:sp>
        <p:nvSpPr>
          <p:cNvPr id="204" name="CustomShape 2"/>
          <p:cNvSpPr/>
          <p:nvPr/>
        </p:nvSpPr>
        <p:spPr>
          <a:xfrm>
            <a:off x="4669920" y="907560"/>
            <a:ext cx="3848040" cy="3728520"/>
          </a:xfrm>
          <a:prstGeom prst="rect">
            <a:avLst/>
          </a:prstGeom>
          <a:noFill/>
          <a:ln>
            <a:noFill/>
          </a:ln>
        </p:spPr>
        <p:style>
          <a:lnRef idx="0">
            <a:scrgbClr r="0" g="0" b="0"/>
          </a:lnRef>
          <a:fillRef idx="0">
            <a:scrgbClr r="0" g="0" b="0"/>
          </a:fillRef>
          <a:effectRef idx="0">
            <a:scrgbClr r="0" g="0" b="0"/>
          </a:effectRef>
          <a:fontRef idx="minor"/>
        </p:style>
      </p:sp>
      <p:pic>
        <p:nvPicPr>
          <p:cNvPr id="205" name="Picture 204"/>
          <p:cNvPicPr/>
          <p:nvPr/>
        </p:nvPicPr>
        <p:blipFill>
          <a:blip r:embed="rId2"/>
          <a:stretch/>
        </p:blipFill>
        <p:spPr>
          <a:xfrm>
            <a:off x="91440" y="47880"/>
            <a:ext cx="6675120" cy="4681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422280" y="2271240"/>
            <a:ext cx="7578360" cy="1944000"/>
          </a:xfrm>
          <a:prstGeom prst="rect">
            <a:avLst/>
          </a:prstGeom>
          <a:noFill/>
          <a:ln>
            <a:noFill/>
          </a:ln>
        </p:spPr>
        <p:style>
          <a:lnRef idx="0">
            <a:scrgbClr r="0" g="0" b="0"/>
          </a:lnRef>
          <a:fillRef idx="0">
            <a:scrgbClr r="0" g="0" b="0"/>
          </a:fillRef>
          <a:effectRef idx="0">
            <a:scrgbClr r="0" g="0" b="0"/>
          </a:effectRef>
          <a:fontRef idx="minor"/>
        </p:style>
        <p:txBody>
          <a:bodyPr lIns="68400" tIns="68400" rIns="68400" bIns="68400"/>
          <a:lstStyle/>
          <a:p>
            <a:pPr algn="r">
              <a:lnSpc>
                <a:spcPct val="90000"/>
              </a:lnSpc>
            </a:pPr>
            <a:r>
              <a:rPr lang="en-US" sz="4500" b="1" strike="noStrike" spc="-1">
                <a:solidFill>
                  <a:srgbClr val="FFFFFF"/>
                </a:solidFill>
                <a:latin typeface="Calibri"/>
                <a:ea typeface="Calibri"/>
              </a:rPr>
              <a:t>General Information</a:t>
            </a:r>
            <a:endParaRPr lang="en-US" sz="45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6" name="Table 1"/>
          <p:cNvGraphicFramePr/>
          <p:nvPr/>
        </p:nvGraphicFramePr>
        <p:xfrm>
          <a:off x="11520" y="22680"/>
          <a:ext cx="9085320" cy="4955880"/>
        </p:xfrm>
        <a:graphic>
          <a:graphicData uri="http://schemas.openxmlformats.org/drawingml/2006/table">
            <a:tbl>
              <a:tblPr/>
              <a:tblGrid>
                <a:gridCol w="1488600">
                  <a:extLst>
                    <a:ext uri="{9D8B030D-6E8A-4147-A177-3AD203B41FA5}">
                      <a16:colId xmlns:a16="http://schemas.microsoft.com/office/drawing/2014/main" val="20000"/>
                    </a:ext>
                  </a:extLst>
                </a:gridCol>
                <a:gridCol w="7596720">
                  <a:extLst>
                    <a:ext uri="{9D8B030D-6E8A-4147-A177-3AD203B41FA5}">
                      <a16:colId xmlns:a16="http://schemas.microsoft.com/office/drawing/2014/main" val="20001"/>
                    </a:ext>
                  </a:extLst>
                </a:gridCol>
              </a:tblGrid>
              <a:tr h="291960">
                <a:tc>
                  <a:txBody>
                    <a:bodyPr/>
                    <a:lstStyle/>
                    <a:p>
                      <a:endParaRPr lang="en-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endParaRPr lang="en-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484560">
                <a:tc>
                  <a:txBody>
                    <a:bodyPr/>
                    <a:lstStyle/>
                    <a:p>
                      <a:pPr>
                        <a:lnSpc>
                          <a:spcPct val="100000"/>
                        </a:lnSpc>
                      </a:pPr>
                      <a:r>
                        <a:rPr lang="en-US" sz="1200" b="1" strike="noStrike" spc="-1">
                          <a:solidFill>
                            <a:srgbClr val="000000"/>
                          </a:solidFill>
                          <a:latin typeface="Liberation Sans;Arial"/>
                        </a:rPr>
                        <a:t>Title</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400" b="1" strike="noStrike" spc="-1" dirty="0">
                          <a:solidFill>
                            <a:srgbClr val="000000"/>
                          </a:solidFill>
                          <a:latin typeface="Arial"/>
                        </a:rPr>
                        <a:t>SANSA RDF and ML python interface</a:t>
                      </a:r>
                      <a:endParaRPr lang="en-US" sz="1400" b="0" strike="noStrike" spc="-1" dirty="0">
                        <a:latin typeface="Arial"/>
                      </a:endParaRPr>
                    </a:p>
                    <a:p>
                      <a:pPr>
                        <a:lnSpc>
                          <a:spcPct val="100000"/>
                        </a:lnSpc>
                      </a:pPr>
                      <a:endParaRPr lang="en-US" sz="14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1248840">
                <a:tc>
                  <a:txBody>
                    <a:bodyPr/>
                    <a:lstStyle/>
                    <a:p>
                      <a:pPr>
                        <a:lnSpc>
                          <a:spcPct val="100000"/>
                        </a:lnSpc>
                      </a:pPr>
                      <a:r>
                        <a:rPr lang="en-US" sz="1200" b="1" strike="noStrike" spc="-1">
                          <a:solidFill>
                            <a:srgbClr val="000000"/>
                          </a:solidFill>
                          <a:latin typeface="Liberation Sans;Arial"/>
                        </a:rPr>
                        <a:t>Description</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200" b="0" strike="noStrike" spc="-1">
                          <a:solidFill>
                            <a:srgbClr val="000000"/>
                          </a:solidFill>
                          <a:latin typeface="Liberation Sans;Arial"/>
                        </a:rPr>
                        <a:t>The objective of this lab is to implement a python wrapper that wraps and calls the Scala code.</a:t>
                      </a:r>
                      <a:endParaRPr lang="en-US" sz="1200" b="0" strike="noStrike" spc="-1">
                        <a:latin typeface="Arial"/>
                      </a:endParaRPr>
                    </a:p>
                    <a:p>
                      <a:pPr>
                        <a:lnSpc>
                          <a:spcPct val="100000"/>
                        </a:lnSpc>
                      </a:pPr>
                      <a:r>
                        <a:rPr lang="en-US" sz="1200" b="0" strike="noStrike" spc="-1">
                          <a:solidFill>
                            <a:srgbClr val="000000"/>
                          </a:solidFill>
                          <a:latin typeface="Liberation Sans;Arial"/>
                        </a:rPr>
                        <a:t>Wrapper should be implemented in an object oriented structure and should implemetns the machine learning and queering functionalities of SANSA.</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675720">
                <a:tc>
                  <a:txBody>
                    <a:bodyPr/>
                    <a:lstStyle/>
                    <a:p>
                      <a:pPr>
                        <a:lnSpc>
                          <a:spcPct val="100000"/>
                        </a:lnSpc>
                      </a:pPr>
                      <a:r>
                        <a:rPr lang="en-US" sz="1200" b="1" strike="noStrike" spc="-1">
                          <a:solidFill>
                            <a:srgbClr val="000000"/>
                          </a:solidFill>
                          <a:latin typeface="Liberation Sans;Arial"/>
                        </a:rPr>
                        <a:t>Prerequisite</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200" b="0" strike="noStrike" spc="-1">
                          <a:solidFill>
                            <a:srgbClr val="000000"/>
                          </a:solidFill>
                          <a:latin typeface="Liberation Sans;Arial"/>
                        </a:rPr>
                        <a:t>Semantic RDF data, basic knowledge in machine learning similarities algorithm, python, Knowledge in software engineering</a:t>
                      </a:r>
                      <a:endParaRPr lang="en-US" sz="1200" b="0" strike="noStrike" spc="-1">
                        <a:latin typeface="Arial"/>
                      </a:endParaRPr>
                    </a:p>
                    <a:p>
                      <a:pPr>
                        <a:lnSpc>
                          <a:spcPct val="100000"/>
                        </a:lnSpc>
                      </a:pP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675720">
                <a:tc>
                  <a:txBody>
                    <a:bodyPr/>
                    <a:lstStyle/>
                    <a:p>
                      <a:pPr>
                        <a:lnSpc>
                          <a:spcPct val="100000"/>
                        </a:lnSpc>
                      </a:pPr>
                      <a:r>
                        <a:rPr lang="en-US" sz="1200" b="1" strike="noStrike" spc="-1">
                          <a:solidFill>
                            <a:srgbClr val="000000"/>
                          </a:solidFill>
                          <a:latin typeface="Liberation Sans;Arial"/>
                        </a:rPr>
                        <a:t>Deliverable</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marL="216000" indent="-216000">
                        <a:lnSpc>
                          <a:spcPct val="100000"/>
                        </a:lnSpc>
                        <a:buClr>
                          <a:srgbClr val="000000"/>
                        </a:buClr>
                        <a:buFont typeface="Wingdings" charset="2"/>
                        <a:buChar char=""/>
                      </a:pPr>
                      <a:r>
                        <a:rPr lang="en-US" sz="1200" b="0" strike="noStrike" spc="-1">
                          <a:solidFill>
                            <a:srgbClr val="000000"/>
                          </a:solidFill>
                          <a:latin typeface="Liberation Sans;Arial"/>
                        </a:rPr>
                        <a:t>Project Code to be used as an API ( to be called from different projects)</a:t>
                      </a:r>
                      <a:endParaRPr lang="en-US" sz="1200" b="0" strike="noStrike" spc="-1">
                        <a:latin typeface="Arial"/>
                      </a:endParaRPr>
                    </a:p>
                    <a:p>
                      <a:pPr marL="216000" indent="-216000">
                        <a:lnSpc>
                          <a:spcPct val="100000"/>
                        </a:lnSpc>
                        <a:buClr>
                          <a:srgbClr val="000000"/>
                        </a:buClr>
                        <a:buFont typeface="Wingdings" charset="2"/>
                        <a:buChar char=""/>
                      </a:pPr>
                      <a:r>
                        <a:rPr lang="en-US" sz="1200" b="0" strike="noStrike" spc="-1">
                          <a:solidFill>
                            <a:srgbClr val="000000"/>
                          </a:solidFill>
                          <a:latin typeface="Liberation Sans;Arial"/>
                        </a:rPr>
                        <a:t>Documentation of the functionalities implemented.</a:t>
                      </a:r>
                      <a:endParaRPr lang="en-US" sz="1200" b="0" strike="noStrike" spc="-1">
                        <a:latin typeface="Arial"/>
                      </a:endParaRPr>
                    </a:p>
                    <a:p>
                      <a:pPr marL="216000" indent="-216000">
                        <a:lnSpc>
                          <a:spcPct val="100000"/>
                        </a:lnSpc>
                        <a:buClr>
                          <a:srgbClr val="000000"/>
                        </a:buClr>
                        <a:buFont typeface="Wingdings" charset="2"/>
                        <a:buChar char=""/>
                      </a:pPr>
                      <a:r>
                        <a:rPr lang="en-US" sz="1200" b="0" strike="noStrike" spc="-1">
                          <a:solidFill>
                            <a:srgbClr val="000000"/>
                          </a:solidFill>
                          <a:latin typeface="Liberation Sans;Arial"/>
                        </a:rPr>
                        <a:t>Final presentation describing the overall work with a demo.</a:t>
                      </a:r>
                      <a:endParaRPr lang="en-US" sz="1200" b="0" strike="noStrike" spc="-1">
                        <a:latin typeface="Arial"/>
                      </a:endParaRPr>
                    </a:p>
                    <a:p>
                      <a:pPr marL="216000" indent="-216000">
                        <a:lnSpc>
                          <a:spcPct val="100000"/>
                        </a:lnSpc>
                        <a:buClr>
                          <a:srgbClr val="000000"/>
                        </a:buClr>
                        <a:buFont typeface="Wingdings" charset="2"/>
                        <a:buChar char=""/>
                      </a:pPr>
                      <a:r>
                        <a:rPr lang="en-US" sz="1200" b="0" strike="noStrike" spc="-1">
                          <a:solidFill>
                            <a:srgbClr val="000000"/>
                          </a:solidFill>
                          <a:latin typeface="Liberation Sans;Arial"/>
                        </a:rPr>
                        <a:t>Jupiter python notebooks showing the samples of the running code</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484560">
                <a:tc>
                  <a:txBody>
                    <a:bodyPr/>
                    <a:lstStyle/>
                    <a:p>
                      <a:pPr>
                        <a:lnSpc>
                          <a:spcPct val="100000"/>
                        </a:lnSpc>
                      </a:pPr>
                      <a:r>
                        <a:rPr lang="en-US" sz="1200" b="1" strike="noStrike" spc="-1">
                          <a:solidFill>
                            <a:srgbClr val="000000"/>
                          </a:solidFill>
                          <a:latin typeface="Liberation Sans;Arial"/>
                        </a:rPr>
                        <a:t>Training</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200" b="0" strike="noStrike" spc="-1">
                          <a:solidFill>
                            <a:srgbClr val="000000"/>
                          </a:solidFill>
                          <a:latin typeface="Liberation Sans;Arial"/>
                        </a:rPr>
                        <a:t>Two weeks training on SANSA installation and use.</a:t>
                      </a:r>
                      <a:endParaRPr lang="en-US" sz="1200" b="0" strike="noStrike" spc="-1">
                        <a:latin typeface="Arial"/>
                      </a:endParaRPr>
                    </a:p>
                    <a:p>
                      <a:pPr>
                        <a:lnSpc>
                          <a:spcPct val="100000"/>
                        </a:lnSpc>
                      </a:pPr>
                      <a:r>
                        <a:rPr lang="en-US" sz="1200" b="0" strike="noStrike" spc="-1">
                          <a:solidFill>
                            <a:srgbClr val="000000"/>
                          </a:solidFill>
                          <a:latin typeface="Liberation Sans;Arial"/>
                        </a:rPr>
                        <a:t> </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293760">
                <a:tc>
                  <a:txBody>
                    <a:bodyPr/>
                    <a:lstStyle/>
                    <a:p>
                      <a:pPr>
                        <a:lnSpc>
                          <a:spcPct val="100000"/>
                        </a:lnSpc>
                      </a:pPr>
                      <a:r>
                        <a:rPr lang="en-US" sz="1200" b="1" strike="noStrike" spc="-1">
                          <a:solidFill>
                            <a:srgbClr val="000000"/>
                          </a:solidFill>
                          <a:latin typeface="Liberation Sans;Arial"/>
                        </a:rPr>
                        <a:t>Documentation</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200" b="0" strike="noStrike" spc="-1">
                          <a:solidFill>
                            <a:srgbClr val="000000"/>
                          </a:solidFill>
                          <a:latin typeface="Liberation Sans;Arial"/>
                        </a:rPr>
                        <a:t>Required with no restrictions or preferences</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546120">
                <a:tc>
                  <a:txBody>
                    <a:bodyPr/>
                    <a:lstStyle/>
                    <a:p>
                      <a:pPr>
                        <a:lnSpc>
                          <a:spcPct val="100000"/>
                        </a:lnSpc>
                      </a:pPr>
                      <a:r>
                        <a:rPr lang="en-US" sz="1200" b="1" strike="noStrike" spc="-1">
                          <a:solidFill>
                            <a:srgbClr val="000000"/>
                          </a:solidFill>
                          <a:latin typeface="Liberation Sans;Arial"/>
                        </a:rPr>
                        <a:t>Bonus work</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marL="216000" indent="-216000">
                        <a:lnSpc>
                          <a:spcPct val="100000"/>
                        </a:lnSpc>
                        <a:buClr>
                          <a:srgbClr val="000000"/>
                        </a:buClr>
                        <a:buFont typeface="Wingdings" charset="2"/>
                        <a:buChar char=""/>
                      </a:pPr>
                      <a:r>
                        <a:rPr lang="en-US" sz="1200" b="0" strike="noStrike" spc="-1" dirty="0">
                          <a:solidFill>
                            <a:srgbClr val="000000"/>
                          </a:solidFill>
                          <a:latin typeface="Liberation Sans;Arial"/>
                        </a:rPr>
                        <a:t>Using SANSA-Stack full functionality.</a:t>
                      </a:r>
                      <a:endParaRPr lang="en-US" sz="1200" b="0" strike="noStrike" spc="-1" dirty="0">
                        <a:latin typeface="Arial"/>
                      </a:endParaRPr>
                    </a:p>
                    <a:p>
                      <a:pPr marL="216000" indent="-216000">
                        <a:lnSpc>
                          <a:spcPct val="100000"/>
                        </a:lnSpc>
                        <a:buClr>
                          <a:srgbClr val="000000"/>
                        </a:buClr>
                        <a:buFont typeface="Wingdings" charset="2"/>
                        <a:buChar char=""/>
                      </a:pPr>
                      <a:r>
                        <a:rPr lang="en-US" sz="1200" b="0" strike="noStrike" spc="-1" dirty="0">
                          <a:solidFill>
                            <a:srgbClr val="000000"/>
                          </a:solidFill>
                          <a:latin typeface="Liberation Sans;Arial"/>
                        </a:rPr>
                        <a:t>Implementing a bridge of functionality between SANSA and the python Wrapper</a:t>
                      </a:r>
                      <a:endParaRPr lang="en-US" sz="12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182880" y="182880"/>
            <a:ext cx="7886160" cy="575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spcBef>
                <a:spcPts val="162"/>
              </a:spcBef>
              <a:spcAft>
                <a:spcPts val="162"/>
              </a:spcAft>
            </a:pPr>
            <a:r>
              <a:rPr lang="en-US" sz="1200" b="1" strike="noStrike" spc="-1">
                <a:solidFill>
                  <a:srgbClr val="000000"/>
                </a:solidFill>
                <a:latin typeface="Liberation Sans;Arial"/>
              </a:rPr>
              <a:t>Implement and design a machine learning hierarchy wrappers for SimpleML </a:t>
            </a:r>
            <a:br/>
            <a:endParaRPr lang="en-US" sz="1200" b="0" strike="noStrike" spc="-1">
              <a:latin typeface="Arial"/>
            </a:endParaRPr>
          </a:p>
        </p:txBody>
      </p:sp>
      <p:sp>
        <p:nvSpPr>
          <p:cNvPr id="208" name="TextShape 2"/>
          <p:cNvSpPr txBox="1"/>
          <p:nvPr/>
        </p:nvSpPr>
        <p:spPr>
          <a:xfrm>
            <a:off x="182880" y="640080"/>
            <a:ext cx="4389120" cy="1888560"/>
          </a:xfrm>
          <a:prstGeom prst="rect">
            <a:avLst/>
          </a:prstGeom>
          <a:noFill/>
          <a:ln>
            <a:noFill/>
          </a:ln>
        </p:spPr>
        <p:txBody>
          <a:bodyPr lIns="90000" tIns="45000" rIns="90000" bIns="45000"/>
          <a:lstStyle/>
          <a:p>
            <a:r>
              <a:rPr lang="en-US" sz="1400" b="0" strike="noStrike" spc="-1">
                <a:latin typeface="Arial"/>
              </a:rPr>
              <a:t>Objective: Design and Implement a hierarchy of machine learning functionalities</a:t>
            </a:r>
          </a:p>
          <a:p>
            <a:endParaRPr lang="en-US" sz="1400" b="0" strike="noStrike" spc="-1">
              <a:latin typeface="Arial"/>
            </a:endParaRPr>
          </a:p>
          <a:p>
            <a:pPr marL="216000" indent="-216000">
              <a:buClr>
                <a:srgbClr val="000000"/>
              </a:buClr>
              <a:buSzPct val="45000"/>
              <a:buFont typeface="Wingdings" charset="2"/>
              <a:buChar char=""/>
            </a:pPr>
            <a:r>
              <a:rPr lang="en-US" sz="1400" b="0" strike="noStrike" spc="-1">
                <a:latin typeface="Arial"/>
              </a:rPr>
              <a:t>Design an ontology and a hierarchy for the adapters and functionalities provided by ( Scikit, pytorch, Tenserflow ) use the Mex Ontology as a basis.</a:t>
            </a:r>
          </a:p>
          <a:p>
            <a:pPr marL="216000" indent="-216000">
              <a:buClr>
                <a:srgbClr val="000000"/>
              </a:buClr>
              <a:buSzPct val="45000"/>
              <a:buFont typeface="Wingdings" charset="2"/>
              <a:buChar char=""/>
            </a:pPr>
            <a:r>
              <a:rPr lang="en-US" sz="1400" b="0" strike="noStrike" spc="-1">
                <a:latin typeface="Arial"/>
              </a:rPr>
              <a:t>Implement some of the functionalities mentioned in the design.</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9" name="Table 1"/>
          <p:cNvGraphicFramePr/>
          <p:nvPr/>
        </p:nvGraphicFramePr>
        <p:xfrm>
          <a:off x="11520" y="22680"/>
          <a:ext cx="9085320" cy="4775040"/>
        </p:xfrm>
        <a:graphic>
          <a:graphicData uri="http://schemas.openxmlformats.org/drawingml/2006/table">
            <a:tbl>
              <a:tblPr/>
              <a:tblGrid>
                <a:gridCol w="1488600">
                  <a:extLst>
                    <a:ext uri="{9D8B030D-6E8A-4147-A177-3AD203B41FA5}">
                      <a16:colId xmlns:a16="http://schemas.microsoft.com/office/drawing/2014/main" val="20000"/>
                    </a:ext>
                  </a:extLst>
                </a:gridCol>
                <a:gridCol w="7596720">
                  <a:extLst>
                    <a:ext uri="{9D8B030D-6E8A-4147-A177-3AD203B41FA5}">
                      <a16:colId xmlns:a16="http://schemas.microsoft.com/office/drawing/2014/main" val="20001"/>
                    </a:ext>
                  </a:extLst>
                </a:gridCol>
              </a:tblGrid>
              <a:tr h="291960">
                <a:tc>
                  <a:txBody>
                    <a:bodyPr/>
                    <a:lstStyle/>
                    <a:p>
                      <a:endParaRPr lang="en-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endParaRPr lang="en-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484560">
                <a:tc>
                  <a:txBody>
                    <a:bodyPr/>
                    <a:lstStyle/>
                    <a:p>
                      <a:pPr>
                        <a:lnSpc>
                          <a:spcPct val="100000"/>
                        </a:lnSpc>
                      </a:pPr>
                      <a:r>
                        <a:rPr lang="en-US" sz="1200" b="1" strike="noStrike" spc="-1">
                          <a:solidFill>
                            <a:srgbClr val="000000"/>
                          </a:solidFill>
                          <a:latin typeface="Liberation Sans;Arial"/>
                        </a:rPr>
                        <a:t>Title</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200" b="1" strike="noStrike" spc="-1" dirty="0">
                          <a:solidFill>
                            <a:srgbClr val="000000"/>
                          </a:solidFill>
                          <a:latin typeface="Liberation Sans;Arial"/>
                        </a:rPr>
                        <a:t>Implement and design a machine learning hierarchy wrappers for </a:t>
                      </a:r>
                      <a:r>
                        <a:rPr lang="en-US" sz="1200" b="1" strike="noStrike" spc="-1" dirty="0" err="1">
                          <a:solidFill>
                            <a:srgbClr val="000000"/>
                          </a:solidFill>
                          <a:latin typeface="Liberation Sans;Arial"/>
                        </a:rPr>
                        <a:t>SimpleML</a:t>
                      </a:r>
                      <a:r>
                        <a:rPr lang="en-US" sz="1200" b="1" strike="noStrike" spc="-1" dirty="0">
                          <a:solidFill>
                            <a:srgbClr val="000000"/>
                          </a:solidFill>
                          <a:latin typeface="Liberation Sans;Arial"/>
                        </a:rPr>
                        <a:t> </a:t>
                      </a:r>
                      <a:endParaRPr lang="en-US" sz="12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1248840">
                <a:tc>
                  <a:txBody>
                    <a:bodyPr/>
                    <a:lstStyle/>
                    <a:p>
                      <a:pPr>
                        <a:lnSpc>
                          <a:spcPct val="100000"/>
                        </a:lnSpc>
                      </a:pPr>
                      <a:r>
                        <a:rPr lang="en-US" sz="1200" b="1" strike="noStrike" spc="-1">
                          <a:solidFill>
                            <a:srgbClr val="000000"/>
                          </a:solidFill>
                          <a:latin typeface="Liberation Sans;Arial"/>
                        </a:rPr>
                        <a:t>Description</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200" b="0" strike="noStrike" spc="-1">
                          <a:solidFill>
                            <a:srgbClr val="000000"/>
                          </a:solidFill>
                          <a:latin typeface="Liberation Sans;Arial"/>
                        </a:rPr>
                        <a:t>The objective of this lab is to design a small ontology for machine learning processes available in Scikit,  and implement algorithms </a:t>
                      </a:r>
                      <a:endParaRPr lang="en-US" sz="1200" b="0" strike="noStrike" spc="-1">
                        <a:latin typeface="Arial"/>
                      </a:endParaRPr>
                    </a:p>
                    <a:p>
                      <a:pPr>
                        <a:lnSpc>
                          <a:spcPct val="100000"/>
                        </a:lnSpc>
                      </a:pP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675720">
                <a:tc>
                  <a:txBody>
                    <a:bodyPr/>
                    <a:lstStyle/>
                    <a:p>
                      <a:pPr>
                        <a:lnSpc>
                          <a:spcPct val="100000"/>
                        </a:lnSpc>
                      </a:pPr>
                      <a:r>
                        <a:rPr lang="en-US" sz="1200" b="1" strike="noStrike" spc="-1">
                          <a:solidFill>
                            <a:srgbClr val="000000"/>
                          </a:solidFill>
                          <a:latin typeface="Liberation Sans;Arial"/>
                        </a:rPr>
                        <a:t>Prerequisite</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200" b="0" strike="noStrike" spc="-1">
                          <a:solidFill>
                            <a:srgbClr val="000000"/>
                          </a:solidFill>
                          <a:latin typeface="Liberation Sans;Arial"/>
                        </a:rPr>
                        <a:t>Semantic RDF data, basic knowledge in machine learning, python, Knowledge in software engineering</a:t>
                      </a:r>
                      <a:endParaRPr lang="en-US" sz="1200" b="0" strike="noStrike" spc="-1">
                        <a:latin typeface="Arial"/>
                      </a:endParaRPr>
                    </a:p>
                    <a:p>
                      <a:pPr>
                        <a:lnSpc>
                          <a:spcPct val="100000"/>
                        </a:lnSpc>
                      </a:pP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675720">
                <a:tc>
                  <a:txBody>
                    <a:bodyPr/>
                    <a:lstStyle/>
                    <a:p>
                      <a:pPr>
                        <a:lnSpc>
                          <a:spcPct val="100000"/>
                        </a:lnSpc>
                      </a:pPr>
                      <a:r>
                        <a:rPr lang="en-US" sz="1200" b="1" strike="noStrike" spc="-1">
                          <a:solidFill>
                            <a:srgbClr val="000000"/>
                          </a:solidFill>
                          <a:latin typeface="Liberation Sans;Arial"/>
                        </a:rPr>
                        <a:t>Deliverable</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200" b="0" strike="noStrike" spc="-1">
                          <a:solidFill>
                            <a:srgbClr val="000000"/>
                          </a:solidFill>
                          <a:latin typeface="Liberation Sans;Arial"/>
                        </a:rPr>
                        <a:t>Project Code to be used as an API ( to be called from different projects)</a:t>
                      </a:r>
                      <a:endParaRPr lang="en-US" sz="1200" b="0" strike="noStrike" spc="-1">
                        <a:latin typeface="Arial"/>
                      </a:endParaRPr>
                    </a:p>
                    <a:p>
                      <a:pPr>
                        <a:lnSpc>
                          <a:spcPct val="100000"/>
                        </a:lnSpc>
                      </a:pPr>
                      <a:r>
                        <a:rPr lang="en-US" sz="1200" b="0" strike="noStrike" spc="-1">
                          <a:solidFill>
                            <a:srgbClr val="000000"/>
                          </a:solidFill>
                          <a:latin typeface="Liberation Sans;Arial"/>
                        </a:rPr>
                        <a:t>Documentation of the functionalities implemented and if there a specific installation required.</a:t>
                      </a:r>
                      <a:endParaRPr lang="en-US" sz="1200" b="0" strike="noStrike" spc="-1">
                        <a:latin typeface="Arial"/>
                      </a:endParaRPr>
                    </a:p>
                    <a:p>
                      <a:pPr>
                        <a:lnSpc>
                          <a:spcPct val="100000"/>
                        </a:lnSpc>
                      </a:pPr>
                      <a:r>
                        <a:rPr lang="en-US" sz="1200" b="0" strike="noStrike" spc="-1">
                          <a:solidFill>
                            <a:srgbClr val="000000"/>
                          </a:solidFill>
                          <a:latin typeface="Liberation Sans;Arial"/>
                        </a:rPr>
                        <a:t>Final presentation describing the overall work.</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484560">
                <a:tc>
                  <a:txBody>
                    <a:bodyPr/>
                    <a:lstStyle/>
                    <a:p>
                      <a:pPr>
                        <a:lnSpc>
                          <a:spcPct val="100000"/>
                        </a:lnSpc>
                      </a:pPr>
                      <a:r>
                        <a:rPr lang="en-US" sz="1200" b="1" strike="noStrike" spc="-1">
                          <a:solidFill>
                            <a:srgbClr val="000000"/>
                          </a:solidFill>
                          <a:latin typeface="Liberation Sans;Arial"/>
                        </a:rPr>
                        <a:t>Training</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200" b="0" strike="noStrike" spc="-1">
                          <a:solidFill>
                            <a:srgbClr val="000000"/>
                          </a:solidFill>
                          <a:latin typeface="Liberation Sans;Arial"/>
                        </a:rPr>
                        <a:t>Two weeks training on pytorch and scikit and rdf and ontology creation.</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293760">
                <a:tc>
                  <a:txBody>
                    <a:bodyPr/>
                    <a:lstStyle/>
                    <a:p>
                      <a:pPr>
                        <a:lnSpc>
                          <a:spcPct val="100000"/>
                        </a:lnSpc>
                      </a:pPr>
                      <a:r>
                        <a:rPr lang="en-US" sz="1200" b="1" strike="noStrike" spc="-1">
                          <a:solidFill>
                            <a:srgbClr val="000000"/>
                          </a:solidFill>
                          <a:latin typeface="Liberation Sans;Arial"/>
                        </a:rPr>
                        <a:t>Documentation</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200" b="0" strike="noStrike" spc="-1">
                          <a:solidFill>
                            <a:srgbClr val="000000"/>
                          </a:solidFill>
                          <a:latin typeface="Liberation Sans;Arial"/>
                        </a:rPr>
                        <a:t>Required with no restrictions or preferences</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546120">
                <a:tc>
                  <a:txBody>
                    <a:bodyPr/>
                    <a:lstStyle/>
                    <a:p>
                      <a:pPr>
                        <a:lnSpc>
                          <a:spcPct val="100000"/>
                        </a:lnSpc>
                      </a:pPr>
                      <a:r>
                        <a:rPr lang="en-US" sz="1200" b="1" strike="noStrike" spc="-1">
                          <a:solidFill>
                            <a:srgbClr val="000000"/>
                          </a:solidFill>
                          <a:latin typeface="Liberation Sans;Arial"/>
                        </a:rPr>
                        <a:t>Bonus work</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marL="216000" indent="-216000">
                        <a:lnSpc>
                          <a:spcPct val="100000"/>
                        </a:lnSpc>
                        <a:buClr>
                          <a:srgbClr val="000000"/>
                        </a:buClr>
                        <a:buFont typeface="Wingdings" charset="2"/>
                        <a:buChar char=""/>
                      </a:pPr>
                      <a:r>
                        <a:rPr lang="en-US" sz="1200" b="0" strike="noStrike" spc="-1" dirty="0">
                          <a:solidFill>
                            <a:srgbClr val="000000"/>
                          </a:solidFill>
                          <a:latin typeface="Liberation Sans;Arial"/>
                        </a:rPr>
                        <a:t>Merging the created ontology with the MEX ontology.</a:t>
                      </a:r>
                      <a:endParaRPr lang="en-US" sz="1200" b="0" strike="noStrike" spc="-1" dirty="0">
                        <a:latin typeface="Arial"/>
                      </a:endParaRPr>
                    </a:p>
                    <a:p>
                      <a:pPr marL="216000" indent="-216000">
                        <a:lnSpc>
                          <a:spcPct val="100000"/>
                        </a:lnSpc>
                        <a:buClr>
                          <a:srgbClr val="000000"/>
                        </a:buClr>
                        <a:buFont typeface="Wingdings" charset="2"/>
                        <a:buChar char=""/>
                      </a:pPr>
                      <a:r>
                        <a:rPr lang="en-US" sz="1200" b="0" strike="noStrike" spc="-1" dirty="0">
                          <a:solidFill>
                            <a:srgbClr val="000000"/>
                          </a:solidFill>
                          <a:latin typeface="Liberation Sans;Arial"/>
                        </a:rPr>
                        <a:t>Using the ontology to make fault detection.</a:t>
                      </a:r>
                      <a:endParaRPr lang="en-US" sz="12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22280" y="2271240"/>
            <a:ext cx="7578360" cy="605520"/>
          </a:xfrm>
          <a:prstGeom prst="rect">
            <a:avLst/>
          </a:prstGeom>
          <a:noFill/>
          <a:ln>
            <a:noFill/>
          </a:ln>
        </p:spPr>
        <p:style>
          <a:lnRef idx="0">
            <a:scrgbClr r="0" g="0" b="0"/>
          </a:lnRef>
          <a:fillRef idx="0">
            <a:scrgbClr r="0" g="0" b="0"/>
          </a:fillRef>
          <a:effectRef idx="0">
            <a:scrgbClr r="0" g="0" b="0"/>
          </a:effectRef>
          <a:fontRef idx="minor"/>
        </p:style>
        <p:txBody>
          <a:bodyPr lIns="68400" tIns="68400" rIns="68400" bIns="68400" anchor="b"/>
          <a:lstStyle/>
          <a:p>
            <a:pPr algn="r">
              <a:lnSpc>
                <a:spcPct val="90000"/>
              </a:lnSpc>
            </a:pPr>
            <a:r>
              <a:rPr lang="en-US" sz="4500" b="1" strike="noStrike" spc="-1">
                <a:solidFill>
                  <a:srgbClr val="FFFFFF"/>
                </a:solidFill>
                <a:latin typeface="Calibri"/>
                <a:ea typeface="Calibri"/>
              </a:rPr>
              <a:t>Outlook: Next meeting</a:t>
            </a:r>
            <a:endParaRPr lang="en-US" sz="45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628560" y="273960"/>
            <a:ext cx="7886160" cy="575280"/>
          </a:xfrm>
          <a:prstGeom prst="rect">
            <a:avLst/>
          </a:prstGeom>
          <a:noFill/>
          <a:ln>
            <a:noFill/>
          </a:ln>
        </p:spPr>
        <p:style>
          <a:lnRef idx="0">
            <a:scrgbClr r="0" g="0" b="0"/>
          </a:lnRef>
          <a:fillRef idx="0">
            <a:scrgbClr r="0" g="0" b="0"/>
          </a:fillRef>
          <a:effectRef idx="0">
            <a:scrgbClr r="0" g="0" b="0"/>
          </a:effectRef>
          <a:fontRef idx="minor"/>
        </p:style>
        <p:txBody>
          <a:bodyPr lIns="68400" tIns="68400" rIns="68400" bIns="68400" anchor="ctr"/>
          <a:lstStyle/>
          <a:p>
            <a:pPr>
              <a:lnSpc>
                <a:spcPct val="90000"/>
              </a:lnSpc>
            </a:pPr>
            <a:r>
              <a:rPr lang="en-US" sz="3300" b="1" strike="noStrike" spc="-1">
                <a:solidFill>
                  <a:srgbClr val="000000"/>
                </a:solidFill>
                <a:latin typeface="Calibri"/>
                <a:ea typeface="Calibri"/>
              </a:rPr>
              <a:t>Preparation for next meeting</a:t>
            </a:r>
            <a:endParaRPr lang="en-US" sz="3300" b="0" strike="noStrike" spc="-1">
              <a:latin typeface="Arial"/>
            </a:endParaRPr>
          </a:p>
        </p:txBody>
      </p:sp>
      <p:sp>
        <p:nvSpPr>
          <p:cNvPr id="212" name="CustomShape 2"/>
          <p:cNvSpPr/>
          <p:nvPr/>
        </p:nvSpPr>
        <p:spPr>
          <a:xfrm>
            <a:off x="628560" y="907560"/>
            <a:ext cx="7886160" cy="3728520"/>
          </a:xfrm>
          <a:prstGeom prst="rect">
            <a:avLst/>
          </a:prstGeom>
          <a:noFill/>
          <a:ln>
            <a:noFill/>
          </a:ln>
        </p:spPr>
        <p:style>
          <a:lnRef idx="0">
            <a:scrgbClr r="0" g="0" b="0"/>
          </a:lnRef>
          <a:fillRef idx="0">
            <a:scrgbClr r="0" g="0" b="0"/>
          </a:fillRef>
          <a:effectRef idx="0">
            <a:scrgbClr r="0" g="0" b="0"/>
          </a:effectRef>
          <a:fontRef idx="minor"/>
        </p:style>
        <p:txBody>
          <a:bodyPr lIns="68400" tIns="68400" rIns="68400" bIns="68400"/>
          <a:lstStyle/>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The next meeting will take place in two weeks, on November 13, 2020.</a:t>
            </a:r>
            <a:endParaRPr lang="en-US" sz="2100" b="0" strike="noStrike" spc="-1">
              <a:latin typeface="Arial"/>
            </a:endParaRPr>
          </a:p>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Please prepare a 5 min presentation where you will:</a:t>
            </a:r>
            <a:endParaRPr lang="en-US" sz="2100" b="0" strike="noStrike" spc="-1">
              <a:latin typeface="Arial"/>
            </a:endParaRPr>
          </a:p>
          <a:p>
            <a:pPr marL="914400" lvl="1" indent="-342360">
              <a:lnSpc>
                <a:spcPct val="90000"/>
              </a:lnSpc>
              <a:spcBef>
                <a:spcPts val="400"/>
              </a:spcBef>
              <a:buClr>
                <a:srgbClr val="1F3864"/>
              </a:buClr>
              <a:buFont typeface="Arial"/>
              <a:buChar char="•"/>
            </a:pPr>
            <a:r>
              <a:rPr lang="en-US" sz="1800" b="0" strike="noStrike" spc="-1">
                <a:solidFill>
                  <a:srgbClr val="000000"/>
                </a:solidFill>
                <a:latin typeface="Calibri"/>
                <a:ea typeface="Calibri"/>
              </a:rPr>
              <a:t>Very shortly present the topic of the project.</a:t>
            </a:r>
            <a:endParaRPr lang="en-US" sz="1800" b="0" strike="noStrike" spc="-1">
              <a:latin typeface="Arial"/>
            </a:endParaRPr>
          </a:p>
          <a:p>
            <a:pPr marL="914400" lvl="1" indent="-342360">
              <a:lnSpc>
                <a:spcPct val="90000"/>
              </a:lnSpc>
              <a:spcBef>
                <a:spcPts val="400"/>
              </a:spcBef>
              <a:buClr>
                <a:srgbClr val="1F3864"/>
              </a:buClr>
              <a:buFont typeface="Arial"/>
              <a:buChar char="•"/>
            </a:pPr>
            <a:r>
              <a:rPr lang="en-US" sz="1800" b="0" strike="noStrike" spc="-1">
                <a:solidFill>
                  <a:srgbClr val="000000"/>
                </a:solidFill>
                <a:latin typeface="Calibri"/>
                <a:ea typeface="Calibri"/>
              </a:rPr>
              <a:t>Introduce yourself.</a:t>
            </a:r>
            <a:endParaRPr lang="en-US" sz="1800" b="0" strike="noStrike" spc="-1">
              <a:latin typeface="Arial"/>
            </a:endParaRPr>
          </a:p>
          <a:p>
            <a:pPr marL="914400" lvl="1" indent="-342360">
              <a:lnSpc>
                <a:spcPct val="90000"/>
              </a:lnSpc>
              <a:spcBef>
                <a:spcPts val="400"/>
              </a:spcBef>
              <a:buClr>
                <a:srgbClr val="1F3864"/>
              </a:buClr>
              <a:buFont typeface="Arial"/>
              <a:buChar char="•"/>
            </a:pPr>
            <a:r>
              <a:rPr lang="en-US" sz="1800" b="0" strike="noStrike" spc="-1">
                <a:solidFill>
                  <a:srgbClr val="000000"/>
                </a:solidFill>
                <a:latin typeface="Calibri"/>
                <a:ea typeface="Calibri"/>
              </a:rPr>
              <a:t>Explain what is your background and why you want to work on this project.</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628560" y="273960"/>
            <a:ext cx="7886160" cy="575280"/>
          </a:xfrm>
          <a:prstGeom prst="rect">
            <a:avLst/>
          </a:prstGeom>
          <a:noFill/>
          <a:ln>
            <a:noFill/>
          </a:ln>
        </p:spPr>
        <p:style>
          <a:lnRef idx="0">
            <a:scrgbClr r="0" g="0" b="0"/>
          </a:lnRef>
          <a:fillRef idx="0">
            <a:scrgbClr r="0" g="0" b="0"/>
          </a:fillRef>
          <a:effectRef idx="0">
            <a:scrgbClr r="0" g="0" b="0"/>
          </a:effectRef>
          <a:fontRef idx="minor"/>
        </p:style>
        <p:txBody>
          <a:bodyPr lIns="68400" tIns="68400" rIns="68400" bIns="68400" anchor="ctr"/>
          <a:lstStyle/>
          <a:p>
            <a:pPr>
              <a:lnSpc>
                <a:spcPct val="90000"/>
              </a:lnSpc>
            </a:pPr>
            <a:r>
              <a:rPr lang="en-US" sz="3300" b="1" strike="noStrike" spc="-1">
                <a:solidFill>
                  <a:srgbClr val="000000"/>
                </a:solidFill>
                <a:latin typeface="Calibri"/>
                <a:ea typeface="Calibri"/>
              </a:rPr>
              <a:t>Overview</a:t>
            </a:r>
            <a:endParaRPr lang="en-US" sz="3300" b="0" strike="noStrike" spc="-1">
              <a:latin typeface="Arial"/>
            </a:endParaRPr>
          </a:p>
        </p:txBody>
      </p:sp>
      <p:sp>
        <p:nvSpPr>
          <p:cNvPr id="177" name="CustomShape 2"/>
          <p:cNvSpPr/>
          <p:nvPr/>
        </p:nvSpPr>
        <p:spPr>
          <a:xfrm>
            <a:off x="628560" y="907560"/>
            <a:ext cx="7886160" cy="3728520"/>
          </a:xfrm>
          <a:prstGeom prst="rect">
            <a:avLst/>
          </a:prstGeom>
          <a:noFill/>
          <a:ln>
            <a:noFill/>
          </a:ln>
        </p:spPr>
        <p:style>
          <a:lnRef idx="0">
            <a:scrgbClr r="0" g="0" b="0"/>
          </a:lnRef>
          <a:fillRef idx="0">
            <a:scrgbClr r="0" g="0" b="0"/>
          </a:fillRef>
          <a:effectRef idx="0">
            <a:scrgbClr r="0" g="0" b="0"/>
          </a:effectRef>
          <a:fontRef idx="minor"/>
        </p:style>
        <p:txBody>
          <a:bodyPr lIns="68400" tIns="68400" rIns="68400" bIns="68400"/>
          <a:lstStyle/>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In this lab, you will work on a project related to Semantic Web technologies.</a:t>
            </a:r>
            <a:endParaRPr lang="en-US" sz="2100" b="0" strike="noStrike" spc="-1">
              <a:latin typeface="Arial"/>
            </a:endParaRPr>
          </a:p>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Up to 4 students for each project.</a:t>
            </a:r>
            <a:endParaRPr lang="en-US" sz="2100" b="0" strike="noStrike" spc="-1">
              <a:latin typeface="Arial"/>
            </a:endParaRPr>
          </a:p>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The project assignment procedure will be explained later.</a:t>
            </a:r>
            <a:endParaRPr lang="en-US" sz="2100" b="0" strike="noStrike" spc="-1">
              <a:latin typeface="Arial"/>
            </a:endParaRPr>
          </a:p>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The lab has only limited capacity.</a:t>
            </a:r>
            <a:endParaRPr lang="en-US" sz="2100" b="0" strike="noStrike" spc="-1">
              <a:latin typeface="Arial"/>
            </a:endParaRPr>
          </a:p>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Important information is provided on the lab webpage:</a:t>
            </a:r>
            <a:br/>
            <a:r>
              <a:rPr lang="en-US" sz="2100" b="0" u="sng" strike="noStrike" spc="-1">
                <a:solidFill>
                  <a:srgbClr val="0563C1"/>
                </a:solidFill>
                <a:uFillTx/>
                <a:latin typeface="Calibri"/>
                <a:ea typeface="Calibri"/>
                <a:hlinkClick r:id="rId2"/>
              </a:rPr>
              <a:t>https://github.com/s6fikass/semanticweblab2020-2021</a:t>
            </a:r>
            <a:endParaRPr lang="en-US" sz="2100" b="0" strike="noStrike" spc="-1">
              <a:latin typeface="Arial"/>
            </a:endParaRPr>
          </a:p>
          <a:p>
            <a:pPr>
              <a:lnSpc>
                <a:spcPct val="90000"/>
              </a:lnSpc>
              <a:spcBef>
                <a:spcPts val="799"/>
              </a:spcBef>
            </a:pPr>
            <a:endParaRPr lang="en-US" sz="2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628560" y="273960"/>
            <a:ext cx="7886160" cy="575280"/>
          </a:xfrm>
          <a:prstGeom prst="rect">
            <a:avLst/>
          </a:prstGeom>
          <a:noFill/>
          <a:ln>
            <a:noFill/>
          </a:ln>
        </p:spPr>
        <p:style>
          <a:lnRef idx="0">
            <a:scrgbClr r="0" g="0" b="0"/>
          </a:lnRef>
          <a:fillRef idx="0">
            <a:scrgbClr r="0" g="0" b="0"/>
          </a:fillRef>
          <a:effectRef idx="0">
            <a:scrgbClr r="0" g="0" b="0"/>
          </a:effectRef>
          <a:fontRef idx="minor"/>
        </p:style>
        <p:txBody>
          <a:bodyPr lIns="68400" tIns="68400" rIns="68400" bIns="68400" anchor="ctr"/>
          <a:lstStyle/>
          <a:p>
            <a:pPr>
              <a:lnSpc>
                <a:spcPct val="90000"/>
              </a:lnSpc>
            </a:pPr>
            <a:r>
              <a:rPr lang="en-US" sz="3300" b="1" strike="noStrike" spc="-1">
                <a:solidFill>
                  <a:srgbClr val="000000"/>
                </a:solidFill>
                <a:latin typeface="Calibri"/>
                <a:ea typeface="Calibri"/>
              </a:rPr>
              <a:t>Bi-Weekly Lab meetings</a:t>
            </a:r>
            <a:endParaRPr lang="en-US" sz="3300" b="0" strike="noStrike" spc="-1">
              <a:latin typeface="Arial"/>
            </a:endParaRPr>
          </a:p>
        </p:txBody>
      </p:sp>
      <p:sp>
        <p:nvSpPr>
          <p:cNvPr id="179" name="CustomShape 2"/>
          <p:cNvSpPr/>
          <p:nvPr/>
        </p:nvSpPr>
        <p:spPr>
          <a:xfrm>
            <a:off x="628560" y="907560"/>
            <a:ext cx="7886160" cy="3728520"/>
          </a:xfrm>
          <a:prstGeom prst="rect">
            <a:avLst/>
          </a:prstGeom>
          <a:noFill/>
          <a:ln>
            <a:noFill/>
          </a:ln>
        </p:spPr>
        <p:style>
          <a:lnRef idx="0">
            <a:scrgbClr r="0" g="0" b="0"/>
          </a:lnRef>
          <a:fillRef idx="0">
            <a:scrgbClr r="0" g="0" b="0"/>
          </a:fillRef>
          <a:effectRef idx="0">
            <a:scrgbClr r="0" g="0" b="0"/>
          </a:effectRef>
          <a:fontRef idx="minor"/>
        </p:style>
        <p:txBody>
          <a:bodyPr lIns="68400" tIns="68400" rIns="68400" bIns="68400"/>
          <a:lstStyle/>
          <a:p>
            <a:pPr marL="457200" indent="-361080">
              <a:lnSpc>
                <a:spcPct val="90000"/>
              </a:lnSpc>
              <a:spcBef>
                <a:spcPts val="799"/>
              </a:spcBef>
              <a:buClr>
                <a:srgbClr val="1F3864"/>
              </a:buClr>
              <a:buFont typeface="Arial"/>
              <a:buChar char="•"/>
            </a:pPr>
            <a:r>
              <a:rPr lang="en-US" sz="2100" b="0" strike="noStrike" spc="-1" dirty="0">
                <a:solidFill>
                  <a:srgbClr val="000000"/>
                </a:solidFill>
                <a:latin typeface="Calibri"/>
                <a:ea typeface="Calibri"/>
              </a:rPr>
              <a:t>The lab is scheduled to take place on a bi-weekly basis on Friday, </a:t>
            </a:r>
            <a:r>
              <a:rPr lang="en-US" sz="2100" b="1" strike="noStrike" spc="-1" dirty="0">
                <a:solidFill>
                  <a:schemeClr val="accent2"/>
                </a:solidFill>
                <a:latin typeface="Calibri"/>
                <a:ea typeface="Calibri"/>
              </a:rPr>
              <a:t>10:15am</a:t>
            </a:r>
            <a:r>
              <a:rPr lang="en-US" sz="2100" b="0" strike="noStrike" spc="-1" dirty="0">
                <a:solidFill>
                  <a:srgbClr val="000000"/>
                </a:solidFill>
                <a:latin typeface="Calibri"/>
                <a:ea typeface="Calibri"/>
              </a:rPr>
              <a:t> to </a:t>
            </a:r>
            <a:r>
              <a:rPr lang="en-US" sz="2100" b="1" strike="noStrike" spc="-1" dirty="0">
                <a:solidFill>
                  <a:schemeClr val="accent2"/>
                </a:solidFill>
                <a:latin typeface="Calibri"/>
                <a:ea typeface="Calibri"/>
              </a:rPr>
              <a:t>12:00pm</a:t>
            </a:r>
            <a:r>
              <a:rPr lang="en-US" sz="2100" b="0" strike="noStrike" spc="-1" dirty="0">
                <a:solidFill>
                  <a:srgbClr val="000000"/>
                </a:solidFill>
                <a:latin typeface="Calibri"/>
                <a:ea typeface="Calibri"/>
              </a:rPr>
              <a:t>.</a:t>
            </a:r>
            <a:endParaRPr lang="en-US" sz="2100" b="0" strike="noStrike" spc="-1" dirty="0">
              <a:latin typeface="Arial"/>
            </a:endParaRPr>
          </a:p>
          <a:p>
            <a:pPr marL="457200" indent="-361080">
              <a:lnSpc>
                <a:spcPct val="90000"/>
              </a:lnSpc>
              <a:spcBef>
                <a:spcPts val="799"/>
              </a:spcBef>
              <a:buClr>
                <a:srgbClr val="1F3864"/>
              </a:buClr>
              <a:buFont typeface="Arial"/>
              <a:buChar char="•"/>
            </a:pPr>
            <a:r>
              <a:rPr lang="en-US" sz="2100" b="0" strike="noStrike" spc="-1" dirty="0">
                <a:solidFill>
                  <a:srgbClr val="000000"/>
                </a:solidFill>
                <a:latin typeface="Calibri"/>
                <a:ea typeface="Calibri"/>
              </a:rPr>
              <a:t>We will not make use of every single scheduled slot.</a:t>
            </a:r>
            <a:endParaRPr lang="en-US" sz="2100" b="0" strike="noStrike" spc="-1" dirty="0">
              <a:latin typeface="Arial"/>
            </a:endParaRPr>
          </a:p>
          <a:p>
            <a:pPr marL="457200" indent="-361080">
              <a:lnSpc>
                <a:spcPct val="90000"/>
              </a:lnSpc>
              <a:spcBef>
                <a:spcPts val="799"/>
              </a:spcBef>
              <a:buClr>
                <a:srgbClr val="1F3864"/>
              </a:buClr>
              <a:buFont typeface="Arial"/>
              <a:buChar char="•"/>
            </a:pPr>
            <a:r>
              <a:rPr lang="en-US" sz="2100" b="0" strike="noStrike" spc="-1" dirty="0">
                <a:solidFill>
                  <a:srgbClr val="000000"/>
                </a:solidFill>
                <a:latin typeface="Calibri"/>
                <a:ea typeface="Calibri"/>
              </a:rPr>
              <a:t>We will inform you in a timely manner when a meeting will be suspended.</a:t>
            </a:r>
            <a:endParaRPr lang="en-US" sz="2100" b="0" strike="noStrike" spc="-1" dirty="0">
              <a:latin typeface="Arial"/>
            </a:endParaRPr>
          </a:p>
          <a:p>
            <a:pPr marL="457200" indent="-361080">
              <a:lnSpc>
                <a:spcPct val="90000"/>
              </a:lnSpc>
              <a:spcBef>
                <a:spcPts val="799"/>
              </a:spcBef>
              <a:buClr>
                <a:srgbClr val="1F3864"/>
              </a:buClr>
              <a:buFont typeface="Arial"/>
              <a:buChar char="•"/>
            </a:pPr>
            <a:r>
              <a:rPr lang="en-US" sz="2100" b="0" strike="noStrike" spc="-1" dirty="0">
                <a:solidFill>
                  <a:srgbClr val="000000"/>
                </a:solidFill>
                <a:latin typeface="Calibri"/>
                <a:ea typeface="Calibri"/>
              </a:rPr>
              <a:t>You are expected to keep the bi-weekly slots open for the lab meetings.</a:t>
            </a:r>
            <a:endParaRPr lang="en-US" sz="2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628560" y="273960"/>
            <a:ext cx="7886160" cy="575640"/>
          </a:xfrm>
          <a:prstGeom prst="rect">
            <a:avLst/>
          </a:prstGeom>
          <a:noFill/>
          <a:ln>
            <a:noFill/>
          </a:ln>
        </p:spPr>
        <p:style>
          <a:lnRef idx="0">
            <a:scrgbClr r="0" g="0" b="0"/>
          </a:lnRef>
          <a:fillRef idx="0">
            <a:scrgbClr r="0" g="0" b="0"/>
          </a:fillRef>
          <a:effectRef idx="0">
            <a:scrgbClr r="0" g="0" b="0"/>
          </a:effectRef>
          <a:fontRef idx="minor"/>
        </p:style>
        <p:txBody>
          <a:bodyPr lIns="68400" tIns="68400" rIns="68400" bIns="68400" anchor="ctr"/>
          <a:lstStyle/>
          <a:p>
            <a:pPr>
              <a:lnSpc>
                <a:spcPct val="90000"/>
              </a:lnSpc>
            </a:pPr>
            <a:r>
              <a:rPr lang="en-US" sz="3300" b="1" strike="noStrike" spc="-1">
                <a:solidFill>
                  <a:srgbClr val="000000"/>
                </a:solidFill>
                <a:latin typeface="Calibri"/>
                <a:ea typeface="Calibri"/>
              </a:rPr>
              <a:t>Requirements to Complete the Lab</a:t>
            </a:r>
            <a:endParaRPr lang="en-US" sz="3300" b="0" strike="noStrike" spc="-1">
              <a:latin typeface="Arial"/>
            </a:endParaRPr>
          </a:p>
        </p:txBody>
      </p:sp>
      <p:sp>
        <p:nvSpPr>
          <p:cNvPr id="181" name="CustomShape 2"/>
          <p:cNvSpPr/>
          <p:nvPr/>
        </p:nvSpPr>
        <p:spPr>
          <a:xfrm>
            <a:off x="628560" y="907560"/>
            <a:ext cx="7886160" cy="3728520"/>
          </a:xfrm>
          <a:prstGeom prst="rect">
            <a:avLst/>
          </a:prstGeom>
          <a:noFill/>
          <a:ln>
            <a:noFill/>
          </a:ln>
        </p:spPr>
        <p:style>
          <a:lnRef idx="0">
            <a:scrgbClr r="0" g="0" b="0"/>
          </a:lnRef>
          <a:fillRef idx="0">
            <a:scrgbClr r="0" g="0" b="0"/>
          </a:fillRef>
          <a:effectRef idx="0">
            <a:scrgbClr r="0" g="0" b="0"/>
          </a:effectRef>
          <a:fontRef idx="minor"/>
        </p:style>
        <p:txBody>
          <a:bodyPr lIns="68400" tIns="68400" rIns="68400" bIns="68400"/>
          <a:lstStyle/>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Short presentations (5 min) bi-weekly about your progress.</a:t>
            </a:r>
            <a:endParaRPr lang="en-US" sz="2100" b="0" strike="noStrike" spc="-1">
              <a:latin typeface="Arial"/>
            </a:endParaRPr>
          </a:p>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Final presentation at the end of the lab (20 min).</a:t>
            </a:r>
            <a:endParaRPr lang="en-US" sz="2100" b="0" strike="noStrike" spc="-1">
              <a:latin typeface="Arial"/>
            </a:endParaRPr>
          </a:p>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Deliverables at the end of the lab:</a:t>
            </a:r>
            <a:endParaRPr lang="en-US" sz="2100" b="0" strike="noStrike" spc="-1">
              <a:latin typeface="Arial"/>
            </a:endParaRPr>
          </a:p>
          <a:p>
            <a:pPr marL="914400" lvl="1" indent="-342360">
              <a:lnSpc>
                <a:spcPct val="90000"/>
              </a:lnSpc>
              <a:spcBef>
                <a:spcPts val="400"/>
              </a:spcBef>
              <a:buClr>
                <a:srgbClr val="1F3864"/>
              </a:buClr>
              <a:buFont typeface="Arial"/>
              <a:buChar char="•"/>
            </a:pPr>
            <a:r>
              <a:rPr lang="en-US" sz="1800" b="0" strike="noStrike" spc="-1">
                <a:solidFill>
                  <a:srgbClr val="000000"/>
                </a:solidFill>
                <a:latin typeface="Calibri"/>
                <a:ea typeface="Calibri"/>
              </a:rPr>
              <a:t>Code</a:t>
            </a:r>
            <a:endParaRPr lang="en-US" sz="1800" b="0" strike="noStrike" spc="-1">
              <a:latin typeface="Arial"/>
            </a:endParaRPr>
          </a:p>
          <a:p>
            <a:pPr marL="914400" lvl="1" indent="-342360">
              <a:lnSpc>
                <a:spcPct val="90000"/>
              </a:lnSpc>
              <a:spcBef>
                <a:spcPts val="400"/>
              </a:spcBef>
              <a:buClr>
                <a:srgbClr val="1F3864"/>
              </a:buClr>
              <a:buFont typeface="Arial"/>
              <a:buChar char="•"/>
            </a:pPr>
            <a:r>
              <a:rPr lang="en-US" sz="1800" b="0" strike="noStrike" spc="-1">
                <a:solidFill>
                  <a:srgbClr val="000000"/>
                </a:solidFill>
                <a:latin typeface="Calibri"/>
                <a:ea typeface="Calibri"/>
              </a:rPr>
              <a:t>Documentation</a:t>
            </a:r>
            <a:endParaRPr lang="en-US" sz="1800" b="0" strike="noStrike" spc="-1">
              <a:latin typeface="Arial"/>
            </a:endParaRPr>
          </a:p>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The final deliverables will be peer-evaluated. Further details will be provided at a later stage.</a:t>
            </a:r>
            <a:endParaRPr lang="en-US" sz="2100" b="0" strike="noStrike" spc="-1">
              <a:latin typeface="Arial"/>
            </a:endParaRPr>
          </a:p>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No final report is required.</a:t>
            </a:r>
            <a:endParaRPr lang="en-US" sz="2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628560" y="273960"/>
            <a:ext cx="7886160" cy="575280"/>
          </a:xfrm>
          <a:prstGeom prst="rect">
            <a:avLst/>
          </a:prstGeom>
          <a:noFill/>
          <a:ln>
            <a:noFill/>
          </a:ln>
        </p:spPr>
        <p:style>
          <a:lnRef idx="0">
            <a:scrgbClr r="0" g="0" b="0"/>
          </a:lnRef>
          <a:fillRef idx="0">
            <a:scrgbClr r="0" g="0" b="0"/>
          </a:fillRef>
          <a:effectRef idx="0">
            <a:scrgbClr r="0" g="0" b="0"/>
          </a:effectRef>
          <a:fontRef idx="minor"/>
        </p:style>
        <p:txBody>
          <a:bodyPr lIns="68400" tIns="68400" rIns="68400" bIns="68400" anchor="ctr"/>
          <a:lstStyle/>
          <a:p>
            <a:pPr>
              <a:lnSpc>
                <a:spcPct val="90000"/>
              </a:lnSpc>
            </a:pPr>
            <a:r>
              <a:rPr lang="en-US" sz="3300" b="1" strike="noStrike" spc="-1">
                <a:solidFill>
                  <a:srgbClr val="000000"/>
                </a:solidFill>
                <a:latin typeface="Calibri"/>
                <a:ea typeface="Calibri"/>
              </a:rPr>
              <a:t>No Free-Rider Policy</a:t>
            </a:r>
            <a:endParaRPr lang="en-US" sz="3300" b="0" strike="noStrike" spc="-1">
              <a:latin typeface="Arial"/>
            </a:endParaRPr>
          </a:p>
        </p:txBody>
      </p:sp>
      <p:sp>
        <p:nvSpPr>
          <p:cNvPr id="183" name="CustomShape 2"/>
          <p:cNvSpPr/>
          <p:nvPr/>
        </p:nvSpPr>
        <p:spPr>
          <a:xfrm>
            <a:off x="628560" y="907560"/>
            <a:ext cx="7886160" cy="3728520"/>
          </a:xfrm>
          <a:prstGeom prst="rect">
            <a:avLst/>
          </a:prstGeom>
          <a:noFill/>
          <a:ln>
            <a:noFill/>
          </a:ln>
        </p:spPr>
        <p:style>
          <a:lnRef idx="0">
            <a:scrgbClr r="0" g="0" b="0"/>
          </a:lnRef>
          <a:fillRef idx="0">
            <a:scrgbClr r="0" g="0" b="0"/>
          </a:fillRef>
          <a:effectRef idx="0">
            <a:scrgbClr r="0" g="0" b="0"/>
          </a:effectRef>
          <a:fontRef idx="minor"/>
        </p:style>
        <p:txBody>
          <a:bodyPr lIns="68400" tIns="68400" rIns="68400" bIns="68400"/>
          <a:lstStyle/>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Every group member in each project is expected to do an equal amount of work.</a:t>
            </a:r>
            <a:endParaRPr lang="en-US" sz="2100" b="0" strike="noStrike" spc="-1">
              <a:latin typeface="Arial"/>
            </a:endParaRPr>
          </a:p>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All group members are required to actively participate in the presentations.</a:t>
            </a:r>
            <a:endParaRPr lang="en-US" sz="2100" b="0" strike="noStrike" spc="-1">
              <a:latin typeface="Arial"/>
            </a:endParaRPr>
          </a:p>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If any group member is clearly contributing less than their peers, she or he might get a lower grade than the others.</a:t>
            </a:r>
            <a:endParaRPr lang="en-US" sz="2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628560" y="273960"/>
            <a:ext cx="7886160" cy="575640"/>
          </a:xfrm>
          <a:prstGeom prst="rect">
            <a:avLst/>
          </a:prstGeom>
          <a:noFill/>
          <a:ln>
            <a:noFill/>
          </a:ln>
        </p:spPr>
        <p:style>
          <a:lnRef idx="0">
            <a:scrgbClr r="0" g="0" b="0"/>
          </a:lnRef>
          <a:fillRef idx="0">
            <a:scrgbClr r="0" g="0" b="0"/>
          </a:fillRef>
          <a:effectRef idx="0">
            <a:scrgbClr r="0" g="0" b="0"/>
          </a:effectRef>
          <a:fontRef idx="minor"/>
        </p:style>
        <p:txBody>
          <a:bodyPr lIns="68400" tIns="68400" rIns="68400" bIns="68400" anchor="ctr"/>
          <a:lstStyle/>
          <a:p>
            <a:pPr>
              <a:lnSpc>
                <a:spcPct val="90000"/>
              </a:lnSpc>
            </a:pPr>
            <a:r>
              <a:rPr lang="en-US" sz="3300" b="1" strike="noStrike" spc="-1">
                <a:solidFill>
                  <a:srgbClr val="000000"/>
                </a:solidFill>
                <a:latin typeface="Calibri"/>
                <a:ea typeface="Calibri"/>
              </a:rPr>
              <a:t>Important Notes about Registration</a:t>
            </a:r>
            <a:endParaRPr lang="en-US" sz="3300" b="0" strike="noStrike" spc="-1">
              <a:latin typeface="Arial"/>
            </a:endParaRPr>
          </a:p>
        </p:txBody>
      </p:sp>
      <p:sp>
        <p:nvSpPr>
          <p:cNvPr id="185" name="CustomShape 2"/>
          <p:cNvSpPr/>
          <p:nvPr/>
        </p:nvSpPr>
        <p:spPr>
          <a:xfrm>
            <a:off x="628560" y="907560"/>
            <a:ext cx="7886160" cy="3728520"/>
          </a:xfrm>
          <a:prstGeom prst="rect">
            <a:avLst/>
          </a:prstGeom>
          <a:noFill/>
          <a:ln>
            <a:noFill/>
          </a:ln>
        </p:spPr>
        <p:style>
          <a:lnRef idx="0">
            <a:scrgbClr r="0" g="0" b="0"/>
          </a:lnRef>
          <a:fillRef idx="0">
            <a:scrgbClr r="0" g="0" b="0"/>
          </a:fillRef>
          <a:effectRef idx="0">
            <a:scrgbClr r="0" g="0" b="0"/>
          </a:effectRef>
          <a:fontRef idx="minor"/>
        </p:style>
        <p:txBody>
          <a:bodyPr lIns="68400" tIns="68400" rIns="68400" bIns="68400"/>
          <a:lstStyle/>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We will present projects and you will have the opportunity to declare your interest in the project by putting your name in a spreadsheet. (This will be explained shortly.)</a:t>
            </a:r>
            <a:endParaRPr lang="en-US" sz="2100" b="0" strike="noStrike" spc="-1">
              <a:latin typeface="Arial"/>
            </a:endParaRPr>
          </a:p>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The projects will be assigned to students until latest November 6, 2020.</a:t>
            </a:r>
            <a:endParaRPr lang="en-US" sz="2100" b="0" strike="noStrike" spc="-1">
              <a:latin typeface="Arial"/>
            </a:endParaRPr>
          </a:p>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You will be informed if you got selected for the project and will be asked to confirm that you are still available for the project.</a:t>
            </a:r>
            <a:endParaRPr lang="en-US" sz="2100" b="0" strike="noStrike" spc="-1">
              <a:latin typeface="Arial"/>
            </a:endParaRPr>
          </a:p>
          <a:p>
            <a:pPr marL="457200" indent="-361080">
              <a:lnSpc>
                <a:spcPct val="90000"/>
              </a:lnSpc>
              <a:spcBef>
                <a:spcPts val="799"/>
              </a:spcBef>
              <a:buClr>
                <a:srgbClr val="1F3864"/>
              </a:buClr>
              <a:buFont typeface="Arial"/>
              <a:buChar char="•"/>
            </a:pPr>
            <a:r>
              <a:rPr lang="en-US" sz="2100" b="1" strike="noStrike" spc="-1">
                <a:solidFill>
                  <a:srgbClr val="000000"/>
                </a:solidFill>
                <a:latin typeface="Calibri"/>
                <a:ea typeface="Calibri"/>
              </a:rPr>
              <a:t>After</a:t>
            </a:r>
            <a:r>
              <a:rPr lang="en-US" sz="2100" b="0" strike="noStrike" spc="-1">
                <a:solidFill>
                  <a:srgbClr val="000000"/>
                </a:solidFill>
                <a:latin typeface="Calibri"/>
                <a:ea typeface="Calibri"/>
              </a:rPr>
              <a:t> you have been assigned to a project, you need to register yourself in BASIS for the project.</a:t>
            </a:r>
            <a:endParaRPr lang="en-US" sz="2100" b="0" strike="noStrike" spc="-1">
              <a:latin typeface="Arial"/>
            </a:endParaRPr>
          </a:p>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The registration in BASIS must be completed until </a:t>
            </a:r>
            <a:r>
              <a:rPr lang="en-US" sz="2100" b="1" strike="noStrike" spc="-1">
                <a:solidFill>
                  <a:srgbClr val="ED7D31"/>
                </a:solidFill>
                <a:latin typeface="Calibri"/>
                <a:ea typeface="Calibri"/>
              </a:rPr>
              <a:t>November 15</a:t>
            </a:r>
            <a:r>
              <a:rPr lang="en-US" sz="2100" b="0" strike="noStrike" spc="-1">
                <a:solidFill>
                  <a:srgbClr val="000000"/>
                </a:solidFill>
                <a:latin typeface="Calibri"/>
                <a:ea typeface="Calibri"/>
              </a:rPr>
              <a:t>.</a:t>
            </a:r>
            <a:endParaRPr lang="en-US" sz="2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628560" y="273960"/>
            <a:ext cx="7886160" cy="575280"/>
          </a:xfrm>
          <a:prstGeom prst="rect">
            <a:avLst/>
          </a:prstGeom>
          <a:noFill/>
          <a:ln>
            <a:noFill/>
          </a:ln>
        </p:spPr>
        <p:style>
          <a:lnRef idx="0">
            <a:scrgbClr r="0" g="0" b="0"/>
          </a:lnRef>
          <a:fillRef idx="0">
            <a:scrgbClr r="0" g="0" b="0"/>
          </a:fillRef>
          <a:effectRef idx="0">
            <a:scrgbClr r="0" g="0" b="0"/>
          </a:effectRef>
          <a:fontRef idx="minor"/>
        </p:style>
        <p:txBody>
          <a:bodyPr lIns="68400" tIns="68400" rIns="68400" bIns="68400" anchor="ctr"/>
          <a:lstStyle/>
          <a:p>
            <a:pPr>
              <a:lnSpc>
                <a:spcPct val="90000"/>
              </a:lnSpc>
            </a:pPr>
            <a:r>
              <a:rPr lang="en-US" sz="3300" b="1" strike="noStrike" spc="-1">
                <a:solidFill>
                  <a:srgbClr val="000000"/>
                </a:solidFill>
                <a:latin typeface="Calibri"/>
                <a:ea typeface="Calibri"/>
              </a:rPr>
              <a:t>Project assignments</a:t>
            </a:r>
            <a:endParaRPr lang="en-US" sz="3300" b="0" strike="noStrike" spc="-1">
              <a:latin typeface="Arial"/>
            </a:endParaRPr>
          </a:p>
        </p:txBody>
      </p:sp>
      <p:sp>
        <p:nvSpPr>
          <p:cNvPr id="187" name="CustomShape 2"/>
          <p:cNvSpPr/>
          <p:nvPr/>
        </p:nvSpPr>
        <p:spPr>
          <a:xfrm>
            <a:off x="628560" y="907560"/>
            <a:ext cx="7886160" cy="3728520"/>
          </a:xfrm>
          <a:prstGeom prst="rect">
            <a:avLst/>
          </a:prstGeom>
          <a:noFill/>
          <a:ln>
            <a:noFill/>
          </a:ln>
        </p:spPr>
        <p:style>
          <a:lnRef idx="0">
            <a:scrgbClr r="0" g="0" b="0"/>
          </a:lnRef>
          <a:fillRef idx="0">
            <a:scrgbClr r="0" g="0" b="0"/>
          </a:fillRef>
          <a:effectRef idx="0">
            <a:scrgbClr r="0" g="0" b="0"/>
          </a:effectRef>
          <a:fontRef idx="minor"/>
        </p:style>
        <p:txBody>
          <a:bodyPr lIns="68400" tIns="68400" rIns="68400" bIns="68400"/>
          <a:lstStyle/>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We will now start with the topic presentations.</a:t>
            </a:r>
            <a:endParaRPr lang="en-US" sz="2100" b="0" strike="noStrike" spc="-1">
              <a:latin typeface="Arial"/>
            </a:endParaRPr>
          </a:p>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If you are interested in a project, you can put your </a:t>
            </a:r>
            <a:r>
              <a:rPr lang="en-US" sz="2100" b="1" strike="noStrike" spc="-1">
                <a:solidFill>
                  <a:srgbClr val="000000"/>
                </a:solidFill>
                <a:latin typeface="Calibri"/>
                <a:ea typeface="Calibri"/>
              </a:rPr>
              <a:t>full name</a:t>
            </a:r>
            <a:r>
              <a:rPr lang="en-US" sz="2100" b="0" strike="noStrike" spc="-1">
                <a:solidFill>
                  <a:srgbClr val="000000"/>
                </a:solidFill>
                <a:latin typeface="Calibri"/>
                <a:ea typeface="Calibri"/>
              </a:rPr>
              <a:t> and </a:t>
            </a:r>
            <a:r>
              <a:rPr lang="en-US" sz="2100" b="1" strike="noStrike" spc="-1">
                <a:solidFill>
                  <a:srgbClr val="000000"/>
                </a:solidFill>
                <a:latin typeface="Calibri"/>
                <a:ea typeface="Calibri"/>
              </a:rPr>
              <a:t>email address</a:t>
            </a:r>
            <a:r>
              <a:rPr lang="en-US" sz="2100" b="0" strike="noStrike" spc="-1">
                <a:solidFill>
                  <a:srgbClr val="000000"/>
                </a:solidFill>
                <a:latin typeface="Calibri"/>
                <a:ea typeface="Calibri"/>
              </a:rPr>
              <a:t> into the spreadsheet linked in the next slide.</a:t>
            </a:r>
            <a:endParaRPr lang="en-US" sz="2100" b="0" strike="noStrike" spc="-1">
              <a:latin typeface="Arial"/>
            </a:endParaRPr>
          </a:p>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You can register for multiple projects.</a:t>
            </a:r>
            <a:endParaRPr lang="en-US" sz="2100" b="0" strike="noStrike" spc="-1">
              <a:latin typeface="Arial"/>
            </a:endParaRPr>
          </a:p>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You can put your name with up to 3 other people together in one row, if you already know with whom you want to work together.</a:t>
            </a:r>
            <a:endParaRPr lang="en-US" sz="2100" b="0" strike="noStrike" spc="-1">
              <a:latin typeface="Arial"/>
            </a:endParaRPr>
          </a:p>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The project leaders will contact you within the next 7 days.</a:t>
            </a:r>
            <a:endParaRPr lang="en-US" sz="2100" b="0" strike="noStrike" spc="-1">
              <a:latin typeface="Arial"/>
            </a:endParaRPr>
          </a:p>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If you get chosen for a project and confirmed your participation, please </a:t>
            </a:r>
            <a:r>
              <a:rPr lang="en-US" sz="2100" b="1" strike="noStrike" spc="-1">
                <a:solidFill>
                  <a:srgbClr val="000000"/>
                </a:solidFill>
                <a:latin typeface="Calibri"/>
                <a:ea typeface="Calibri"/>
              </a:rPr>
              <a:t>cross out</a:t>
            </a:r>
            <a:r>
              <a:rPr lang="en-US" sz="2100" b="0" strike="noStrike" spc="-1">
                <a:solidFill>
                  <a:srgbClr val="000000"/>
                </a:solidFill>
                <a:latin typeface="Calibri"/>
                <a:ea typeface="Calibri"/>
              </a:rPr>
              <a:t> your name in the spreadsheet.</a:t>
            </a:r>
            <a:endParaRPr lang="en-US" sz="2100" b="0" strike="noStrike" spc="-1">
              <a:latin typeface="Arial"/>
            </a:endParaRPr>
          </a:p>
          <a:p>
            <a:pPr>
              <a:lnSpc>
                <a:spcPct val="90000"/>
              </a:lnSpc>
              <a:spcBef>
                <a:spcPts val="799"/>
              </a:spcBef>
            </a:pPr>
            <a:endParaRPr lang="en-US" sz="2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1"/>
          <p:cNvSpPr/>
          <p:nvPr/>
        </p:nvSpPr>
        <p:spPr>
          <a:xfrm>
            <a:off x="628560" y="273960"/>
            <a:ext cx="7886160" cy="575640"/>
          </a:xfrm>
          <a:prstGeom prst="rect">
            <a:avLst/>
          </a:prstGeom>
          <a:noFill/>
          <a:ln>
            <a:noFill/>
          </a:ln>
        </p:spPr>
        <p:style>
          <a:lnRef idx="0">
            <a:scrgbClr r="0" g="0" b="0"/>
          </a:lnRef>
          <a:fillRef idx="0">
            <a:scrgbClr r="0" g="0" b="0"/>
          </a:fillRef>
          <a:effectRef idx="0">
            <a:scrgbClr r="0" g="0" b="0"/>
          </a:effectRef>
          <a:fontRef idx="minor"/>
        </p:style>
        <p:txBody>
          <a:bodyPr lIns="68400" tIns="68400" rIns="68400" bIns="68400" anchor="ctr"/>
          <a:lstStyle/>
          <a:p>
            <a:pPr>
              <a:lnSpc>
                <a:spcPct val="90000"/>
              </a:lnSpc>
            </a:pPr>
            <a:r>
              <a:rPr lang="en-US" sz="3300" b="1" strike="noStrike" spc="-1">
                <a:solidFill>
                  <a:srgbClr val="000000"/>
                </a:solidFill>
                <a:latin typeface="Calibri"/>
                <a:ea typeface="Calibri"/>
              </a:rPr>
              <a:t>Spreadsheet for Project Assignment</a:t>
            </a:r>
            <a:endParaRPr lang="en-US" sz="3300" b="0" strike="noStrike" spc="-1">
              <a:latin typeface="Arial"/>
            </a:endParaRPr>
          </a:p>
        </p:txBody>
      </p:sp>
      <p:sp>
        <p:nvSpPr>
          <p:cNvPr id="189" name="CustomShape 2"/>
          <p:cNvSpPr/>
          <p:nvPr/>
        </p:nvSpPr>
        <p:spPr>
          <a:xfrm>
            <a:off x="628560" y="907560"/>
            <a:ext cx="7886160" cy="3728520"/>
          </a:xfrm>
          <a:prstGeom prst="rect">
            <a:avLst/>
          </a:prstGeom>
          <a:noFill/>
          <a:ln>
            <a:noFill/>
          </a:ln>
        </p:spPr>
        <p:style>
          <a:lnRef idx="0">
            <a:scrgbClr r="0" g="0" b="0"/>
          </a:lnRef>
          <a:fillRef idx="0">
            <a:scrgbClr r="0" g="0" b="0"/>
          </a:fillRef>
          <a:effectRef idx="0">
            <a:scrgbClr r="0" g="0" b="0"/>
          </a:effectRef>
          <a:fontRef idx="minor"/>
        </p:style>
        <p:txBody>
          <a:bodyPr lIns="68400" tIns="68400" rIns="68400" bIns="68400"/>
          <a:lstStyle/>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Please use the following spreadsheet to declare your interest in a project.</a:t>
            </a:r>
            <a:endParaRPr lang="en-US" sz="2100" b="0" strike="noStrike" spc="-1">
              <a:latin typeface="Arial"/>
            </a:endParaRPr>
          </a:p>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Please check now that you are able to access the spreadsheet.</a:t>
            </a:r>
            <a:endParaRPr lang="en-US" sz="2100" b="0" strike="noStrike" spc="-1">
              <a:latin typeface="Arial"/>
            </a:endParaRPr>
          </a:p>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The spreadsheet will be available until November 1, 11:59pm.</a:t>
            </a:r>
            <a:endParaRPr lang="en-US" sz="2100" b="0" strike="noStrike" spc="-1">
              <a:latin typeface="Arial"/>
            </a:endParaRPr>
          </a:p>
          <a:p>
            <a:pPr marL="457200" indent="-361080">
              <a:lnSpc>
                <a:spcPct val="90000"/>
              </a:lnSpc>
              <a:spcBef>
                <a:spcPts val="799"/>
              </a:spcBef>
              <a:buClr>
                <a:srgbClr val="1F3864"/>
              </a:buClr>
              <a:buFont typeface="Arial"/>
              <a:buChar char="•"/>
            </a:pPr>
            <a:r>
              <a:rPr lang="en-US" sz="2100" b="0" strike="noStrike" spc="-1">
                <a:solidFill>
                  <a:srgbClr val="000000"/>
                </a:solidFill>
                <a:latin typeface="Calibri"/>
                <a:ea typeface="Calibri"/>
              </a:rPr>
              <a:t>You won’t be able to enter your name after the deadline.</a:t>
            </a:r>
            <a:endParaRPr lang="en-US" sz="2100" b="0" strike="noStrike" spc="-1">
              <a:latin typeface="Arial"/>
            </a:endParaRPr>
          </a:p>
        </p:txBody>
      </p:sp>
      <p:sp>
        <p:nvSpPr>
          <p:cNvPr id="190" name="CustomShape 3"/>
          <p:cNvSpPr/>
          <p:nvPr/>
        </p:nvSpPr>
        <p:spPr>
          <a:xfrm>
            <a:off x="963360" y="3630240"/>
            <a:ext cx="7174440" cy="1004760"/>
          </a:xfrm>
          <a:prstGeom prst="rect">
            <a:avLst/>
          </a:prstGeom>
          <a:noFill/>
          <a:ln w="38160">
            <a:solidFill>
              <a:schemeClr val="accent2"/>
            </a:solidFill>
            <a:round/>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0" strike="noStrike" spc="-1" dirty="0">
                <a:solidFill>
                  <a:srgbClr val="000000"/>
                </a:solidFill>
                <a:latin typeface="Arial"/>
                <a:ea typeface="Arial"/>
              </a:rPr>
              <a:t>Link: </a:t>
            </a:r>
            <a:r>
              <a:rPr lang="en-US" sz="2000" b="0" u="sng" strike="noStrike" spc="-1" dirty="0">
                <a:solidFill>
                  <a:srgbClr val="0563C1"/>
                </a:solidFill>
                <a:uFillTx/>
                <a:latin typeface="Arial"/>
                <a:ea typeface="Arial"/>
                <a:hlinkClick r:id="rId2"/>
              </a:rPr>
              <a:t>https://uni-bonn.sciebo.de/s/IwA1dRbIxhqWezK</a:t>
            </a: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r>
              <a:rPr lang="en-US" sz="2000" b="0" strike="noStrike" spc="-1" dirty="0">
                <a:solidFill>
                  <a:srgbClr val="000000"/>
                </a:solidFill>
                <a:latin typeface="Arial"/>
                <a:ea typeface="Arial"/>
              </a:rPr>
              <a:t>Password: </a:t>
            </a:r>
            <a:r>
              <a:rPr lang="en-US" sz="2000" b="0" strike="noStrike" spc="-1" dirty="0">
                <a:solidFill>
                  <a:schemeClr val="accent2"/>
                </a:solidFill>
                <a:latin typeface="Arial"/>
                <a:ea typeface="Arial"/>
              </a:rPr>
              <a:t>&lt;The password will be provided in the lecture&gt;</a:t>
            </a:r>
            <a:endParaRPr lang="en-US" sz="2000" b="0" strike="noStrike" spc="-1" dirty="0">
              <a:solidFill>
                <a:schemeClr val="accent2"/>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Simple-ML DSL</Template>
  <TotalTime>564</TotalTime>
  <Words>2011</Words>
  <Application>Microsoft Office PowerPoint</Application>
  <PresentationFormat>Custom</PresentationFormat>
  <Paragraphs>187</Paragraphs>
  <Slides>24</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24</vt:i4>
      </vt:variant>
    </vt:vector>
  </HeadingPairs>
  <TitlesOfParts>
    <vt:vector size="33" baseType="lpstr">
      <vt:lpstr>Arial</vt:lpstr>
      <vt:lpstr>Calibri</vt:lpstr>
      <vt:lpstr>Liberation Sans;Arial</vt:lpstr>
      <vt:lpstr>Symbol</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Simple-ML Sprachentwurf</dc:title>
  <dc:subject/>
  <dc:creator>Lars Reimann</dc:creator>
  <dc:description/>
  <cp:lastModifiedBy>Tobias Grubenmann</cp:lastModifiedBy>
  <cp:revision>247</cp:revision>
  <dcterms:modified xsi:type="dcterms:W3CDTF">2020-10-29T19:15:29Z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12</vt:i4>
  </property>
</Properties>
</file>