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5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4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3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6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4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6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6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5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B75BD4-990C-4AFA-B984-B86E9E2B12B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EB79FA-66E0-45EE-AE4E-FF20579B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3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547257"/>
            <a:ext cx="8689976" cy="1262741"/>
          </a:xfrm>
        </p:spPr>
        <p:txBody>
          <a:bodyPr>
            <a:normAutofit/>
          </a:bodyPr>
          <a:lstStyle/>
          <a:p>
            <a:r>
              <a:rPr lang="en-US" sz="7200" dirty="0"/>
              <a:t>Data 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4223" y="3785198"/>
            <a:ext cx="6347959" cy="515983"/>
          </a:xfrm>
        </p:spPr>
        <p:txBody>
          <a:bodyPr/>
          <a:lstStyle/>
          <a:p>
            <a:r>
              <a:rPr lang="en-US" dirty="0"/>
              <a:t>Final assignment of </a:t>
            </a:r>
            <a:r>
              <a:rPr lang="en-US" dirty="0" err="1"/>
              <a:t>Bano</a:t>
            </a:r>
            <a:r>
              <a:rPr lang="en-US" dirty="0"/>
              <a:t> </a:t>
            </a:r>
            <a:r>
              <a:rPr lang="en-US" dirty="0" err="1"/>
              <a:t>Qabil</a:t>
            </a:r>
            <a:r>
              <a:rPr lang="en-US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3607570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640080"/>
            <a:ext cx="10528662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19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444138"/>
            <a:ext cx="108682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68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" y="883920"/>
            <a:ext cx="977455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1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140" y="370323"/>
            <a:ext cx="6244671" cy="674706"/>
          </a:xfrm>
        </p:spPr>
        <p:txBody>
          <a:bodyPr/>
          <a:lstStyle/>
          <a:p>
            <a:r>
              <a:rPr lang="en-US" dirty="0"/>
              <a:t>How this code 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28" y="1847305"/>
            <a:ext cx="5132076" cy="124859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577526" y="2463319"/>
            <a:ext cx="927777" cy="55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425" y="1839024"/>
            <a:ext cx="5131066" cy="1248590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rot="10800000" flipV="1">
            <a:off x="8182968" y="2884689"/>
            <a:ext cx="2313425" cy="173956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8" y="3953031"/>
            <a:ext cx="7737517" cy="13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26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5396" y="412734"/>
            <a:ext cx="11025050" cy="111285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For numerical columns sample  output: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6" y="2007329"/>
            <a:ext cx="3865546" cy="4537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46" y="2020393"/>
            <a:ext cx="6024197" cy="45158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5190" y="1225076"/>
            <a:ext cx="1059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every numerical column output will be same as shown.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63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5396" y="412734"/>
            <a:ext cx="11025050" cy="111285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For categorical columns sample  output: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325190" y="1225076"/>
            <a:ext cx="1059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every categorical column output will be same as shown.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99" y="2368490"/>
            <a:ext cx="4225290" cy="3623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67" y="1751173"/>
            <a:ext cx="5169492" cy="48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8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1338" y="1120573"/>
            <a:ext cx="1059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unique values in categorical column are greater than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10 then output should be like this: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6" y="1677793"/>
            <a:ext cx="3007723" cy="4822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174" y="1677793"/>
            <a:ext cx="8290702" cy="48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3852" y="728687"/>
            <a:ext cx="9222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After analyzing complete data set it will again ask you for your choice if you want to again analyze another dataset enter 1 and if you want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exit enter 2.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I analyze the complete dataset so I am entering 2 to exit.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32" y="2028639"/>
            <a:ext cx="6041679" cy="1824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632" y="4607471"/>
            <a:ext cx="6041679" cy="190961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646156" y="3879668"/>
            <a:ext cx="315" cy="7373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325" y="1127970"/>
            <a:ext cx="6205482" cy="988214"/>
          </a:xfrm>
        </p:spPr>
        <p:txBody>
          <a:bodyPr/>
          <a:lstStyle/>
          <a:p>
            <a:r>
              <a:rPr lang="en-US" dirty="0"/>
              <a:t>What make us unique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1878" y="2076995"/>
            <a:ext cx="9222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this program we can analyze very large volume of dataset even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lacs of 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which is hard to analyze manually in this we only have to choose one number and then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enter the path of the dataset and then without giving any command it will read the complete dataset and give a statistical summary of each column in an organized way and also construct a relevant boxplot or histogram or bar plot or pie graph and we don’t need to tell anything by giving a command.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conclusion, we can analyze a very large volume of dataset in only two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steps, enter a number to choose the operation either you want to analyze or exit and then only enter the path of the dataset. Which makes analyzing so much simpler.</a:t>
            </a:r>
          </a:p>
        </p:txBody>
      </p:sp>
    </p:spTree>
    <p:extLst>
      <p:ext uri="{BB962C8B-B14F-4D97-AF65-F5344CB8AC3E}">
        <p14:creationId xmlns:p14="http://schemas.microsoft.com/office/powerpoint/2010/main" val="111687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0143-FDA0-D384-33A4-FFCA5CAB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BD2C-5E0F-44A3-EA40-B112C0625D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“</a:t>
            </a:r>
            <a:r>
              <a:rPr lang="en-US" altLang="zh-CN"/>
              <a:t>I am doing</a:t>
            </a:r>
            <a:r>
              <a:rPr lang="zh-CN" altLang="en-US"/>
              <a:t> </a:t>
            </a:r>
            <a:r>
              <a:rPr lang="en-US" altLang="zh-CN"/>
              <a:t>python programming course at banoqabil program. </a:t>
            </a:r>
            <a:r>
              <a:rPr lang="zh-CN" altLang="en-US"/>
              <a:t> </a:t>
            </a:r>
            <a:r>
              <a:rPr lang="en-US"/>
              <a:t>ATTENDING THE SKILL DEVELOPMENT CLASS WAS A TRANSFORMATIVE EXPERIENCE! THE </a:t>
            </a:r>
          </a:p>
          <a:p>
            <a:pPr marL="0" indent="0">
              <a:buNone/>
            </a:pPr>
            <a:r>
              <a:rPr lang="en-US"/>
              <a:t>INSTRUCTOR’S EXPERTISE AND ENGAGING TEACHING STYLE MADE LEARNING ENJOYABLE </a:t>
            </a:r>
          </a:p>
          <a:p>
            <a:pPr marL="0" indent="0">
              <a:buNone/>
            </a:pPr>
            <a:r>
              <a:rPr lang="en-US"/>
              <a:t>AND EFFECTIVE. THE HANDS-ON ACTIVITIES AND REAL-WORLD EXAMPLES PROVIDED </a:t>
            </a:r>
          </a:p>
          <a:p>
            <a:pPr marL="0" indent="0">
              <a:buNone/>
            </a:pPr>
            <a:r>
              <a:rPr lang="en-US"/>
              <a:t>VALUABLE PRACTICAL EXPERIENCE. I WALKED AWAY FEELING MORE CONFIDENT AND </a:t>
            </a:r>
          </a:p>
          <a:p>
            <a:pPr marL="0" indent="0">
              <a:buNone/>
            </a:pPr>
            <a:r>
              <a:rPr lang="en-US"/>
              <a:t>EQUIPPED WITH NEW SKILLS THAT I CAN IMMEDIATELY APPLY IN MY PERSONAL AND </a:t>
            </a:r>
          </a:p>
          <a:p>
            <a:pPr marL="0" indent="0">
              <a:buNone/>
            </a:pPr>
            <a:r>
              <a:rPr lang="en-US"/>
              <a:t>PROFESSIONAL LIFE.</a:t>
            </a:r>
            <a:r>
              <a:rPr lang="zh-CN" altLang="en-US"/>
              <a:t> </a:t>
            </a:r>
            <a:r>
              <a:rPr lang="en-US" altLang="zh-CN"/>
              <a:t>Thank you alkhidmat,</a:t>
            </a:r>
            <a:r>
              <a:rPr lang="zh-CN" altLang="en-US"/>
              <a:t> </a:t>
            </a:r>
            <a:r>
              <a:rPr lang="en-US" altLang="zh-CN"/>
              <a:t>thank you banoqabil.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638632" y="945774"/>
            <a:ext cx="9272765" cy="1970096"/>
          </a:xfrm>
        </p:spPr>
        <p:txBody>
          <a:bodyPr>
            <a:normAutofit fontScale="90000"/>
          </a:bodyPr>
          <a:lstStyle/>
          <a:p>
            <a:r>
              <a:rPr lang="en-US" altLang="zh-CN" sz="4400"/>
              <a:t>Course name:</a:t>
            </a:r>
            <a:r>
              <a:rPr lang="zh-CN" altLang="en-US" sz="4400"/>
              <a:t> </a:t>
            </a:r>
            <a:r>
              <a:rPr lang="en-US" altLang="zh-CN" sz="4400"/>
              <a:t>From office wizards to python programming 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1855" y="3351191"/>
            <a:ext cx="4550853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Group leader name:   </a:t>
            </a:r>
            <a:r>
              <a:rPr lang="en-US" sz="4400" dirty="0" err="1"/>
              <a:t>Anam</a:t>
            </a:r>
            <a:endParaRPr lang="en-US" sz="4400" dirty="0"/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Group members name:</a:t>
            </a:r>
          </a:p>
          <a:p>
            <a:pPr algn="l"/>
            <a:endParaRPr lang="en-US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dirty="0" err="1"/>
              <a:t>Alishba</a:t>
            </a:r>
            <a:r>
              <a:rPr lang="en-US" dirty="0"/>
              <a:t> </a:t>
            </a:r>
            <a:r>
              <a:rPr lang="en-US" dirty="0" err="1"/>
              <a:t>allah</a:t>
            </a:r>
            <a:r>
              <a:rPr lang="en-US" dirty="0"/>
              <a:t> </a:t>
            </a:r>
            <a:r>
              <a:rPr lang="en-US" dirty="0" err="1"/>
              <a:t>ditta</a:t>
            </a:r>
            <a:endParaRPr lang="en-US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dirty="0" err="1"/>
              <a:t>ana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34F2F8-531C-769F-3E09-41FBA097E8D2}"/>
              </a:ext>
            </a:extLst>
          </p:cNvPr>
          <p:cNvSpPr txBox="1">
            <a:spLocks/>
          </p:cNvSpPr>
          <p:nvPr/>
        </p:nvSpPr>
        <p:spPr>
          <a:xfrm>
            <a:off x="1626336" y="3587106"/>
            <a:ext cx="3244630" cy="96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Made by: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02805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770" y="2421190"/>
            <a:ext cx="5878910" cy="1785049"/>
          </a:xfrm>
        </p:spPr>
        <p:txBody>
          <a:bodyPr>
            <a:normAutofit/>
          </a:bodyPr>
          <a:lstStyle/>
          <a:p>
            <a:r>
              <a:rPr lang="en-US" sz="6000" dirty="0">
                <a:sym typeface="Wingdings" panose="05000000000000000000" pitchFamily="2" charset="2"/>
              </a:rPr>
              <a:t> </a:t>
            </a:r>
            <a:r>
              <a:rPr lang="en-US" sz="6000" dirty="0"/>
              <a:t>Thank you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975946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881" y="1245535"/>
            <a:ext cx="6179356" cy="1171094"/>
          </a:xfrm>
        </p:spPr>
        <p:txBody>
          <a:bodyPr>
            <a:noAutofit/>
          </a:bodyPr>
          <a:lstStyle/>
          <a:p>
            <a:r>
              <a:rPr lang="en-US" sz="4000" dirty="0"/>
              <a:t>What Is data analyzer</a:t>
            </a:r>
            <a:r>
              <a:rPr lang="en-US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3804" y="2220687"/>
            <a:ext cx="7485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A data analyzer is a tool or software program designed to analyze and interpret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It typically involves processing dataset to uncover patterns, trends and insights within the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Data analyzers commonly used in various fields including business, finance, health care, science and engineering to extract meaningful information from data to make informed decisions and gain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17012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654" y="618517"/>
            <a:ext cx="6923939" cy="1073663"/>
          </a:xfrm>
        </p:spPr>
        <p:txBody>
          <a:bodyPr/>
          <a:lstStyle/>
          <a:p>
            <a:r>
              <a:rPr lang="en-US" dirty="0"/>
              <a:t>Our data analyzer capabilities: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098" y="1692180"/>
            <a:ext cx="92615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Load and analyze datasets</a:t>
            </a:r>
            <a:r>
              <a:rPr lang="en-US" sz="2000" dirty="0"/>
              <a:t>: You can load datasets in CSV format and analyze them column by column.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Summarize data</a:t>
            </a:r>
            <a:r>
              <a:rPr lang="en-US" sz="2000" dirty="0"/>
              <a:t>: You can generate descriptive statistics for numerical columns, such as mean, median, minimum, maximum, and quartiles.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Visualize distributions</a:t>
            </a:r>
            <a:r>
              <a:rPr lang="en-US" sz="2000" dirty="0"/>
              <a:t>: You can visualize the distribution of both numerical and categorical data using histograms, box plots, bar plots, and pie charts.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Understand categorical data</a:t>
            </a:r>
            <a:r>
              <a:rPr lang="en-US" sz="2000" dirty="0"/>
              <a:t>: You can examine the frequency distribution of categories in categorical columns.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/>
              <a:t>Menu-driven interface</a:t>
            </a:r>
            <a:r>
              <a:rPr lang="en-US" sz="2000" dirty="0"/>
              <a:t>: It provides a simple menu-driven interface for users to choose the analysis they want to perform and exit when they are done.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83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04" y="621739"/>
            <a:ext cx="11025050" cy="1112851"/>
          </a:xfrm>
        </p:spPr>
        <p:txBody>
          <a:bodyPr>
            <a:normAutofit/>
          </a:bodyPr>
          <a:lstStyle/>
          <a:p>
            <a:r>
              <a:rPr lang="en-US" sz="3200" dirty="0"/>
              <a:t>Real life examples where we can use this data analyzer: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012" y="1543924"/>
            <a:ext cx="108682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Business Analysis</a:t>
            </a:r>
            <a:r>
              <a:rPr lang="en-US" sz="2400" dirty="0"/>
              <a:t>: Analyze sales data, customer demographics, or marketing campaign performance to identify trends, patterns, and insights that can inform business decisions.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Healthcare</a:t>
            </a:r>
            <a:r>
              <a:rPr lang="en-US" sz="2400" dirty="0"/>
              <a:t>: Analyze patient health records to identify patterns in diseases, treatment outcomes, or healthcare resource utilization.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Finance</a:t>
            </a:r>
            <a:r>
              <a:rPr lang="en-US" sz="2400" dirty="0"/>
              <a:t>: Analyze financial data such as stock prices, market trends, or investment portfolios to make informed investment decisions or assess financial risk.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Education</a:t>
            </a:r>
            <a:r>
              <a:rPr lang="en-US" sz="2400" dirty="0"/>
              <a:t>: Analyze student performance data to identify areas for improvement, evaluate the effectiveness of teaching strategies, or assess the impact of educational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077046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270" y="1099787"/>
            <a:ext cx="10593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Market Research</a:t>
            </a:r>
            <a:r>
              <a:rPr lang="en-US" sz="2400" dirty="0"/>
              <a:t>: Analyze consumer survey data, market trends, or competitor performance to identify market opportunities, consumer preferences, and competitive advantages.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Social Sciences</a:t>
            </a:r>
            <a:r>
              <a:rPr lang="en-US" sz="2400" dirty="0"/>
              <a:t>: Analyze survey data or social media data to understand public opinion, behavior patterns, or social trends.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Human Resources</a:t>
            </a:r>
            <a:r>
              <a:rPr lang="en-US" sz="2400" dirty="0"/>
              <a:t>: Analyze employee performance data, recruitment metrics, or employee survey responses to improve workforce management, retention, and organizational culture.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Research and Development</a:t>
            </a:r>
            <a:r>
              <a:rPr lang="en-US" sz="2400" dirty="0"/>
              <a:t>: Analyze experimental data, scientific measurements, or simulation results to understand scientific phenomena, develop new technologies, or optimize processes.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54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1704" y="295168"/>
            <a:ext cx="11025050" cy="1112851"/>
          </a:xfrm>
        </p:spPr>
        <p:txBody>
          <a:bodyPr>
            <a:normAutofit/>
          </a:bodyPr>
          <a:lstStyle/>
          <a:p>
            <a:r>
              <a:rPr lang="en-US" sz="3200" dirty="0"/>
              <a:t>Major function used in this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1" y="1235127"/>
            <a:ext cx="1118833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analyze_column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(data, column)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This function performs the analysis for a specific column of the dataset.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1" y="2347978"/>
            <a:ext cx="10593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Concepts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Data Loading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The code uses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pd.read_csv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to load the dataset from a CSV file into a pandas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Data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It performs basic data analysis, including checking data types, generating descriptive statistics, and visualizing distributions.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User Interaction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The script provides a simple menu-driven interface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input()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to allow users to choose between analyzing the dataset or exiting the program.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Conditional Logic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The code utilizes conditional statements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to determine how to analyze and visualize each column based on its data type and unique values count.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Iteration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It iterates through each column of the dataset to perform analysis on each column individually.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Error Handling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 There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except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blocks to handle errors gracefully, such as file not found or errors during data loading.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7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3510" y="1183443"/>
            <a:ext cx="11025050" cy="111285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libraries used in this code: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92778" y="2275445"/>
            <a:ext cx="10593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pandas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pandas as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pd</a:t>
            </a:r>
            <a:r>
              <a:rPr lang="en-US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):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Pandas is a powerful data manipulation and analysis library for Python.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matplotlib.pyplot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(import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matplotlib.pyplot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plotting library for Python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creating and customizing plots, such as line plots, scatter plots, histograms, and more.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seaborn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import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seaborn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 as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sns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Seaborn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is a statistical data visualization library based 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 It provides a high-level interface for creating attractive and informative statistical graphics.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00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878" y="487890"/>
            <a:ext cx="2103745" cy="766146"/>
          </a:xfrm>
        </p:spPr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78" y="1254036"/>
            <a:ext cx="10415836" cy="51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43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159</TotalTime>
  <Words>938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Droplet</vt:lpstr>
      <vt:lpstr>Data  analyzer</vt:lpstr>
      <vt:lpstr>Course name: From office wizards to python programming </vt:lpstr>
      <vt:lpstr>What Is data analyzer?</vt:lpstr>
      <vt:lpstr>Our data analyzer capabilities:</vt:lpstr>
      <vt:lpstr>Real life examples where we can use this data analyzer:</vt:lpstr>
      <vt:lpstr>PowerPoint Presentation</vt:lpstr>
      <vt:lpstr>Major function used in this code:</vt:lpstr>
      <vt:lpstr>libraries used in this code:</vt:lpstr>
      <vt:lpstr>Code:</vt:lpstr>
      <vt:lpstr>PowerPoint Presentation</vt:lpstr>
      <vt:lpstr>PowerPoint Presentation</vt:lpstr>
      <vt:lpstr>PowerPoint Presentation</vt:lpstr>
      <vt:lpstr>How this code work?</vt:lpstr>
      <vt:lpstr>For numerical columns sample  output:</vt:lpstr>
      <vt:lpstr>For categorical columns sample  output:</vt:lpstr>
      <vt:lpstr>PowerPoint Presentation</vt:lpstr>
      <vt:lpstr>PowerPoint Presentation</vt:lpstr>
      <vt:lpstr>What make us unique?</vt:lpstr>
      <vt:lpstr>Review:</vt:lpstr>
      <vt:lpstr> 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analyzer</dc:title>
  <dc:creator>Teh4Life Admin</dc:creator>
  <cp:lastModifiedBy>ANAM</cp:lastModifiedBy>
  <cp:revision>15</cp:revision>
  <dcterms:created xsi:type="dcterms:W3CDTF">2024-02-24T16:56:25Z</dcterms:created>
  <dcterms:modified xsi:type="dcterms:W3CDTF">2024-02-25T08:26:10Z</dcterms:modified>
</cp:coreProperties>
</file>