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420" r:id="rId7"/>
    <p:sldId id="427" r:id="rId8"/>
    <p:sldId id="421" r:id="rId9"/>
    <p:sldId id="289" r:id="rId10"/>
    <p:sldId id="423" r:id="rId11"/>
    <p:sldId id="424" r:id="rId12"/>
    <p:sldId id="426" r:id="rId13"/>
    <p:sldId id="298" r:id="rId14"/>
    <p:sldId id="307" r:id="rId15"/>
    <p:sldId id="313" r:id="rId16"/>
    <p:sldId id="425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7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3DEA0-2EE9-4913-9EC5-65C6A53C0EBB}"/>
              </a:ext>
            </a:extLst>
          </p:cNvPr>
          <p:cNvGrpSpPr/>
          <p:nvPr userDrawn="1"/>
        </p:nvGrpSpPr>
        <p:grpSpPr>
          <a:xfrm>
            <a:off x="7317552" y="3646153"/>
            <a:ext cx="4332943" cy="2380659"/>
            <a:chOff x="-548507" y="477868"/>
            <a:chExt cx="11570449" cy="63571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50CA25-05AD-40BC-BCC4-264E8591F02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639376-445C-4429-B9B4-FEB590CA64E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C73A6B-A910-4848-BD4E-06298A05C91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D574718-BAB0-42AA-918D-D282D2ADDF3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B5E896F-2B03-4DA9-8FEC-FF224E70155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6917977-FE22-465D-A99B-D77B8A7C443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081D34D-AFA1-419F-A22C-B6BF4AD8E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E9666BA-458B-474D-A142-19197F6F03E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615392-4A18-4729-8B81-E8AD1A392C6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85B2476-AD72-4D12-AABF-BCFFF070760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BF2C156-00E6-4915-BDC6-0E2191E610D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51F274-34D5-42DA-A528-72692C65B6A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C50B4C-AD30-4551-8731-38211BEF3D58}"/>
              </a:ext>
            </a:extLst>
          </p:cNvPr>
          <p:cNvGrpSpPr/>
          <p:nvPr userDrawn="1"/>
        </p:nvGrpSpPr>
        <p:grpSpPr>
          <a:xfrm>
            <a:off x="7317552" y="831188"/>
            <a:ext cx="4332943" cy="2380659"/>
            <a:chOff x="-548507" y="477868"/>
            <a:chExt cx="11570449" cy="6357177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8907216-3C3D-43AE-8CA6-E0B0B8151AA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D1311A-B8ED-498C-92AC-1A3563650E9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2D5E24C-EA5C-4CA3-A6D8-0CF8282C2CF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3A8A47-9C63-47C2-9B44-BB196A82877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ACF8CC-0176-4A7D-8E6E-3C2C100DC5C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A2C283-8525-4A27-A7B4-7E6F480B4A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C98143F0-ECB0-4F97-811B-F4FC7667A6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33F95F6-A7D3-4317-90F2-9D27883870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5B34BD4-73F1-4D08-8B34-2A7B9259B04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A62EFEC-1177-4550-A16B-03610C20A7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8C546E3-CFAC-4A82-907D-F96ED6D745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682069-156F-43FE-8A21-B431680102A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F06C85C-84F2-4B8B-9F72-A47B15514A1A}"/>
              </a:ext>
            </a:extLst>
          </p:cNvPr>
          <p:cNvSpPr/>
          <p:nvPr userDrawn="1"/>
        </p:nvSpPr>
        <p:spPr>
          <a:xfrm>
            <a:off x="0" y="0"/>
            <a:ext cx="12192000" cy="40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74B59B-8C0F-414A-9BDE-49506548142E}"/>
              </a:ext>
            </a:extLst>
          </p:cNvPr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421B7C0-B1B5-48F7-B59A-F41E572A20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30565" y="966594"/>
            <a:ext cx="3101993" cy="1912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2E1D95A-9D58-44C2-805F-707B44E6812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30565" y="3800562"/>
            <a:ext cx="3101993" cy="1912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7FA290-712D-4C40-BD40-7D1E8ADCF0EB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783945F-25AC-4AD4-B372-7E9939ED5482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231E36-AD19-4F03-AC86-15DD707C3117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9421CD-C139-4DFB-9E39-293309A600F7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223A41-9E76-4BBF-9ADF-84ACC1570DC9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4ECCCF-678E-4D29-AB37-43490F889CD7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85D52E-3EB4-4114-BEFD-9FD63ABD1C95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02A0FC-6F25-4ED7-A456-E7DA832320D4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B3F657-A977-4498-8840-F4C294302F35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91CC98-BE28-471F-BF69-CAE9FC4E487F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606BF6-759D-4244-8D34-8243397D610E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264C26-74D8-4ABF-9E51-BD9856F1E7E0}"/>
              </a:ext>
            </a:extLst>
          </p:cNvPr>
          <p:cNvSpPr/>
          <p:nvPr userDrawn="1"/>
        </p:nvSpPr>
        <p:spPr>
          <a:xfrm>
            <a:off x="0" y="5949226"/>
            <a:ext cx="12198495" cy="910624"/>
          </a:xfrm>
          <a:custGeom>
            <a:avLst/>
            <a:gdLst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9751 w 12205236"/>
              <a:gd name="connsiteY118" fmla="*/ 159406 h 1044430"/>
              <a:gd name="connsiteX119" fmla="*/ 11338160 w 12205236"/>
              <a:gd name="connsiteY119" fmla="*/ 178288 h 1044430"/>
              <a:gd name="connsiteX120" fmla="*/ 11336104 w 12205236"/>
              <a:gd name="connsiteY120" fmla="*/ 214183 h 1044430"/>
              <a:gd name="connsiteX121" fmla="*/ 11346424 w 12205236"/>
              <a:gd name="connsiteY121" fmla="*/ 288619 h 1044430"/>
              <a:gd name="connsiteX122" fmla="*/ 11329934 w 12205236"/>
              <a:gd name="connsiteY122" fmla="*/ 213996 h 1044430"/>
              <a:gd name="connsiteX123" fmla="*/ 11331617 w 12205236"/>
              <a:gd name="connsiteY123" fmla="*/ 176232 h 1044430"/>
              <a:gd name="connsiteX124" fmla="*/ 11330682 w 12205236"/>
              <a:gd name="connsiteY124" fmla="*/ 166697 h 1044430"/>
              <a:gd name="connsiteX125" fmla="*/ 11320587 w 12205236"/>
              <a:gd name="connsiteY125" fmla="*/ 169315 h 1044430"/>
              <a:gd name="connsiteX126" fmla="*/ 11315166 w 12205236"/>
              <a:gd name="connsiteY126" fmla="*/ 172680 h 1044430"/>
              <a:gd name="connsiteX127" fmla="*/ 11277776 w 12205236"/>
              <a:gd name="connsiteY127" fmla="*/ 204461 h 1044430"/>
              <a:gd name="connsiteX128" fmla="*/ 11265436 w 12205236"/>
              <a:gd name="connsiteY128" fmla="*/ 217174 h 1044430"/>
              <a:gd name="connsiteX129" fmla="*/ 11199630 w 12205236"/>
              <a:gd name="connsiteY129" fmla="*/ 287467 h 1044430"/>
              <a:gd name="connsiteX130" fmla="*/ 11051004 w 12205236"/>
              <a:gd name="connsiteY130" fmla="*/ 311958 h 1044430"/>
              <a:gd name="connsiteX131" fmla="*/ 11045770 w 12205236"/>
              <a:gd name="connsiteY131" fmla="*/ 310088 h 1044430"/>
              <a:gd name="connsiteX132" fmla="*/ 11027636 w 12205236"/>
              <a:gd name="connsiteY132" fmla="*/ 345983 h 1044430"/>
              <a:gd name="connsiteX133" fmla="*/ 11014175 w 12205236"/>
              <a:gd name="connsiteY133" fmla="*/ 376643 h 1044430"/>
              <a:gd name="connsiteX134" fmla="*/ 11019036 w 12205236"/>
              <a:gd name="connsiteY134" fmla="*/ 430484 h 1044430"/>
              <a:gd name="connsiteX135" fmla="*/ 11019036 w 12205236"/>
              <a:gd name="connsiteY135" fmla="*/ 430671 h 1044430"/>
              <a:gd name="connsiteX136" fmla="*/ 11019784 w 12205236"/>
              <a:gd name="connsiteY136" fmla="*/ 435158 h 1044430"/>
              <a:gd name="connsiteX137" fmla="*/ 11028197 w 12205236"/>
              <a:gd name="connsiteY137" fmla="*/ 513490 h 1044430"/>
              <a:gd name="connsiteX138" fmla="*/ 11049322 w 12205236"/>
              <a:gd name="connsiteY138" fmla="*/ 556676 h 1044430"/>
              <a:gd name="connsiteX139" fmla="*/ 11049883 w 12205236"/>
              <a:gd name="connsiteY139" fmla="*/ 566023 h 1044430"/>
              <a:gd name="connsiteX140" fmla="*/ 11085590 w 12205236"/>
              <a:gd name="connsiteY140" fmla="*/ 679128 h 1044430"/>
              <a:gd name="connsiteX141" fmla="*/ 11104472 w 12205236"/>
              <a:gd name="connsiteY141" fmla="*/ 689971 h 1044430"/>
              <a:gd name="connsiteX142" fmla="*/ 11317035 w 12205236"/>
              <a:gd name="connsiteY142" fmla="*/ 699880 h 1044430"/>
              <a:gd name="connsiteX143" fmla="*/ 11460986 w 12205236"/>
              <a:gd name="connsiteY143" fmla="*/ 711097 h 1044430"/>
              <a:gd name="connsiteX144" fmla="*/ 11472764 w 12205236"/>
              <a:gd name="connsiteY144" fmla="*/ 703993 h 1044430"/>
              <a:gd name="connsiteX145" fmla="*/ 11480056 w 12205236"/>
              <a:gd name="connsiteY145" fmla="*/ 653703 h 1044430"/>
              <a:gd name="connsiteX146" fmla="*/ 11491272 w 12205236"/>
              <a:gd name="connsiteY146" fmla="*/ 594066 h 1044430"/>
              <a:gd name="connsiteX147" fmla="*/ 11500620 w 12205236"/>
              <a:gd name="connsiteY147" fmla="*/ 565649 h 1044430"/>
              <a:gd name="connsiteX148" fmla="*/ 11508659 w 12205236"/>
              <a:gd name="connsiteY148" fmla="*/ 503582 h 1044430"/>
              <a:gd name="connsiteX149" fmla="*/ 11499124 w 12205236"/>
              <a:gd name="connsiteY149" fmla="*/ 492925 h 1044430"/>
              <a:gd name="connsiteX150" fmla="*/ 11412193 w 12205236"/>
              <a:gd name="connsiteY150" fmla="*/ 457405 h 1044430"/>
              <a:gd name="connsiteX151" fmla="*/ 11392189 w 12205236"/>
              <a:gd name="connsiteY151" fmla="*/ 434036 h 1044430"/>
              <a:gd name="connsiteX152" fmla="*/ 11392002 w 12205236"/>
              <a:gd name="connsiteY152" fmla="*/ 434223 h 1044430"/>
              <a:gd name="connsiteX153" fmla="*/ 11380785 w 12205236"/>
              <a:gd name="connsiteY153" fmla="*/ 413845 h 1044430"/>
              <a:gd name="connsiteX154" fmla="*/ 11366950 w 12205236"/>
              <a:gd name="connsiteY154" fmla="*/ 381503 h 1044430"/>
              <a:gd name="connsiteX155" fmla="*/ 11350474 w 12205236"/>
              <a:gd name="connsiteY155" fmla="*/ 306943 h 1044430"/>
              <a:gd name="connsiteX156" fmla="*/ 11346947 w 12205236"/>
              <a:gd name="connsiteY156" fmla="*/ 216052 h 1044430"/>
              <a:gd name="connsiteX157" fmla="*/ 11352369 w 12205236"/>
              <a:gd name="connsiteY157" fmla="*/ 178475 h 1044430"/>
              <a:gd name="connsiteX158" fmla="*/ 11354986 w 12205236"/>
              <a:gd name="connsiteY158" fmla="*/ 164828 h 1044430"/>
              <a:gd name="connsiteX159" fmla="*/ 11349751 w 12205236"/>
              <a:gd name="connsiteY159" fmla="*/ 159406 h 1044430"/>
              <a:gd name="connsiteX160" fmla="*/ 10931520 w 12205236"/>
              <a:gd name="connsiteY160" fmla="*/ 265 h 1044430"/>
              <a:gd name="connsiteX161" fmla="*/ 10940144 w 12205236"/>
              <a:gd name="connsiteY161" fmla="*/ 2929 h 1044430"/>
              <a:gd name="connsiteX162" fmla="*/ 10943321 w 12205236"/>
              <a:gd name="connsiteY162" fmla="*/ 6668 h 1044430"/>
              <a:gd name="connsiteX163" fmla="*/ 10943695 w 12205236"/>
              <a:gd name="connsiteY163" fmla="*/ 30224 h 1044430"/>
              <a:gd name="connsiteX164" fmla="*/ 10937526 w 12205236"/>
              <a:gd name="connsiteY164" fmla="*/ 48731 h 1044430"/>
              <a:gd name="connsiteX165" fmla="*/ 10936218 w 12205236"/>
              <a:gd name="connsiteY165" fmla="*/ 54901 h 1044430"/>
              <a:gd name="connsiteX166" fmla="*/ 10930983 w 12205236"/>
              <a:gd name="connsiteY166" fmla="*/ 47797 h 1044430"/>
              <a:gd name="connsiteX167" fmla="*/ 10930422 w 12205236"/>
              <a:gd name="connsiteY167" fmla="*/ 68175 h 1044430"/>
              <a:gd name="connsiteX168" fmla="*/ 10937713 w 12205236"/>
              <a:gd name="connsiteY168" fmla="*/ 79765 h 1044430"/>
              <a:gd name="connsiteX169" fmla="*/ 10973794 w 12205236"/>
              <a:gd name="connsiteY169" fmla="*/ 105751 h 1044430"/>
              <a:gd name="connsiteX170" fmla="*/ 10977346 w 12205236"/>
              <a:gd name="connsiteY170" fmla="*/ 109864 h 1044430"/>
              <a:gd name="connsiteX171" fmla="*/ 11013802 w 12205236"/>
              <a:gd name="connsiteY171" fmla="*/ 137159 h 1044430"/>
              <a:gd name="connsiteX172" fmla="*/ 11039975 w 12205236"/>
              <a:gd name="connsiteY172" fmla="*/ 163145 h 1044430"/>
              <a:gd name="connsiteX173" fmla="*/ 11087834 w 12205236"/>
              <a:gd name="connsiteY173" fmla="*/ 197731 h 1044430"/>
              <a:gd name="connsiteX174" fmla="*/ 11181870 w 12205236"/>
              <a:gd name="connsiteY174" fmla="*/ 189131 h 1044430"/>
              <a:gd name="connsiteX175" fmla="*/ 11210660 w 12205236"/>
              <a:gd name="connsiteY175" fmla="*/ 156041 h 1044430"/>
              <a:gd name="connsiteX176" fmla="*/ 11217204 w 12205236"/>
              <a:gd name="connsiteY176" fmla="*/ 145011 h 1044430"/>
              <a:gd name="connsiteX177" fmla="*/ 11235712 w 12205236"/>
              <a:gd name="connsiteY177" fmla="*/ 107621 h 1044430"/>
              <a:gd name="connsiteX178" fmla="*/ 11240946 w 12205236"/>
              <a:gd name="connsiteY178" fmla="*/ 77335 h 1044430"/>
              <a:gd name="connsiteX179" fmla="*/ 11252911 w 12205236"/>
              <a:gd name="connsiteY179" fmla="*/ 63875 h 1044430"/>
              <a:gd name="connsiteX180" fmla="*/ 11248798 w 12205236"/>
              <a:gd name="connsiteY180" fmla="*/ 58827 h 1044430"/>
              <a:gd name="connsiteX181" fmla="*/ 11254220 w 12205236"/>
              <a:gd name="connsiteY181" fmla="*/ 58453 h 1044430"/>
              <a:gd name="connsiteX182" fmla="*/ 11256650 w 12205236"/>
              <a:gd name="connsiteY182" fmla="*/ 60136 h 1044430"/>
              <a:gd name="connsiteX183" fmla="*/ 11279458 w 12205236"/>
              <a:gd name="connsiteY183" fmla="*/ 63501 h 1044430"/>
              <a:gd name="connsiteX184" fmla="*/ 11317035 w 12205236"/>
              <a:gd name="connsiteY184" fmla="*/ 66305 h 1044430"/>
              <a:gd name="connsiteX185" fmla="*/ 11329186 w 12205236"/>
              <a:gd name="connsiteY185" fmla="*/ 70605 h 1044430"/>
              <a:gd name="connsiteX186" fmla="*/ 11336665 w 12205236"/>
              <a:gd name="connsiteY186" fmla="*/ 72848 h 1044430"/>
              <a:gd name="connsiteX187" fmla="*/ 11374428 w 12205236"/>
              <a:gd name="connsiteY187" fmla="*/ 73222 h 1044430"/>
              <a:gd name="connsiteX188" fmla="*/ 11397236 w 12205236"/>
              <a:gd name="connsiteY188" fmla="*/ 74157 h 1044430"/>
              <a:gd name="connsiteX189" fmla="*/ 11411632 w 12205236"/>
              <a:gd name="connsiteY189" fmla="*/ 80887 h 1044430"/>
              <a:gd name="connsiteX190" fmla="*/ 11431822 w 12205236"/>
              <a:gd name="connsiteY190" fmla="*/ 116595 h 1044430"/>
              <a:gd name="connsiteX191" fmla="*/ 11428457 w 12205236"/>
              <a:gd name="connsiteY191" fmla="*/ 136037 h 1044430"/>
              <a:gd name="connsiteX192" fmla="*/ 11425092 w 12205236"/>
              <a:gd name="connsiteY192" fmla="*/ 135103 h 1044430"/>
              <a:gd name="connsiteX193" fmla="*/ 11421353 w 12205236"/>
              <a:gd name="connsiteY193" fmla="*/ 139029 h 1044430"/>
              <a:gd name="connsiteX194" fmla="*/ 11401350 w 12205236"/>
              <a:gd name="connsiteY194" fmla="*/ 152489 h 1044430"/>
              <a:gd name="connsiteX195" fmla="*/ 11380224 w 12205236"/>
              <a:gd name="connsiteY195" fmla="*/ 155293 h 1044430"/>
              <a:gd name="connsiteX196" fmla="*/ 11358912 w 12205236"/>
              <a:gd name="connsiteY196" fmla="*/ 174549 h 1044430"/>
              <a:gd name="connsiteX197" fmla="*/ 11358164 w 12205236"/>
              <a:gd name="connsiteY197" fmla="*/ 181840 h 1044430"/>
              <a:gd name="connsiteX198" fmla="*/ 11352742 w 12205236"/>
              <a:gd name="connsiteY198" fmla="*/ 221100 h 1044430"/>
              <a:gd name="connsiteX199" fmla="*/ 11351995 w 12205236"/>
              <a:gd name="connsiteY199" fmla="*/ 256620 h 1044430"/>
              <a:gd name="connsiteX200" fmla="*/ 11363399 w 12205236"/>
              <a:gd name="connsiteY200" fmla="*/ 347104 h 1044430"/>
              <a:gd name="connsiteX201" fmla="*/ 11399854 w 12205236"/>
              <a:gd name="connsiteY201" fmla="*/ 420389 h 1044430"/>
              <a:gd name="connsiteX202" fmla="*/ 11514454 w 12205236"/>
              <a:gd name="connsiteY202" fmla="*/ 454975 h 1044430"/>
              <a:gd name="connsiteX203" fmla="*/ 11525298 w 12205236"/>
              <a:gd name="connsiteY203" fmla="*/ 443758 h 1044430"/>
              <a:gd name="connsiteX204" fmla="*/ 11537449 w 12205236"/>
              <a:gd name="connsiteY204" fmla="*/ 387299 h 1044430"/>
              <a:gd name="connsiteX205" fmla="*/ 11538010 w 12205236"/>
              <a:gd name="connsiteY205" fmla="*/ 373464 h 1044430"/>
              <a:gd name="connsiteX206" fmla="*/ 11532402 w 12205236"/>
              <a:gd name="connsiteY206" fmla="*/ 322614 h 1044430"/>
              <a:gd name="connsiteX207" fmla="*/ 11533150 w 12205236"/>
              <a:gd name="connsiteY207" fmla="*/ 320184 h 1044430"/>
              <a:gd name="connsiteX208" fmla="*/ 11534271 w 12205236"/>
              <a:gd name="connsiteY208" fmla="*/ 314949 h 1044430"/>
              <a:gd name="connsiteX209" fmla="*/ 11551844 w 12205236"/>
              <a:gd name="connsiteY209" fmla="*/ 281298 h 1044430"/>
              <a:gd name="connsiteX210" fmla="*/ 11568109 w 12205236"/>
              <a:gd name="connsiteY210" fmla="*/ 272137 h 1044430"/>
              <a:gd name="connsiteX211" fmla="*/ 11574465 w 12205236"/>
              <a:gd name="connsiteY211" fmla="*/ 255873 h 1044430"/>
              <a:gd name="connsiteX212" fmla="*/ 11576709 w 12205236"/>
              <a:gd name="connsiteY212" fmla="*/ 255312 h 1044430"/>
              <a:gd name="connsiteX213" fmla="*/ 11578765 w 12205236"/>
              <a:gd name="connsiteY213" fmla="*/ 239608 h 1044430"/>
              <a:gd name="connsiteX214" fmla="*/ 11575587 w 12205236"/>
              <a:gd name="connsiteY214" fmla="*/ 231756 h 1044430"/>
              <a:gd name="connsiteX215" fmla="*/ 11567735 w 12205236"/>
              <a:gd name="connsiteY215" fmla="*/ 236430 h 1044430"/>
              <a:gd name="connsiteX216" fmla="*/ 11562688 w 12205236"/>
              <a:gd name="connsiteY216" fmla="*/ 238486 h 1044430"/>
              <a:gd name="connsiteX217" fmla="*/ 11563248 w 12205236"/>
              <a:gd name="connsiteY217" fmla="*/ 208948 h 1044430"/>
              <a:gd name="connsiteX218" fmla="*/ 11576522 w 12205236"/>
              <a:gd name="connsiteY218" fmla="*/ 198666 h 1044430"/>
              <a:gd name="connsiteX219" fmla="*/ 11578952 w 12205236"/>
              <a:gd name="connsiteY219" fmla="*/ 186140 h 1044430"/>
              <a:gd name="connsiteX220" fmla="*/ 11571100 w 12205236"/>
              <a:gd name="connsiteY220" fmla="*/ 171184 h 1044430"/>
              <a:gd name="connsiteX221" fmla="*/ 11574465 w 12205236"/>
              <a:gd name="connsiteY221" fmla="*/ 153050 h 1044430"/>
              <a:gd name="connsiteX222" fmla="*/ 11578578 w 12205236"/>
              <a:gd name="connsiteY222" fmla="*/ 129868 h 1044430"/>
              <a:gd name="connsiteX223" fmla="*/ 11575400 w 12205236"/>
              <a:gd name="connsiteY223" fmla="*/ 124073 h 1044430"/>
              <a:gd name="connsiteX224" fmla="*/ 11572409 w 12205236"/>
              <a:gd name="connsiteY224" fmla="*/ 124073 h 1044430"/>
              <a:gd name="connsiteX225" fmla="*/ 11572409 w 12205236"/>
              <a:gd name="connsiteY225" fmla="*/ 122390 h 1044430"/>
              <a:gd name="connsiteX226" fmla="*/ 11582878 w 12205236"/>
              <a:gd name="connsiteY226" fmla="*/ 105004 h 1044430"/>
              <a:gd name="connsiteX227" fmla="*/ 11595591 w 12205236"/>
              <a:gd name="connsiteY227" fmla="*/ 97339 h 1044430"/>
              <a:gd name="connsiteX228" fmla="*/ 11666258 w 12205236"/>
              <a:gd name="connsiteY228" fmla="*/ 134916 h 1044430"/>
              <a:gd name="connsiteX229" fmla="*/ 11667754 w 12205236"/>
              <a:gd name="connsiteY229" fmla="*/ 137159 h 1044430"/>
              <a:gd name="connsiteX230" fmla="*/ 11668875 w 12205236"/>
              <a:gd name="connsiteY230" fmla="*/ 163893 h 1044430"/>
              <a:gd name="connsiteX231" fmla="*/ 11675231 w 12205236"/>
              <a:gd name="connsiteY231" fmla="*/ 182588 h 1044430"/>
              <a:gd name="connsiteX232" fmla="*/ 11694861 w 12205236"/>
              <a:gd name="connsiteY232" fmla="*/ 195114 h 1044430"/>
              <a:gd name="connsiteX233" fmla="*/ 11716174 w 12205236"/>
              <a:gd name="connsiteY233" fmla="*/ 226334 h 1044430"/>
              <a:gd name="connsiteX234" fmla="*/ 11733747 w 12205236"/>
              <a:gd name="connsiteY234" fmla="*/ 283167 h 1044430"/>
              <a:gd name="connsiteX235" fmla="*/ 11737673 w 12205236"/>
              <a:gd name="connsiteY235" fmla="*/ 337383 h 1044430"/>
              <a:gd name="connsiteX236" fmla="*/ 11735804 w 12205236"/>
              <a:gd name="connsiteY236" fmla="*/ 409172 h 1044430"/>
              <a:gd name="connsiteX237" fmla="*/ 11742534 w 12205236"/>
              <a:gd name="connsiteY237" fmla="*/ 502273 h 1044430"/>
              <a:gd name="connsiteX238" fmla="*/ 11749451 w 12205236"/>
              <a:gd name="connsiteY238" fmla="*/ 573875 h 1044430"/>
              <a:gd name="connsiteX239" fmla="*/ 11743094 w 12205236"/>
              <a:gd name="connsiteY239" fmla="*/ 614069 h 1044430"/>
              <a:gd name="connsiteX240" fmla="*/ 11740477 w 12205236"/>
              <a:gd name="connsiteY240" fmla="*/ 624539 h 1044430"/>
              <a:gd name="connsiteX241" fmla="*/ 11732625 w 12205236"/>
              <a:gd name="connsiteY241" fmla="*/ 663798 h 1044430"/>
              <a:gd name="connsiteX242" fmla="*/ 11729634 w 12205236"/>
              <a:gd name="connsiteY242" fmla="*/ 674080 h 1044430"/>
              <a:gd name="connsiteX243" fmla="*/ 11712248 w 12205236"/>
              <a:gd name="connsiteY243" fmla="*/ 697823 h 1044430"/>
              <a:gd name="connsiteX244" fmla="*/ 11700283 w 12205236"/>
              <a:gd name="connsiteY244" fmla="*/ 726240 h 1044430"/>
              <a:gd name="connsiteX245" fmla="*/ 11704957 w 12205236"/>
              <a:gd name="connsiteY245" fmla="*/ 730353 h 1044430"/>
              <a:gd name="connsiteX246" fmla="*/ 11717330 w 12205236"/>
              <a:gd name="connsiteY246" fmla="*/ 732929 h 1044430"/>
              <a:gd name="connsiteX247" fmla="*/ 12192000 w 12205236"/>
              <a:gd name="connsiteY247" fmla="*/ 732929 h 1044430"/>
              <a:gd name="connsiteX248" fmla="*/ 12192000 w 12205236"/>
              <a:gd name="connsiteY248" fmla="*/ 825550 h 1044430"/>
              <a:gd name="connsiteX249" fmla="*/ 12205236 w 12205236"/>
              <a:gd name="connsiteY249" fmla="*/ 832802 h 1044430"/>
              <a:gd name="connsiteX250" fmla="*/ 12204487 w 12205236"/>
              <a:gd name="connsiteY250" fmla="*/ 1036765 h 1044430"/>
              <a:gd name="connsiteX251" fmla="*/ 12196822 w 12205236"/>
              <a:gd name="connsiteY251" fmla="*/ 1044430 h 1044430"/>
              <a:gd name="connsiteX252" fmla="*/ 10934909 w 12205236"/>
              <a:gd name="connsiteY252" fmla="*/ 1044243 h 1044430"/>
              <a:gd name="connsiteX253" fmla="*/ 8623269 w 12205236"/>
              <a:gd name="connsiteY253" fmla="*/ 1044430 h 1044430"/>
              <a:gd name="connsiteX254" fmla="*/ 8614669 w 12205236"/>
              <a:gd name="connsiteY254" fmla="*/ 1035830 h 1044430"/>
              <a:gd name="connsiteX255" fmla="*/ 8614856 w 12205236"/>
              <a:gd name="connsiteY255" fmla="*/ 1003114 h 1044430"/>
              <a:gd name="connsiteX256" fmla="*/ 8620838 w 12205236"/>
              <a:gd name="connsiteY256" fmla="*/ 998253 h 1044430"/>
              <a:gd name="connsiteX257" fmla="*/ 8692067 w 12205236"/>
              <a:gd name="connsiteY257" fmla="*/ 989092 h 1044430"/>
              <a:gd name="connsiteX258" fmla="*/ 9067650 w 12205236"/>
              <a:gd name="connsiteY258" fmla="*/ 930203 h 1044430"/>
              <a:gd name="connsiteX259" fmla="*/ 9180217 w 12205236"/>
              <a:gd name="connsiteY259" fmla="*/ 908775 h 1044430"/>
              <a:gd name="connsiteX260" fmla="*/ 0 w 12205236"/>
              <a:gd name="connsiteY260" fmla="*/ 908775 h 1044430"/>
              <a:gd name="connsiteX261" fmla="*/ 0 w 12205236"/>
              <a:gd name="connsiteY261" fmla="*/ 732929 h 1044430"/>
              <a:gd name="connsiteX262" fmla="*/ 10184483 w 12205236"/>
              <a:gd name="connsiteY262" fmla="*/ 732929 h 1044430"/>
              <a:gd name="connsiteX263" fmla="*/ 10336481 w 12205236"/>
              <a:gd name="connsiteY263" fmla="*/ 714462 h 1044430"/>
              <a:gd name="connsiteX264" fmla="*/ 10349568 w 12205236"/>
              <a:gd name="connsiteY264" fmla="*/ 713901 h 1044430"/>
              <a:gd name="connsiteX265" fmla="*/ 10356111 w 12205236"/>
              <a:gd name="connsiteY265" fmla="*/ 709414 h 1044430"/>
              <a:gd name="connsiteX266" fmla="*/ 10354615 w 12205236"/>
              <a:gd name="connsiteY266" fmla="*/ 679128 h 1044430"/>
              <a:gd name="connsiteX267" fmla="*/ 10358167 w 12205236"/>
              <a:gd name="connsiteY267" fmla="*/ 520594 h 1044430"/>
              <a:gd name="connsiteX268" fmla="*/ 10372188 w 12205236"/>
              <a:gd name="connsiteY268" fmla="*/ 482269 h 1044430"/>
              <a:gd name="connsiteX269" fmla="*/ 10396679 w 12205236"/>
              <a:gd name="connsiteY269" fmla="*/ 451984 h 1044430"/>
              <a:gd name="connsiteX270" fmla="*/ 10447903 w 12205236"/>
              <a:gd name="connsiteY270" fmla="*/ 334765 h 1044430"/>
              <a:gd name="connsiteX271" fmla="*/ 10448464 w 12205236"/>
              <a:gd name="connsiteY271" fmla="*/ 261107 h 1044430"/>
              <a:gd name="connsiteX272" fmla="*/ 10446408 w 12205236"/>
              <a:gd name="connsiteY272" fmla="*/ 225774 h 1044430"/>
              <a:gd name="connsiteX273" fmla="*/ 10448464 w 12205236"/>
              <a:gd name="connsiteY273" fmla="*/ 215678 h 1044430"/>
              <a:gd name="connsiteX274" fmla="*/ 10453512 w 12205236"/>
              <a:gd name="connsiteY274" fmla="*/ 201096 h 1044430"/>
              <a:gd name="connsiteX275" fmla="*/ 10442856 w 12205236"/>
              <a:gd name="connsiteY275" fmla="*/ 229139 h 1044430"/>
              <a:gd name="connsiteX276" fmla="*/ 10417991 w 12205236"/>
              <a:gd name="connsiteY276" fmla="*/ 307471 h 1044430"/>
              <a:gd name="connsiteX277" fmla="*/ 10413318 w 12205236"/>
              <a:gd name="connsiteY277" fmla="*/ 312331 h 1044430"/>
              <a:gd name="connsiteX278" fmla="*/ 10410513 w 12205236"/>
              <a:gd name="connsiteY278" fmla="*/ 310649 h 1044430"/>
              <a:gd name="connsiteX279" fmla="*/ 10388266 w 12205236"/>
              <a:gd name="connsiteY279" fmla="*/ 406929 h 1044430"/>
              <a:gd name="connsiteX280" fmla="*/ 10366767 w 12205236"/>
              <a:gd name="connsiteY280" fmla="*/ 418706 h 1044430"/>
              <a:gd name="connsiteX281" fmla="*/ 10364337 w 12205236"/>
              <a:gd name="connsiteY281" fmla="*/ 417398 h 1044430"/>
              <a:gd name="connsiteX282" fmla="*/ 10363963 w 12205236"/>
              <a:gd name="connsiteY282" fmla="*/ 416650 h 1044430"/>
              <a:gd name="connsiteX283" fmla="*/ 10365458 w 12205236"/>
              <a:gd name="connsiteY283" fmla="*/ 415528 h 1044430"/>
              <a:gd name="connsiteX284" fmla="*/ 10368263 w 12205236"/>
              <a:gd name="connsiteY284" fmla="*/ 397768 h 1044430"/>
              <a:gd name="connsiteX285" fmla="*/ 10360784 w 12205236"/>
              <a:gd name="connsiteY285" fmla="*/ 413472 h 1044430"/>
              <a:gd name="connsiteX286" fmla="*/ 10362841 w 12205236"/>
              <a:gd name="connsiteY286" fmla="*/ 393468 h 1044430"/>
              <a:gd name="connsiteX287" fmla="*/ 10356298 w 12205236"/>
              <a:gd name="connsiteY287" fmla="*/ 413659 h 1044430"/>
              <a:gd name="connsiteX288" fmla="*/ 10355737 w 12205236"/>
              <a:gd name="connsiteY288" fmla="*/ 411041 h 1044430"/>
              <a:gd name="connsiteX289" fmla="*/ 10356671 w 12205236"/>
              <a:gd name="connsiteY289" fmla="*/ 393468 h 1044430"/>
              <a:gd name="connsiteX290" fmla="*/ 10355176 w 12205236"/>
              <a:gd name="connsiteY290" fmla="*/ 360004 h 1044430"/>
              <a:gd name="connsiteX291" fmla="*/ 10369010 w 12205236"/>
              <a:gd name="connsiteY291" fmla="*/ 311023 h 1044430"/>
              <a:gd name="connsiteX292" fmla="*/ 10397053 w 12205236"/>
              <a:gd name="connsiteY292" fmla="*/ 275129 h 1044430"/>
              <a:gd name="connsiteX293" fmla="*/ 10414252 w 12205236"/>
              <a:gd name="connsiteY293" fmla="*/ 237925 h 1044430"/>
              <a:gd name="connsiteX294" fmla="*/ 10429582 w 12205236"/>
              <a:gd name="connsiteY294" fmla="*/ 193244 h 1044430"/>
              <a:gd name="connsiteX295" fmla="*/ 10435751 w 12205236"/>
              <a:gd name="connsiteY295" fmla="*/ 178849 h 1044430"/>
              <a:gd name="connsiteX296" fmla="*/ 10450521 w 12205236"/>
              <a:gd name="connsiteY296" fmla="*/ 160902 h 1044430"/>
              <a:gd name="connsiteX297" fmla="*/ 10481368 w 12205236"/>
              <a:gd name="connsiteY297" fmla="*/ 133233 h 1044430"/>
              <a:gd name="connsiteX298" fmla="*/ 10489406 w 12205236"/>
              <a:gd name="connsiteY298" fmla="*/ 118277 h 1044430"/>
              <a:gd name="connsiteX299" fmla="*/ 10506232 w 12205236"/>
              <a:gd name="connsiteY299" fmla="*/ 95282 h 1044430"/>
              <a:gd name="connsiteX300" fmla="*/ 10529227 w 12205236"/>
              <a:gd name="connsiteY300" fmla="*/ 93039 h 1044430"/>
              <a:gd name="connsiteX301" fmla="*/ 10577460 w 12205236"/>
              <a:gd name="connsiteY301" fmla="*/ 80139 h 1044430"/>
              <a:gd name="connsiteX302" fmla="*/ 10582321 w 12205236"/>
              <a:gd name="connsiteY302" fmla="*/ 68361 h 1044430"/>
              <a:gd name="connsiteX303" fmla="*/ 10581947 w 12205236"/>
              <a:gd name="connsiteY303" fmla="*/ 62005 h 1044430"/>
              <a:gd name="connsiteX304" fmla="*/ 10581572 w 12205236"/>
              <a:gd name="connsiteY304" fmla="*/ 47984 h 1044430"/>
              <a:gd name="connsiteX305" fmla="*/ 10576899 w 12205236"/>
              <a:gd name="connsiteY305" fmla="*/ 34336 h 1044430"/>
              <a:gd name="connsiteX306" fmla="*/ 10572599 w 12205236"/>
              <a:gd name="connsiteY306" fmla="*/ 17137 h 1044430"/>
              <a:gd name="connsiteX307" fmla="*/ 10579329 w 12205236"/>
              <a:gd name="connsiteY307" fmla="*/ 1246 h 1044430"/>
              <a:gd name="connsiteX308" fmla="*/ 10594846 w 12205236"/>
              <a:gd name="connsiteY308" fmla="*/ 6107 h 1044430"/>
              <a:gd name="connsiteX309" fmla="*/ 10632984 w 12205236"/>
              <a:gd name="connsiteY309" fmla="*/ 23867 h 1044430"/>
              <a:gd name="connsiteX310" fmla="*/ 10701595 w 12205236"/>
              <a:gd name="connsiteY310" fmla="*/ 30971 h 1044430"/>
              <a:gd name="connsiteX311" fmla="*/ 10770392 w 12205236"/>
              <a:gd name="connsiteY311" fmla="*/ 33215 h 1044430"/>
              <a:gd name="connsiteX312" fmla="*/ 10898080 w 12205236"/>
              <a:gd name="connsiteY312" fmla="*/ 20689 h 1044430"/>
              <a:gd name="connsiteX313" fmla="*/ 10923878 w 12205236"/>
              <a:gd name="connsiteY313" fmla="*/ 5172 h 1044430"/>
              <a:gd name="connsiteX314" fmla="*/ 10931520 w 12205236"/>
              <a:gd name="connsiteY314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8620838 w 12205236"/>
              <a:gd name="connsiteY256" fmla="*/ 998253 h 1044430"/>
              <a:gd name="connsiteX257" fmla="*/ 8692067 w 12205236"/>
              <a:gd name="connsiteY257" fmla="*/ 989092 h 1044430"/>
              <a:gd name="connsiteX258" fmla="*/ 9067650 w 12205236"/>
              <a:gd name="connsiteY258" fmla="*/ 930203 h 1044430"/>
              <a:gd name="connsiteX259" fmla="*/ 9180217 w 12205236"/>
              <a:gd name="connsiteY259" fmla="*/ 908775 h 1044430"/>
              <a:gd name="connsiteX260" fmla="*/ 0 w 12205236"/>
              <a:gd name="connsiteY260" fmla="*/ 908775 h 1044430"/>
              <a:gd name="connsiteX261" fmla="*/ 0 w 12205236"/>
              <a:gd name="connsiteY261" fmla="*/ 732929 h 1044430"/>
              <a:gd name="connsiteX262" fmla="*/ 10184483 w 12205236"/>
              <a:gd name="connsiteY262" fmla="*/ 732929 h 1044430"/>
              <a:gd name="connsiteX263" fmla="*/ 10336481 w 12205236"/>
              <a:gd name="connsiteY263" fmla="*/ 714462 h 1044430"/>
              <a:gd name="connsiteX264" fmla="*/ 10349568 w 12205236"/>
              <a:gd name="connsiteY264" fmla="*/ 713901 h 1044430"/>
              <a:gd name="connsiteX265" fmla="*/ 10356111 w 12205236"/>
              <a:gd name="connsiteY265" fmla="*/ 709414 h 1044430"/>
              <a:gd name="connsiteX266" fmla="*/ 10354615 w 12205236"/>
              <a:gd name="connsiteY266" fmla="*/ 679128 h 1044430"/>
              <a:gd name="connsiteX267" fmla="*/ 10358167 w 12205236"/>
              <a:gd name="connsiteY267" fmla="*/ 520594 h 1044430"/>
              <a:gd name="connsiteX268" fmla="*/ 10372188 w 12205236"/>
              <a:gd name="connsiteY268" fmla="*/ 482269 h 1044430"/>
              <a:gd name="connsiteX269" fmla="*/ 10396679 w 12205236"/>
              <a:gd name="connsiteY269" fmla="*/ 451984 h 1044430"/>
              <a:gd name="connsiteX270" fmla="*/ 10447903 w 12205236"/>
              <a:gd name="connsiteY270" fmla="*/ 334765 h 1044430"/>
              <a:gd name="connsiteX271" fmla="*/ 10448464 w 12205236"/>
              <a:gd name="connsiteY271" fmla="*/ 261107 h 1044430"/>
              <a:gd name="connsiteX272" fmla="*/ 10446408 w 12205236"/>
              <a:gd name="connsiteY272" fmla="*/ 225774 h 1044430"/>
              <a:gd name="connsiteX273" fmla="*/ 10448464 w 12205236"/>
              <a:gd name="connsiteY273" fmla="*/ 215678 h 1044430"/>
              <a:gd name="connsiteX274" fmla="*/ 10453512 w 12205236"/>
              <a:gd name="connsiteY274" fmla="*/ 201096 h 1044430"/>
              <a:gd name="connsiteX275" fmla="*/ 10442856 w 12205236"/>
              <a:gd name="connsiteY275" fmla="*/ 229139 h 1044430"/>
              <a:gd name="connsiteX276" fmla="*/ 10417991 w 12205236"/>
              <a:gd name="connsiteY276" fmla="*/ 307471 h 1044430"/>
              <a:gd name="connsiteX277" fmla="*/ 10413318 w 12205236"/>
              <a:gd name="connsiteY277" fmla="*/ 312331 h 1044430"/>
              <a:gd name="connsiteX278" fmla="*/ 10410513 w 12205236"/>
              <a:gd name="connsiteY278" fmla="*/ 310649 h 1044430"/>
              <a:gd name="connsiteX279" fmla="*/ 10388266 w 12205236"/>
              <a:gd name="connsiteY279" fmla="*/ 406929 h 1044430"/>
              <a:gd name="connsiteX280" fmla="*/ 10366767 w 12205236"/>
              <a:gd name="connsiteY280" fmla="*/ 418706 h 1044430"/>
              <a:gd name="connsiteX281" fmla="*/ 10364337 w 12205236"/>
              <a:gd name="connsiteY281" fmla="*/ 417398 h 1044430"/>
              <a:gd name="connsiteX282" fmla="*/ 10363963 w 12205236"/>
              <a:gd name="connsiteY282" fmla="*/ 416650 h 1044430"/>
              <a:gd name="connsiteX283" fmla="*/ 10365458 w 12205236"/>
              <a:gd name="connsiteY283" fmla="*/ 415528 h 1044430"/>
              <a:gd name="connsiteX284" fmla="*/ 10368263 w 12205236"/>
              <a:gd name="connsiteY284" fmla="*/ 397768 h 1044430"/>
              <a:gd name="connsiteX285" fmla="*/ 10360784 w 12205236"/>
              <a:gd name="connsiteY285" fmla="*/ 413472 h 1044430"/>
              <a:gd name="connsiteX286" fmla="*/ 10362841 w 12205236"/>
              <a:gd name="connsiteY286" fmla="*/ 393468 h 1044430"/>
              <a:gd name="connsiteX287" fmla="*/ 10356298 w 12205236"/>
              <a:gd name="connsiteY287" fmla="*/ 413659 h 1044430"/>
              <a:gd name="connsiteX288" fmla="*/ 10355737 w 12205236"/>
              <a:gd name="connsiteY288" fmla="*/ 411041 h 1044430"/>
              <a:gd name="connsiteX289" fmla="*/ 10356671 w 12205236"/>
              <a:gd name="connsiteY289" fmla="*/ 393468 h 1044430"/>
              <a:gd name="connsiteX290" fmla="*/ 10355176 w 12205236"/>
              <a:gd name="connsiteY290" fmla="*/ 360004 h 1044430"/>
              <a:gd name="connsiteX291" fmla="*/ 10369010 w 12205236"/>
              <a:gd name="connsiteY291" fmla="*/ 311023 h 1044430"/>
              <a:gd name="connsiteX292" fmla="*/ 10397053 w 12205236"/>
              <a:gd name="connsiteY292" fmla="*/ 275129 h 1044430"/>
              <a:gd name="connsiteX293" fmla="*/ 10414252 w 12205236"/>
              <a:gd name="connsiteY293" fmla="*/ 237925 h 1044430"/>
              <a:gd name="connsiteX294" fmla="*/ 10429582 w 12205236"/>
              <a:gd name="connsiteY294" fmla="*/ 193244 h 1044430"/>
              <a:gd name="connsiteX295" fmla="*/ 10435751 w 12205236"/>
              <a:gd name="connsiteY295" fmla="*/ 178849 h 1044430"/>
              <a:gd name="connsiteX296" fmla="*/ 10450521 w 12205236"/>
              <a:gd name="connsiteY296" fmla="*/ 160902 h 1044430"/>
              <a:gd name="connsiteX297" fmla="*/ 10481368 w 12205236"/>
              <a:gd name="connsiteY297" fmla="*/ 133233 h 1044430"/>
              <a:gd name="connsiteX298" fmla="*/ 10489406 w 12205236"/>
              <a:gd name="connsiteY298" fmla="*/ 118277 h 1044430"/>
              <a:gd name="connsiteX299" fmla="*/ 10506232 w 12205236"/>
              <a:gd name="connsiteY299" fmla="*/ 95282 h 1044430"/>
              <a:gd name="connsiteX300" fmla="*/ 10529227 w 12205236"/>
              <a:gd name="connsiteY300" fmla="*/ 93039 h 1044430"/>
              <a:gd name="connsiteX301" fmla="*/ 10577460 w 12205236"/>
              <a:gd name="connsiteY301" fmla="*/ 80139 h 1044430"/>
              <a:gd name="connsiteX302" fmla="*/ 10582321 w 12205236"/>
              <a:gd name="connsiteY302" fmla="*/ 68361 h 1044430"/>
              <a:gd name="connsiteX303" fmla="*/ 10581947 w 12205236"/>
              <a:gd name="connsiteY303" fmla="*/ 62005 h 1044430"/>
              <a:gd name="connsiteX304" fmla="*/ 10581572 w 12205236"/>
              <a:gd name="connsiteY304" fmla="*/ 47984 h 1044430"/>
              <a:gd name="connsiteX305" fmla="*/ 10576899 w 12205236"/>
              <a:gd name="connsiteY305" fmla="*/ 34336 h 1044430"/>
              <a:gd name="connsiteX306" fmla="*/ 10572599 w 12205236"/>
              <a:gd name="connsiteY306" fmla="*/ 17137 h 1044430"/>
              <a:gd name="connsiteX307" fmla="*/ 10579329 w 12205236"/>
              <a:gd name="connsiteY307" fmla="*/ 1246 h 1044430"/>
              <a:gd name="connsiteX308" fmla="*/ 10594846 w 12205236"/>
              <a:gd name="connsiteY308" fmla="*/ 6107 h 1044430"/>
              <a:gd name="connsiteX309" fmla="*/ 10632984 w 12205236"/>
              <a:gd name="connsiteY309" fmla="*/ 23867 h 1044430"/>
              <a:gd name="connsiteX310" fmla="*/ 10701595 w 12205236"/>
              <a:gd name="connsiteY310" fmla="*/ 30971 h 1044430"/>
              <a:gd name="connsiteX311" fmla="*/ 10770392 w 12205236"/>
              <a:gd name="connsiteY311" fmla="*/ 33215 h 1044430"/>
              <a:gd name="connsiteX312" fmla="*/ 10898080 w 12205236"/>
              <a:gd name="connsiteY312" fmla="*/ 20689 h 1044430"/>
              <a:gd name="connsiteX313" fmla="*/ 10923878 w 12205236"/>
              <a:gd name="connsiteY313" fmla="*/ 5172 h 1044430"/>
              <a:gd name="connsiteX314" fmla="*/ 10931520 w 12205236"/>
              <a:gd name="connsiteY314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8692067 w 12205236"/>
              <a:gd name="connsiteY256" fmla="*/ 989092 h 1044430"/>
              <a:gd name="connsiteX257" fmla="*/ 9067650 w 12205236"/>
              <a:gd name="connsiteY257" fmla="*/ 930203 h 1044430"/>
              <a:gd name="connsiteX258" fmla="*/ 9180217 w 12205236"/>
              <a:gd name="connsiteY258" fmla="*/ 908775 h 1044430"/>
              <a:gd name="connsiteX259" fmla="*/ 0 w 12205236"/>
              <a:gd name="connsiteY259" fmla="*/ 908775 h 1044430"/>
              <a:gd name="connsiteX260" fmla="*/ 0 w 12205236"/>
              <a:gd name="connsiteY260" fmla="*/ 732929 h 1044430"/>
              <a:gd name="connsiteX261" fmla="*/ 10184483 w 12205236"/>
              <a:gd name="connsiteY261" fmla="*/ 732929 h 1044430"/>
              <a:gd name="connsiteX262" fmla="*/ 10336481 w 12205236"/>
              <a:gd name="connsiteY262" fmla="*/ 714462 h 1044430"/>
              <a:gd name="connsiteX263" fmla="*/ 10349568 w 12205236"/>
              <a:gd name="connsiteY263" fmla="*/ 713901 h 1044430"/>
              <a:gd name="connsiteX264" fmla="*/ 10356111 w 12205236"/>
              <a:gd name="connsiteY264" fmla="*/ 709414 h 1044430"/>
              <a:gd name="connsiteX265" fmla="*/ 10354615 w 12205236"/>
              <a:gd name="connsiteY265" fmla="*/ 679128 h 1044430"/>
              <a:gd name="connsiteX266" fmla="*/ 10358167 w 12205236"/>
              <a:gd name="connsiteY266" fmla="*/ 520594 h 1044430"/>
              <a:gd name="connsiteX267" fmla="*/ 10372188 w 12205236"/>
              <a:gd name="connsiteY267" fmla="*/ 482269 h 1044430"/>
              <a:gd name="connsiteX268" fmla="*/ 10396679 w 12205236"/>
              <a:gd name="connsiteY268" fmla="*/ 451984 h 1044430"/>
              <a:gd name="connsiteX269" fmla="*/ 10447903 w 12205236"/>
              <a:gd name="connsiteY269" fmla="*/ 334765 h 1044430"/>
              <a:gd name="connsiteX270" fmla="*/ 10448464 w 12205236"/>
              <a:gd name="connsiteY270" fmla="*/ 261107 h 1044430"/>
              <a:gd name="connsiteX271" fmla="*/ 10446408 w 12205236"/>
              <a:gd name="connsiteY271" fmla="*/ 225774 h 1044430"/>
              <a:gd name="connsiteX272" fmla="*/ 10448464 w 12205236"/>
              <a:gd name="connsiteY272" fmla="*/ 215678 h 1044430"/>
              <a:gd name="connsiteX273" fmla="*/ 10453512 w 12205236"/>
              <a:gd name="connsiteY273" fmla="*/ 201096 h 1044430"/>
              <a:gd name="connsiteX274" fmla="*/ 10442856 w 12205236"/>
              <a:gd name="connsiteY274" fmla="*/ 229139 h 1044430"/>
              <a:gd name="connsiteX275" fmla="*/ 10417991 w 12205236"/>
              <a:gd name="connsiteY275" fmla="*/ 307471 h 1044430"/>
              <a:gd name="connsiteX276" fmla="*/ 10413318 w 12205236"/>
              <a:gd name="connsiteY276" fmla="*/ 312331 h 1044430"/>
              <a:gd name="connsiteX277" fmla="*/ 10410513 w 12205236"/>
              <a:gd name="connsiteY277" fmla="*/ 310649 h 1044430"/>
              <a:gd name="connsiteX278" fmla="*/ 10388266 w 12205236"/>
              <a:gd name="connsiteY278" fmla="*/ 406929 h 1044430"/>
              <a:gd name="connsiteX279" fmla="*/ 10366767 w 12205236"/>
              <a:gd name="connsiteY279" fmla="*/ 418706 h 1044430"/>
              <a:gd name="connsiteX280" fmla="*/ 10364337 w 12205236"/>
              <a:gd name="connsiteY280" fmla="*/ 417398 h 1044430"/>
              <a:gd name="connsiteX281" fmla="*/ 10363963 w 12205236"/>
              <a:gd name="connsiteY281" fmla="*/ 416650 h 1044430"/>
              <a:gd name="connsiteX282" fmla="*/ 10365458 w 12205236"/>
              <a:gd name="connsiteY282" fmla="*/ 415528 h 1044430"/>
              <a:gd name="connsiteX283" fmla="*/ 10368263 w 12205236"/>
              <a:gd name="connsiteY283" fmla="*/ 397768 h 1044430"/>
              <a:gd name="connsiteX284" fmla="*/ 10360784 w 12205236"/>
              <a:gd name="connsiteY284" fmla="*/ 413472 h 1044430"/>
              <a:gd name="connsiteX285" fmla="*/ 10362841 w 12205236"/>
              <a:gd name="connsiteY285" fmla="*/ 393468 h 1044430"/>
              <a:gd name="connsiteX286" fmla="*/ 10356298 w 12205236"/>
              <a:gd name="connsiteY286" fmla="*/ 413659 h 1044430"/>
              <a:gd name="connsiteX287" fmla="*/ 10355737 w 12205236"/>
              <a:gd name="connsiteY287" fmla="*/ 411041 h 1044430"/>
              <a:gd name="connsiteX288" fmla="*/ 10356671 w 12205236"/>
              <a:gd name="connsiteY288" fmla="*/ 393468 h 1044430"/>
              <a:gd name="connsiteX289" fmla="*/ 10355176 w 12205236"/>
              <a:gd name="connsiteY289" fmla="*/ 360004 h 1044430"/>
              <a:gd name="connsiteX290" fmla="*/ 10369010 w 12205236"/>
              <a:gd name="connsiteY290" fmla="*/ 311023 h 1044430"/>
              <a:gd name="connsiteX291" fmla="*/ 10397053 w 12205236"/>
              <a:gd name="connsiteY291" fmla="*/ 275129 h 1044430"/>
              <a:gd name="connsiteX292" fmla="*/ 10414252 w 12205236"/>
              <a:gd name="connsiteY292" fmla="*/ 237925 h 1044430"/>
              <a:gd name="connsiteX293" fmla="*/ 10429582 w 12205236"/>
              <a:gd name="connsiteY293" fmla="*/ 193244 h 1044430"/>
              <a:gd name="connsiteX294" fmla="*/ 10435751 w 12205236"/>
              <a:gd name="connsiteY294" fmla="*/ 178849 h 1044430"/>
              <a:gd name="connsiteX295" fmla="*/ 10450521 w 12205236"/>
              <a:gd name="connsiteY295" fmla="*/ 160902 h 1044430"/>
              <a:gd name="connsiteX296" fmla="*/ 10481368 w 12205236"/>
              <a:gd name="connsiteY296" fmla="*/ 133233 h 1044430"/>
              <a:gd name="connsiteX297" fmla="*/ 10489406 w 12205236"/>
              <a:gd name="connsiteY297" fmla="*/ 118277 h 1044430"/>
              <a:gd name="connsiteX298" fmla="*/ 10506232 w 12205236"/>
              <a:gd name="connsiteY298" fmla="*/ 95282 h 1044430"/>
              <a:gd name="connsiteX299" fmla="*/ 10529227 w 12205236"/>
              <a:gd name="connsiteY299" fmla="*/ 93039 h 1044430"/>
              <a:gd name="connsiteX300" fmla="*/ 10577460 w 12205236"/>
              <a:gd name="connsiteY300" fmla="*/ 80139 h 1044430"/>
              <a:gd name="connsiteX301" fmla="*/ 10582321 w 12205236"/>
              <a:gd name="connsiteY301" fmla="*/ 68361 h 1044430"/>
              <a:gd name="connsiteX302" fmla="*/ 10581947 w 12205236"/>
              <a:gd name="connsiteY302" fmla="*/ 62005 h 1044430"/>
              <a:gd name="connsiteX303" fmla="*/ 10581572 w 12205236"/>
              <a:gd name="connsiteY303" fmla="*/ 47984 h 1044430"/>
              <a:gd name="connsiteX304" fmla="*/ 10576899 w 12205236"/>
              <a:gd name="connsiteY304" fmla="*/ 34336 h 1044430"/>
              <a:gd name="connsiteX305" fmla="*/ 10572599 w 12205236"/>
              <a:gd name="connsiteY305" fmla="*/ 17137 h 1044430"/>
              <a:gd name="connsiteX306" fmla="*/ 10579329 w 12205236"/>
              <a:gd name="connsiteY306" fmla="*/ 1246 h 1044430"/>
              <a:gd name="connsiteX307" fmla="*/ 10594846 w 12205236"/>
              <a:gd name="connsiteY307" fmla="*/ 6107 h 1044430"/>
              <a:gd name="connsiteX308" fmla="*/ 10632984 w 12205236"/>
              <a:gd name="connsiteY308" fmla="*/ 23867 h 1044430"/>
              <a:gd name="connsiteX309" fmla="*/ 10701595 w 12205236"/>
              <a:gd name="connsiteY309" fmla="*/ 30971 h 1044430"/>
              <a:gd name="connsiteX310" fmla="*/ 10770392 w 12205236"/>
              <a:gd name="connsiteY310" fmla="*/ 33215 h 1044430"/>
              <a:gd name="connsiteX311" fmla="*/ 10898080 w 12205236"/>
              <a:gd name="connsiteY311" fmla="*/ 20689 h 1044430"/>
              <a:gd name="connsiteX312" fmla="*/ 10923878 w 12205236"/>
              <a:gd name="connsiteY312" fmla="*/ 5172 h 1044430"/>
              <a:gd name="connsiteX313" fmla="*/ 10931520 w 12205236"/>
              <a:gd name="connsiteY313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9067650 w 12205236"/>
              <a:gd name="connsiteY256" fmla="*/ 930203 h 1044430"/>
              <a:gd name="connsiteX257" fmla="*/ 9180217 w 12205236"/>
              <a:gd name="connsiteY257" fmla="*/ 908775 h 1044430"/>
              <a:gd name="connsiteX258" fmla="*/ 0 w 12205236"/>
              <a:gd name="connsiteY258" fmla="*/ 908775 h 1044430"/>
              <a:gd name="connsiteX259" fmla="*/ 0 w 12205236"/>
              <a:gd name="connsiteY259" fmla="*/ 732929 h 1044430"/>
              <a:gd name="connsiteX260" fmla="*/ 10184483 w 12205236"/>
              <a:gd name="connsiteY260" fmla="*/ 732929 h 1044430"/>
              <a:gd name="connsiteX261" fmla="*/ 10336481 w 12205236"/>
              <a:gd name="connsiteY261" fmla="*/ 714462 h 1044430"/>
              <a:gd name="connsiteX262" fmla="*/ 10349568 w 12205236"/>
              <a:gd name="connsiteY262" fmla="*/ 713901 h 1044430"/>
              <a:gd name="connsiteX263" fmla="*/ 10356111 w 12205236"/>
              <a:gd name="connsiteY263" fmla="*/ 709414 h 1044430"/>
              <a:gd name="connsiteX264" fmla="*/ 10354615 w 12205236"/>
              <a:gd name="connsiteY264" fmla="*/ 679128 h 1044430"/>
              <a:gd name="connsiteX265" fmla="*/ 10358167 w 12205236"/>
              <a:gd name="connsiteY265" fmla="*/ 520594 h 1044430"/>
              <a:gd name="connsiteX266" fmla="*/ 10372188 w 12205236"/>
              <a:gd name="connsiteY266" fmla="*/ 482269 h 1044430"/>
              <a:gd name="connsiteX267" fmla="*/ 10396679 w 12205236"/>
              <a:gd name="connsiteY267" fmla="*/ 451984 h 1044430"/>
              <a:gd name="connsiteX268" fmla="*/ 10447903 w 12205236"/>
              <a:gd name="connsiteY268" fmla="*/ 334765 h 1044430"/>
              <a:gd name="connsiteX269" fmla="*/ 10448464 w 12205236"/>
              <a:gd name="connsiteY269" fmla="*/ 261107 h 1044430"/>
              <a:gd name="connsiteX270" fmla="*/ 10446408 w 12205236"/>
              <a:gd name="connsiteY270" fmla="*/ 225774 h 1044430"/>
              <a:gd name="connsiteX271" fmla="*/ 10448464 w 12205236"/>
              <a:gd name="connsiteY271" fmla="*/ 215678 h 1044430"/>
              <a:gd name="connsiteX272" fmla="*/ 10453512 w 12205236"/>
              <a:gd name="connsiteY272" fmla="*/ 201096 h 1044430"/>
              <a:gd name="connsiteX273" fmla="*/ 10442856 w 12205236"/>
              <a:gd name="connsiteY273" fmla="*/ 229139 h 1044430"/>
              <a:gd name="connsiteX274" fmla="*/ 10417991 w 12205236"/>
              <a:gd name="connsiteY274" fmla="*/ 307471 h 1044430"/>
              <a:gd name="connsiteX275" fmla="*/ 10413318 w 12205236"/>
              <a:gd name="connsiteY275" fmla="*/ 312331 h 1044430"/>
              <a:gd name="connsiteX276" fmla="*/ 10410513 w 12205236"/>
              <a:gd name="connsiteY276" fmla="*/ 310649 h 1044430"/>
              <a:gd name="connsiteX277" fmla="*/ 10388266 w 12205236"/>
              <a:gd name="connsiteY277" fmla="*/ 406929 h 1044430"/>
              <a:gd name="connsiteX278" fmla="*/ 10366767 w 12205236"/>
              <a:gd name="connsiteY278" fmla="*/ 418706 h 1044430"/>
              <a:gd name="connsiteX279" fmla="*/ 10364337 w 12205236"/>
              <a:gd name="connsiteY279" fmla="*/ 417398 h 1044430"/>
              <a:gd name="connsiteX280" fmla="*/ 10363963 w 12205236"/>
              <a:gd name="connsiteY280" fmla="*/ 416650 h 1044430"/>
              <a:gd name="connsiteX281" fmla="*/ 10365458 w 12205236"/>
              <a:gd name="connsiteY281" fmla="*/ 415528 h 1044430"/>
              <a:gd name="connsiteX282" fmla="*/ 10368263 w 12205236"/>
              <a:gd name="connsiteY282" fmla="*/ 397768 h 1044430"/>
              <a:gd name="connsiteX283" fmla="*/ 10360784 w 12205236"/>
              <a:gd name="connsiteY283" fmla="*/ 413472 h 1044430"/>
              <a:gd name="connsiteX284" fmla="*/ 10362841 w 12205236"/>
              <a:gd name="connsiteY284" fmla="*/ 393468 h 1044430"/>
              <a:gd name="connsiteX285" fmla="*/ 10356298 w 12205236"/>
              <a:gd name="connsiteY285" fmla="*/ 413659 h 1044430"/>
              <a:gd name="connsiteX286" fmla="*/ 10355737 w 12205236"/>
              <a:gd name="connsiteY286" fmla="*/ 411041 h 1044430"/>
              <a:gd name="connsiteX287" fmla="*/ 10356671 w 12205236"/>
              <a:gd name="connsiteY287" fmla="*/ 393468 h 1044430"/>
              <a:gd name="connsiteX288" fmla="*/ 10355176 w 12205236"/>
              <a:gd name="connsiteY288" fmla="*/ 360004 h 1044430"/>
              <a:gd name="connsiteX289" fmla="*/ 10369010 w 12205236"/>
              <a:gd name="connsiteY289" fmla="*/ 311023 h 1044430"/>
              <a:gd name="connsiteX290" fmla="*/ 10397053 w 12205236"/>
              <a:gd name="connsiteY290" fmla="*/ 275129 h 1044430"/>
              <a:gd name="connsiteX291" fmla="*/ 10414252 w 12205236"/>
              <a:gd name="connsiteY291" fmla="*/ 237925 h 1044430"/>
              <a:gd name="connsiteX292" fmla="*/ 10429582 w 12205236"/>
              <a:gd name="connsiteY292" fmla="*/ 193244 h 1044430"/>
              <a:gd name="connsiteX293" fmla="*/ 10435751 w 12205236"/>
              <a:gd name="connsiteY293" fmla="*/ 178849 h 1044430"/>
              <a:gd name="connsiteX294" fmla="*/ 10450521 w 12205236"/>
              <a:gd name="connsiteY294" fmla="*/ 160902 h 1044430"/>
              <a:gd name="connsiteX295" fmla="*/ 10481368 w 12205236"/>
              <a:gd name="connsiteY295" fmla="*/ 133233 h 1044430"/>
              <a:gd name="connsiteX296" fmla="*/ 10489406 w 12205236"/>
              <a:gd name="connsiteY296" fmla="*/ 118277 h 1044430"/>
              <a:gd name="connsiteX297" fmla="*/ 10506232 w 12205236"/>
              <a:gd name="connsiteY297" fmla="*/ 95282 h 1044430"/>
              <a:gd name="connsiteX298" fmla="*/ 10529227 w 12205236"/>
              <a:gd name="connsiteY298" fmla="*/ 93039 h 1044430"/>
              <a:gd name="connsiteX299" fmla="*/ 10577460 w 12205236"/>
              <a:gd name="connsiteY299" fmla="*/ 80139 h 1044430"/>
              <a:gd name="connsiteX300" fmla="*/ 10582321 w 12205236"/>
              <a:gd name="connsiteY300" fmla="*/ 68361 h 1044430"/>
              <a:gd name="connsiteX301" fmla="*/ 10581947 w 12205236"/>
              <a:gd name="connsiteY301" fmla="*/ 62005 h 1044430"/>
              <a:gd name="connsiteX302" fmla="*/ 10581572 w 12205236"/>
              <a:gd name="connsiteY302" fmla="*/ 47984 h 1044430"/>
              <a:gd name="connsiteX303" fmla="*/ 10576899 w 12205236"/>
              <a:gd name="connsiteY303" fmla="*/ 34336 h 1044430"/>
              <a:gd name="connsiteX304" fmla="*/ 10572599 w 12205236"/>
              <a:gd name="connsiteY304" fmla="*/ 17137 h 1044430"/>
              <a:gd name="connsiteX305" fmla="*/ 10579329 w 12205236"/>
              <a:gd name="connsiteY305" fmla="*/ 1246 h 1044430"/>
              <a:gd name="connsiteX306" fmla="*/ 10594846 w 12205236"/>
              <a:gd name="connsiteY306" fmla="*/ 6107 h 1044430"/>
              <a:gd name="connsiteX307" fmla="*/ 10632984 w 12205236"/>
              <a:gd name="connsiteY307" fmla="*/ 23867 h 1044430"/>
              <a:gd name="connsiteX308" fmla="*/ 10701595 w 12205236"/>
              <a:gd name="connsiteY308" fmla="*/ 30971 h 1044430"/>
              <a:gd name="connsiteX309" fmla="*/ 10770392 w 12205236"/>
              <a:gd name="connsiteY309" fmla="*/ 33215 h 1044430"/>
              <a:gd name="connsiteX310" fmla="*/ 10898080 w 12205236"/>
              <a:gd name="connsiteY310" fmla="*/ 20689 h 1044430"/>
              <a:gd name="connsiteX311" fmla="*/ 10923878 w 12205236"/>
              <a:gd name="connsiteY311" fmla="*/ 5172 h 1044430"/>
              <a:gd name="connsiteX312" fmla="*/ 10931520 w 12205236"/>
              <a:gd name="connsiteY312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9067650 w 12205236"/>
              <a:gd name="connsiteY255" fmla="*/ 930203 h 1044430"/>
              <a:gd name="connsiteX256" fmla="*/ 9180217 w 12205236"/>
              <a:gd name="connsiteY256" fmla="*/ 908775 h 1044430"/>
              <a:gd name="connsiteX257" fmla="*/ 0 w 12205236"/>
              <a:gd name="connsiteY257" fmla="*/ 908775 h 1044430"/>
              <a:gd name="connsiteX258" fmla="*/ 0 w 12205236"/>
              <a:gd name="connsiteY258" fmla="*/ 732929 h 1044430"/>
              <a:gd name="connsiteX259" fmla="*/ 10184483 w 12205236"/>
              <a:gd name="connsiteY259" fmla="*/ 732929 h 1044430"/>
              <a:gd name="connsiteX260" fmla="*/ 10336481 w 12205236"/>
              <a:gd name="connsiteY260" fmla="*/ 714462 h 1044430"/>
              <a:gd name="connsiteX261" fmla="*/ 10349568 w 12205236"/>
              <a:gd name="connsiteY261" fmla="*/ 713901 h 1044430"/>
              <a:gd name="connsiteX262" fmla="*/ 10356111 w 12205236"/>
              <a:gd name="connsiteY262" fmla="*/ 709414 h 1044430"/>
              <a:gd name="connsiteX263" fmla="*/ 10354615 w 12205236"/>
              <a:gd name="connsiteY263" fmla="*/ 679128 h 1044430"/>
              <a:gd name="connsiteX264" fmla="*/ 10358167 w 12205236"/>
              <a:gd name="connsiteY264" fmla="*/ 520594 h 1044430"/>
              <a:gd name="connsiteX265" fmla="*/ 10372188 w 12205236"/>
              <a:gd name="connsiteY265" fmla="*/ 482269 h 1044430"/>
              <a:gd name="connsiteX266" fmla="*/ 10396679 w 12205236"/>
              <a:gd name="connsiteY266" fmla="*/ 451984 h 1044430"/>
              <a:gd name="connsiteX267" fmla="*/ 10447903 w 12205236"/>
              <a:gd name="connsiteY267" fmla="*/ 334765 h 1044430"/>
              <a:gd name="connsiteX268" fmla="*/ 10448464 w 12205236"/>
              <a:gd name="connsiteY268" fmla="*/ 261107 h 1044430"/>
              <a:gd name="connsiteX269" fmla="*/ 10446408 w 12205236"/>
              <a:gd name="connsiteY269" fmla="*/ 225774 h 1044430"/>
              <a:gd name="connsiteX270" fmla="*/ 10448464 w 12205236"/>
              <a:gd name="connsiteY270" fmla="*/ 215678 h 1044430"/>
              <a:gd name="connsiteX271" fmla="*/ 10453512 w 12205236"/>
              <a:gd name="connsiteY271" fmla="*/ 201096 h 1044430"/>
              <a:gd name="connsiteX272" fmla="*/ 10442856 w 12205236"/>
              <a:gd name="connsiteY272" fmla="*/ 229139 h 1044430"/>
              <a:gd name="connsiteX273" fmla="*/ 10417991 w 12205236"/>
              <a:gd name="connsiteY273" fmla="*/ 307471 h 1044430"/>
              <a:gd name="connsiteX274" fmla="*/ 10413318 w 12205236"/>
              <a:gd name="connsiteY274" fmla="*/ 312331 h 1044430"/>
              <a:gd name="connsiteX275" fmla="*/ 10410513 w 12205236"/>
              <a:gd name="connsiteY275" fmla="*/ 310649 h 1044430"/>
              <a:gd name="connsiteX276" fmla="*/ 10388266 w 12205236"/>
              <a:gd name="connsiteY276" fmla="*/ 406929 h 1044430"/>
              <a:gd name="connsiteX277" fmla="*/ 10366767 w 12205236"/>
              <a:gd name="connsiteY277" fmla="*/ 418706 h 1044430"/>
              <a:gd name="connsiteX278" fmla="*/ 10364337 w 12205236"/>
              <a:gd name="connsiteY278" fmla="*/ 417398 h 1044430"/>
              <a:gd name="connsiteX279" fmla="*/ 10363963 w 12205236"/>
              <a:gd name="connsiteY279" fmla="*/ 416650 h 1044430"/>
              <a:gd name="connsiteX280" fmla="*/ 10365458 w 12205236"/>
              <a:gd name="connsiteY280" fmla="*/ 415528 h 1044430"/>
              <a:gd name="connsiteX281" fmla="*/ 10368263 w 12205236"/>
              <a:gd name="connsiteY281" fmla="*/ 397768 h 1044430"/>
              <a:gd name="connsiteX282" fmla="*/ 10360784 w 12205236"/>
              <a:gd name="connsiteY282" fmla="*/ 413472 h 1044430"/>
              <a:gd name="connsiteX283" fmla="*/ 10362841 w 12205236"/>
              <a:gd name="connsiteY283" fmla="*/ 393468 h 1044430"/>
              <a:gd name="connsiteX284" fmla="*/ 10356298 w 12205236"/>
              <a:gd name="connsiteY284" fmla="*/ 413659 h 1044430"/>
              <a:gd name="connsiteX285" fmla="*/ 10355737 w 12205236"/>
              <a:gd name="connsiteY285" fmla="*/ 411041 h 1044430"/>
              <a:gd name="connsiteX286" fmla="*/ 10356671 w 12205236"/>
              <a:gd name="connsiteY286" fmla="*/ 393468 h 1044430"/>
              <a:gd name="connsiteX287" fmla="*/ 10355176 w 12205236"/>
              <a:gd name="connsiteY287" fmla="*/ 360004 h 1044430"/>
              <a:gd name="connsiteX288" fmla="*/ 10369010 w 12205236"/>
              <a:gd name="connsiteY288" fmla="*/ 311023 h 1044430"/>
              <a:gd name="connsiteX289" fmla="*/ 10397053 w 12205236"/>
              <a:gd name="connsiteY289" fmla="*/ 275129 h 1044430"/>
              <a:gd name="connsiteX290" fmla="*/ 10414252 w 12205236"/>
              <a:gd name="connsiteY290" fmla="*/ 237925 h 1044430"/>
              <a:gd name="connsiteX291" fmla="*/ 10429582 w 12205236"/>
              <a:gd name="connsiteY291" fmla="*/ 193244 h 1044430"/>
              <a:gd name="connsiteX292" fmla="*/ 10435751 w 12205236"/>
              <a:gd name="connsiteY292" fmla="*/ 178849 h 1044430"/>
              <a:gd name="connsiteX293" fmla="*/ 10450521 w 12205236"/>
              <a:gd name="connsiteY293" fmla="*/ 160902 h 1044430"/>
              <a:gd name="connsiteX294" fmla="*/ 10481368 w 12205236"/>
              <a:gd name="connsiteY294" fmla="*/ 133233 h 1044430"/>
              <a:gd name="connsiteX295" fmla="*/ 10489406 w 12205236"/>
              <a:gd name="connsiteY295" fmla="*/ 118277 h 1044430"/>
              <a:gd name="connsiteX296" fmla="*/ 10506232 w 12205236"/>
              <a:gd name="connsiteY296" fmla="*/ 95282 h 1044430"/>
              <a:gd name="connsiteX297" fmla="*/ 10529227 w 12205236"/>
              <a:gd name="connsiteY297" fmla="*/ 93039 h 1044430"/>
              <a:gd name="connsiteX298" fmla="*/ 10577460 w 12205236"/>
              <a:gd name="connsiteY298" fmla="*/ 80139 h 1044430"/>
              <a:gd name="connsiteX299" fmla="*/ 10582321 w 12205236"/>
              <a:gd name="connsiteY299" fmla="*/ 68361 h 1044430"/>
              <a:gd name="connsiteX300" fmla="*/ 10581947 w 12205236"/>
              <a:gd name="connsiteY300" fmla="*/ 62005 h 1044430"/>
              <a:gd name="connsiteX301" fmla="*/ 10581572 w 12205236"/>
              <a:gd name="connsiteY301" fmla="*/ 47984 h 1044430"/>
              <a:gd name="connsiteX302" fmla="*/ 10576899 w 12205236"/>
              <a:gd name="connsiteY302" fmla="*/ 34336 h 1044430"/>
              <a:gd name="connsiteX303" fmla="*/ 10572599 w 12205236"/>
              <a:gd name="connsiteY303" fmla="*/ 17137 h 1044430"/>
              <a:gd name="connsiteX304" fmla="*/ 10579329 w 12205236"/>
              <a:gd name="connsiteY304" fmla="*/ 1246 h 1044430"/>
              <a:gd name="connsiteX305" fmla="*/ 10594846 w 12205236"/>
              <a:gd name="connsiteY305" fmla="*/ 6107 h 1044430"/>
              <a:gd name="connsiteX306" fmla="*/ 10632984 w 12205236"/>
              <a:gd name="connsiteY306" fmla="*/ 23867 h 1044430"/>
              <a:gd name="connsiteX307" fmla="*/ 10701595 w 12205236"/>
              <a:gd name="connsiteY307" fmla="*/ 30971 h 1044430"/>
              <a:gd name="connsiteX308" fmla="*/ 10770392 w 12205236"/>
              <a:gd name="connsiteY308" fmla="*/ 33215 h 1044430"/>
              <a:gd name="connsiteX309" fmla="*/ 10898080 w 12205236"/>
              <a:gd name="connsiteY309" fmla="*/ 20689 h 1044430"/>
              <a:gd name="connsiteX310" fmla="*/ 10923878 w 12205236"/>
              <a:gd name="connsiteY310" fmla="*/ 5172 h 1044430"/>
              <a:gd name="connsiteX311" fmla="*/ 10931520 w 12205236"/>
              <a:gd name="connsiteY311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9067650 w 12205236"/>
              <a:gd name="connsiteY254" fmla="*/ 930203 h 1044430"/>
              <a:gd name="connsiteX255" fmla="*/ 9180217 w 12205236"/>
              <a:gd name="connsiteY255" fmla="*/ 908775 h 1044430"/>
              <a:gd name="connsiteX256" fmla="*/ 0 w 12205236"/>
              <a:gd name="connsiteY256" fmla="*/ 908775 h 1044430"/>
              <a:gd name="connsiteX257" fmla="*/ 0 w 12205236"/>
              <a:gd name="connsiteY257" fmla="*/ 732929 h 1044430"/>
              <a:gd name="connsiteX258" fmla="*/ 10184483 w 12205236"/>
              <a:gd name="connsiteY258" fmla="*/ 732929 h 1044430"/>
              <a:gd name="connsiteX259" fmla="*/ 10336481 w 12205236"/>
              <a:gd name="connsiteY259" fmla="*/ 714462 h 1044430"/>
              <a:gd name="connsiteX260" fmla="*/ 10349568 w 12205236"/>
              <a:gd name="connsiteY260" fmla="*/ 713901 h 1044430"/>
              <a:gd name="connsiteX261" fmla="*/ 10356111 w 12205236"/>
              <a:gd name="connsiteY261" fmla="*/ 709414 h 1044430"/>
              <a:gd name="connsiteX262" fmla="*/ 10354615 w 12205236"/>
              <a:gd name="connsiteY262" fmla="*/ 679128 h 1044430"/>
              <a:gd name="connsiteX263" fmla="*/ 10358167 w 12205236"/>
              <a:gd name="connsiteY263" fmla="*/ 520594 h 1044430"/>
              <a:gd name="connsiteX264" fmla="*/ 10372188 w 12205236"/>
              <a:gd name="connsiteY264" fmla="*/ 482269 h 1044430"/>
              <a:gd name="connsiteX265" fmla="*/ 10396679 w 12205236"/>
              <a:gd name="connsiteY265" fmla="*/ 451984 h 1044430"/>
              <a:gd name="connsiteX266" fmla="*/ 10447903 w 12205236"/>
              <a:gd name="connsiteY266" fmla="*/ 334765 h 1044430"/>
              <a:gd name="connsiteX267" fmla="*/ 10448464 w 12205236"/>
              <a:gd name="connsiteY267" fmla="*/ 261107 h 1044430"/>
              <a:gd name="connsiteX268" fmla="*/ 10446408 w 12205236"/>
              <a:gd name="connsiteY268" fmla="*/ 225774 h 1044430"/>
              <a:gd name="connsiteX269" fmla="*/ 10448464 w 12205236"/>
              <a:gd name="connsiteY269" fmla="*/ 215678 h 1044430"/>
              <a:gd name="connsiteX270" fmla="*/ 10453512 w 12205236"/>
              <a:gd name="connsiteY270" fmla="*/ 201096 h 1044430"/>
              <a:gd name="connsiteX271" fmla="*/ 10442856 w 12205236"/>
              <a:gd name="connsiteY271" fmla="*/ 229139 h 1044430"/>
              <a:gd name="connsiteX272" fmla="*/ 10417991 w 12205236"/>
              <a:gd name="connsiteY272" fmla="*/ 307471 h 1044430"/>
              <a:gd name="connsiteX273" fmla="*/ 10413318 w 12205236"/>
              <a:gd name="connsiteY273" fmla="*/ 312331 h 1044430"/>
              <a:gd name="connsiteX274" fmla="*/ 10410513 w 12205236"/>
              <a:gd name="connsiteY274" fmla="*/ 310649 h 1044430"/>
              <a:gd name="connsiteX275" fmla="*/ 10388266 w 12205236"/>
              <a:gd name="connsiteY275" fmla="*/ 406929 h 1044430"/>
              <a:gd name="connsiteX276" fmla="*/ 10366767 w 12205236"/>
              <a:gd name="connsiteY276" fmla="*/ 418706 h 1044430"/>
              <a:gd name="connsiteX277" fmla="*/ 10364337 w 12205236"/>
              <a:gd name="connsiteY277" fmla="*/ 417398 h 1044430"/>
              <a:gd name="connsiteX278" fmla="*/ 10363963 w 12205236"/>
              <a:gd name="connsiteY278" fmla="*/ 416650 h 1044430"/>
              <a:gd name="connsiteX279" fmla="*/ 10365458 w 12205236"/>
              <a:gd name="connsiteY279" fmla="*/ 415528 h 1044430"/>
              <a:gd name="connsiteX280" fmla="*/ 10368263 w 12205236"/>
              <a:gd name="connsiteY280" fmla="*/ 397768 h 1044430"/>
              <a:gd name="connsiteX281" fmla="*/ 10360784 w 12205236"/>
              <a:gd name="connsiteY281" fmla="*/ 413472 h 1044430"/>
              <a:gd name="connsiteX282" fmla="*/ 10362841 w 12205236"/>
              <a:gd name="connsiteY282" fmla="*/ 393468 h 1044430"/>
              <a:gd name="connsiteX283" fmla="*/ 10356298 w 12205236"/>
              <a:gd name="connsiteY283" fmla="*/ 413659 h 1044430"/>
              <a:gd name="connsiteX284" fmla="*/ 10355737 w 12205236"/>
              <a:gd name="connsiteY284" fmla="*/ 411041 h 1044430"/>
              <a:gd name="connsiteX285" fmla="*/ 10356671 w 12205236"/>
              <a:gd name="connsiteY285" fmla="*/ 393468 h 1044430"/>
              <a:gd name="connsiteX286" fmla="*/ 10355176 w 12205236"/>
              <a:gd name="connsiteY286" fmla="*/ 360004 h 1044430"/>
              <a:gd name="connsiteX287" fmla="*/ 10369010 w 12205236"/>
              <a:gd name="connsiteY287" fmla="*/ 311023 h 1044430"/>
              <a:gd name="connsiteX288" fmla="*/ 10397053 w 12205236"/>
              <a:gd name="connsiteY288" fmla="*/ 275129 h 1044430"/>
              <a:gd name="connsiteX289" fmla="*/ 10414252 w 12205236"/>
              <a:gd name="connsiteY289" fmla="*/ 237925 h 1044430"/>
              <a:gd name="connsiteX290" fmla="*/ 10429582 w 12205236"/>
              <a:gd name="connsiteY290" fmla="*/ 193244 h 1044430"/>
              <a:gd name="connsiteX291" fmla="*/ 10435751 w 12205236"/>
              <a:gd name="connsiteY291" fmla="*/ 178849 h 1044430"/>
              <a:gd name="connsiteX292" fmla="*/ 10450521 w 12205236"/>
              <a:gd name="connsiteY292" fmla="*/ 160902 h 1044430"/>
              <a:gd name="connsiteX293" fmla="*/ 10481368 w 12205236"/>
              <a:gd name="connsiteY293" fmla="*/ 133233 h 1044430"/>
              <a:gd name="connsiteX294" fmla="*/ 10489406 w 12205236"/>
              <a:gd name="connsiteY294" fmla="*/ 118277 h 1044430"/>
              <a:gd name="connsiteX295" fmla="*/ 10506232 w 12205236"/>
              <a:gd name="connsiteY295" fmla="*/ 95282 h 1044430"/>
              <a:gd name="connsiteX296" fmla="*/ 10529227 w 12205236"/>
              <a:gd name="connsiteY296" fmla="*/ 93039 h 1044430"/>
              <a:gd name="connsiteX297" fmla="*/ 10577460 w 12205236"/>
              <a:gd name="connsiteY297" fmla="*/ 80139 h 1044430"/>
              <a:gd name="connsiteX298" fmla="*/ 10582321 w 12205236"/>
              <a:gd name="connsiteY298" fmla="*/ 68361 h 1044430"/>
              <a:gd name="connsiteX299" fmla="*/ 10581947 w 12205236"/>
              <a:gd name="connsiteY299" fmla="*/ 62005 h 1044430"/>
              <a:gd name="connsiteX300" fmla="*/ 10581572 w 12205236"/>
              <a:gd name="connsiteY300" fmla="*/ 47984 h 1044430"/>
              <a:gd name="connsiteX301" fmla="*/ 10576899 w 12205236"/>
              <a:gd name="connsiteY301" fmla="*/ 34336 h 1044430"/>
              <a:gd name="connsiteX302" fmla="*/ 10572599 w 12205236"/>
              <a:gd name="connsiteY302" fmla="*/ 17137 h 1044430"/>
              <a:gd name="connsiteX303" fmla="*/ 10579329 w 12205236"/>
              <a:gd name="connsiteY303" fmla="*/ 1246 h 1044430"/>
              <a:gd name="connsiteX304" fmla="*/ 10594846 w 12205236"/>
              <a:gd name="connsiteY304" fmla="*/ 6107 h 1044430"/>
              <a:gd name="connsiteX305" fmla="*/ 10632984 w 12205236"/>
              <a:gd name="connsiteY305" fmla="*/ 23867 h 1044430"/>
              <a:gd name="connsiteX306" fmla="*/ 10701595 w 12205236"/>
              <a:gd name="connsiteY306" fmla="*/ 30971 h 1044430"/>
              <a:gd name="connsiteX307" fmla="*/ 10770392 w 12205236"/>
              <a:gd name="connsiteY307" fmla="*/ 33215 h 1044430"/>
              <a:gd name="connsiteX308" fmla="*/ 10898080 w 12205236"/>
              <a:gd name="connsiteY308" fmla="*/ 20689 h 1044430"/>
              <a:gd name="connsiteX309" fmla="*/ 10923878 w 12205236"/>
              <a:gd name="connsiteY309" fmla="*/ 5172 h 1044430"/>
              <a:gd name="connsiteX310" fmla="*/ 10931520 w 12205236"/>
              <a:gd name="connsiteY310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9067650 w 12205236"/>
              <a:gd name="connsiteY254" fmla="*/ 930203 h 1044430"/>
              <a:gd name="connsiteX255" fmla="*/ 0 w 12205236"/>
              <a:gd name="connsiteY255" fmla="*/ 908775 h 1044430"/>
              <a:gd name="connsiteX256" fmla="*/ 0 w 12205236"/>
              <a:gd name="connsiteY256" fmla="*/ 732929 h 1044430"/>
              <a:gd name="connsiteX257" fmla="*/ 10184483 w 12205236"/>
              <a:gd name="connsiteY257" fmla="*/ 732929 h 1044430"/>
              <a:gd name="connsiteX258" fmla="*/ 10336481 w 12205236"/>
              <a:gd name="connsiteY258" fmla="*/ 714462 h 1044430"/>
              <a:gd name="connsiteX259" fmla="*/ 10349568 w 12205236"/>
              <a:gd name="connsiteY259" fmla="*/ 713901 h 1044430"/>
              <a:gd name="connsiteX260" fmla="*/ 10356111 w 12205236"/>
              <a:gd name="connsiteY260" fmla="*/ 709414 h 1044430"/>
              <a:gd name="connsiteX261" fmla="*/ 10354615 w 12205236"/>
              <a:gd name="connsiteY261" fmla="*/ 679128 h 1044430"/>
              <a:gd name="connsiteX262" fmla="*/ 10358167 w 12205236"/>
              <a:gd name="connsiteY262" fmla="*/ 520594 h 1044430"/>
              <a:gd name="connsiteX263" fmla="*/ 10372188 w 12205236"/>
              <a:gd name="connsiteY263" fmla="*/ 482269 h 1044430"/>
              <a:gd name="connsiteX264" fmla="*/ 10396679 w 12205236"/>
              <a:gd name="connsiteY264" fmla="*/ 451984 h 1044430"/>
              <a:gd name="connsiteX265" fmla="*/ 10447903 w 12205236"/>
              <a:gd name="connsiteY265" fmla="*/ 334765 h 1044430"/>
              <a:gd name="connsiteX266" fmla="*/ 10448464 w 12205236"/>
              <a:gd name="connsiteY266" fmla="*/ 261107 h 1044430"/>
              <a:gd name="connsiteX267" fmla="*/ 10446408 w 12205236"/>
              <a:gd name="connsiteY267" fmla="*/ 225774 h 1044430"/>
              <a:gd name="connsiteX268" fmla="*/ 10448464 w 12205236"/>
              <a:gd name="connsiteY268" fmla="*/ 215678 h 1044430"/>
              <a:gd name="connsiteX269" fmla="*/ 10453512 w 12205236"/>
              <a:gd name="connsiteY269" fmla="*/ 201096 h 1044430"/>
              <a:gd name="connsiteX270" fmla="*/ 10442856 w 12205236"/>
              <a:gd name="connsiteY270" fmla="*/ 229139 h 1044430"/>
              <a:gd name="connsiteX271" fmla="*/ 10417991 w 12205236"/>
              <a:gd name="connsiteY271" fmla="*/ 307471 h 1044430"/>
              <a:gd name="connsiteX272" fmla="*/ 10413318 w 12205236"/>
              <a:gd name="connsiteY272" fmla="*/ 312331 h 1044430"/>
              <a:gd name="connsiteX273" fmla="*/ 10410513 w 12205236"/>
              <a:gd name="connsiteY273" fmla="*/ 310649 h 1044430"/>
              <a:gd name="connsiteX274" fmla="*/ 10388266 w 12205236"/>
              <a:gd name="connsiteY274" fmla="*/ 406929 h 1044430"/>
              <a:gd name="connsiteX275" fmla="*/ 10366767 w 12205236"/>
              <a:gd name="connsiteY275" fmla="*/ 418706 h 1044430"/>
              <a:gd name="connsiteX276" fmla="*/ 10364337 w 12205236"/>
              <a:gd name="connsiteY276" fmla="*/ 417398 h 1044430"/>
              <a:gd name="connsiteX277" fmla="*/ 10363963 w 12205236"/>
              <a:gd name="connsiteY277" fmla="*/ 416650 h 1044430"/>
              <a:gd name="connsiteX278" fmla="*/ 10365458 w 12205236"/>
              <a:gd name="connsiteY278" fmla="*/ 415528 h 1044430"/>
              <a:gd name="connsiteX279" fmla="*/ 10368263 w 12205236"/>
              <a:gd name="connsiteY279" fmla="*/ 397768 h 1044430"/>
              <a:gd name="connsiteX280" fmla="*/ 10360784 w 12205236"/>
              <a:gd name="connsiteY280" fmla="*/ 413472 h 1044430"/>
              <a:gd name="connsiteX281" fmla="*/ 10362841 w 12205236"/>
              <a:gd name="connsiteY281" fmla="*/ 393468 h 1044430"/>
              <a:gd name="connsiteX282" fmla="*/ 10356298 w 12205236"/>
              <a:gd name="connsiteY282" fmla="*/ 413659 h 1044430"/>
              <a:gd name="connsiteX283" fmla="*/ 10355737 w 12205236"/>
              <a:gd name="connsiteY283" fmla="*/ 411041 h 1044430"/>
              <a:gd name="connsiteX284" fmla="*/ 10356671 w 12205236"/>
              <a:gd name="connsiteY284" fmla="*/ 393468 h 1044430"/>
              <a:gd name="connsiteX285" fmla="*/ 10355176 w 12205236"/>
              <a:gd name="connsiteY285" fmla="*/ 360004 h 1044430"/>
              <a:gd name="connsiteX286" fmla="*/ 10369010 w 12205236"/>
              <a:gd name="connsiteY286" fmla="*/ 311023 h 1044430"/>
              <a:gd name="connsiteX287" fmla="*/ 10397053 w 12205236"/>
              <a:gd name="connsiteY287" fmla="*/ 275129 h 1044430"/>
              <a:gd name="connsiteX288" fmla="*/ 10414252 w 12205236"/>
              <a:gd name="connsiteY288" fmla="*/ 237925 h 1044430"/>
              <a:gd name="connsiteX289" fmla="*/ 10429582 w 12205236"/>
              <a:gd name="connsiteY289" fmla="*/ 193244 h 1044430"/>
              <a:gd name="connsiteX290" fmla="*/ 10435751 w 12205236"/>
              <a:gd name="connsiteY290" fmla="*/ 178849 h 1044430"/>
              <a:gd name="connsiteX291" fmla="*/ 10450521 w 12205236"/>
              <a:gd name="connsiteY291" fmla="*/ 160902 h 1044430"/>
              <a:gd name="connsiteX292" fmla="*/ 10481368 w 12205236"/>
              <a:gd name="connsiteY292" fmla="*/ 133233 h 1044430"/>
              <a:gd name="connsiteX293" fmla="*/ 10489406 w 12205236"/>
              <a:gd name="connsiteY293" fmla="*/ 118277 h 1044430"/>
              <a:gd name="connsiteX294" fmla="*/ 10506232 w 12205236"/>
              <a:gd name="connsiteY294" fmla="*/ 95282 h 1044430"/>
              <a:gd name="connsiteX295" fmla="*/ 10529227 w 12205236"/>
              <a:gd name="connsiteY295" fmla="*/ 93039 h 1044430"/>
              <a:gd name="connsiteX296" fmla="*/ 10577460 w 12205236"/>
              <a:gd name="connsiteY296" fmla="*/ 80139 h 1044430"/>
              <a:gd name="connsiteX297" fmla="*/ 10582321 w 12205236"/>
              <a:gd name="connsiteY297" fmla="*/ 68361 h 1044430"/>
              <a:gd name="connsiteX298" fmla="*/ 10581947 w 12205236"/>
              <a:gd name="connsiteY298" fmla="*/ 62005 h 1044430"/>
              <a:gd name="connsiteX299" fmla="*/ 10581572 w 12205236"/>
              <a:gd name="connsiteY299" fmla="*/ 47984 h 1044430"/>
              <a:gd name="connsiteX300" fmla="*/ 10576899 w 12205236"/>
              <a:gd name="connsiteY300" fmla="*/ 34336 h 1044430"/>
              <a:gd name="connsiteX301" fmla="*/ 10572599 w 12205236"/>
              <a:gd name="connsiteY301" fmla="*/ 17137 h 1044430"/>
              <a:gd name="connsiteX302" fmla="*/ 10579329 w 12205236"/>
              <a:gd name="connsiteY302" fmla="*/ 1246 h 1044430"/>
              <a:gd name="connsiteX303" fmla="*/ 10594846 w 12205236"/>
              <a:gd name="connsiteY303" fmla="*/ 6107 h 1044430"/>
              <a:gd name="connsiteX304" fmla="*/ 10632984 w 12205236"/>
              <a:gd name="connsiteY304" fmla="*/ 23867 h 1044430"/>
              <a:gd name="connsiteX305" fmla="*/ 10701595 w 12205236"/>
              <a:gd name="connsiteY305" fmla="*/ 30971 h 1044430"/>
              <a:gd name="connsiteX306" fmla="*/ 10770392 w 12205236"/>
              <a:gd name="connsiteY306" fmla="*/ 33215 h 1044430"/>
              <a:gd name="connsiteX307" fmla="*/ 10898080 w 12205236"/>
              <a:gd name="connsiteY307" fmla="*/ 20689 h 1044430"/>
              <a:gd name="connsiteX308" fmla="*/ 10923878 w 12205236"/>
              <a:gd name="connsiteY308" fmla="*/ 5172 h 1044430"/>
              <a:gd name="connsiteX309" fmla="*/ 10931520 w 12205236"/>
              <a:gd name="connsiteY309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0 w 12205236"/>
              <a:gd name="connsiteY254" fmla="*/ 908775 h 1044430"/>
              <a:gd name="connsiteX255" fmla="*/ 0 w 12205236"/>
              <a:gd name="connsiteY255" fmla="*/ 732929 h 1044430"/>
              <a:gd name="connsiteX256" fmla="*/ 10184483 w 12205236"/>
              <a:gd name="connsiteY256" fmla="*/ 732929 h 1044430"/>
              <a:gd name="connsiteX257" fmla="*/ 10336481 w 12205236"/>
              <a:gd name="connsiteY257" fmla="*/ 714462 h 1044430"/>
              <a:gd name="connsiteX258" fmla="*/ 10349568 w 12205236"/>
              <a:gd name="connsiteY258" fmla="*/ 713901 h 1044430"/>
              <a:gd name="connsiteX259" fmla="*/ 10356111 w 12205236"/>
              <a:gd name="connsiteY259" fmla="*/ 709414 h 1044430"/>
              <a:gd name="connsiteX260" fmla="*/ 10354615 w 12205236"/>
              <a:gd name="connsiteY260" fmla="*/ 679128 h 1044430"/>
              <a:gd name="connsiteX261" fmla="*/ 10358167 w 12205236"/>
              <a:gd name="connsiteY261" fmla="*/ 520594 h 1044430"/>
              <a:gd name="connsiteX262" fmla="*/ 10372188 w 12205236"/>
              <a:gd name="connsiteY262" fmla="*/ 482269 h 1044430"/>
              <a:gd name="connsiteX263" fmla="*/ 10396679 w 12205236"/>
              <a:gd name="connsiteY263" fmla="*/ 451984 h 1044430"/>
              <a:gd name="connsiteX264" fmla="*/ 10447903 w 12205236"/>
              <a:gd name="connsiteY264" fmla="*/ 334765 h 1044430"/>
              <a:gd name="connsiteX265" fmla="*/ 10448464 w 12205236"/>
              <a:gd name="connsiteY265" fmla="*/ 261107 h 1044430"/>
              <a:gd name="connsiteX266" fmla="*/ 10446408 w 12205236"/>
              <a:gd name="connsiteY266" fmla="*/ 225774 h 1044430"/>
              <a:gd name="connsiteX267" fmla="*/ 10448464 w 12205236"/>
              <a:gd name="connsiteY267" fmla="*/ 215678 h 1044430"/>
              <a:gd name="connsiteX268" fmla="*/ 10453512 w 12205236"/>
              <a:gd name="connsiteY268" fmla="*/ 201096 h 1044430"/>
              <a:gd name="connsiteX269" fmla="*/ 10442856 w 12205236"/>
              <a:gd name="connsiteY269" fmla="*/ 229139 h 1044430"/>
              <a:gd name="connsiteX270" fmla="*/ 10417991 w 12205236"/>
              <a:gd name="connsiteY270" fmla="*/ 307471 h 1044430"/>
              <a:gd name="connsiteX271" fmla="*/ 10413318 w 12205236"/>
              <a:gd name="connsiteY271" fmla="*/ 312331 h 1044430"/>
              <a:gd name="connsiteX272" fmla="*/ 10410513 w 12205236"/>
              <a:gd name="connsiteY272" fmla="*/ 310649 h 1044430"/>
              <a:gd name="connsiteX273" fmla="*/ 10388266 w 12205236"/>
              <a:gd name="connsiteY273" fmla="*/ 406929 h 1044430"/>
              <a:gd name="connsiteX274" fmla="*/ 10366767 w 12205236"/>
              <a:gd name="connsiteY274" fmla="*/ 418706 h 1044430"/>
              <a:gd name="connsiteX275" fmla="*/ 10364337 w 12205236"/>
              <a:gd name="connsiteY275" fmla="*/ 417398 h 1044430"/>
              <a:gd name="connsiteX276" fmla="*/ 10363963 w 12205236"/>
              <a:gd name="connsiteY276" fmla="*/ 416650 h 1044430"/>
              <a:gd name="connsiteX277" fmla="*/ 10365458 w 12205236"/>
              <a:gd name="connsiteY277" fmla="*/ 415528 h 1044430"/>
              <a:gd name="connsiteX278" fmla="*/ 10368263 w 12205236"/>
              <a:gd name="connsiteY278" fmla="*/ 397768 h 1044430"/>
              <a:gd name="connsiteX279" fmla="*/ 10360784 w 12205236"/>
              <a:gd name="connsiteY279" fmla="*/ 413472 h 1044430"/>
              <a:gd name="connsiteX280" fmla="*/ 10362841 w 12205236"/>
              <a:gd name="connsiteY280" fmla="*/ 393468 h 1044430"/>
              <a:gd name="connsiteX281" fmla="*/ 10356298 w 12205236"/>
              <a:gd name="connsiteY281" fmla="*/ 413659 h 1044430"/>
              <a:gd name="connsiteX282" fmla="*/ 10355737 w 12205236"/>
              <a:gd name="connsiteY282" fmla="*/ 411041 h 1044430"/>
              <a:gd name="connsiteX283" fmla="*/ 10356671 w 12205236"/>
              <a:gd name="connsiteY283" fmla="*/ 393468 h 1044430"/>
              <a:gd name="connsiteX284" fmla="*/ 10355176 w 12205236"/>
              <a:gd name="connsiteY284" fmla="*/ 360004 h 1044430"/>
              <a:gd name="connsiteX285" fmla="*/ 10369010 w 12205236"/>
              <a:gd name="connsiteY285" fmla="*/ 311023 h 1044430"/>
              <a:gd name="connsiteX286" fmla="*/ 10397053 w 12205236"/>
              <a:gd name="connsiteY286" fmla="*/ 275129 h 1044430"/>
              <a:gd name="connsiteX287" fmla="*/ 10414252 w 12205236"/>
              <a:gd name="connsiteY287" fmla="*/ 237925 h 1044430"/>
              <a:gd name="connsiteX288" fmla="*/ 10429582 w 12205236"/>
              <a:gd name="connsiteY288" fmla="*/ 193244 h 1044430"/>
              <a:gd name="connsiteX289" fmla="*/ 10435751 w 12205236"/>
              <a:gd name="connsiteY289" fmla="*/ 178849 h 1044430"/>
              <a:gd name="connsiteX290" fmla="*/ 10450521 w 12205236"/>
              <a:gd name="connsiteY290" fmla="*/ 160902 h 1044430"/>
              <a:gd name="connsiteX291" fmla="*/ 10481368 w 12205236"/>
              <a:gd name="connsiteY291" fmla="*/ 133233 h 1044430"/>
              <a:gd name="connsiteX292" fmla="*/ 10489406 w 12205236"/>
              <a:gd name="connsiteY292" fmla="*/ 118277 h 1044430"/>
              <a:gd name="connsiteX293" fmla="*/ 10506232 w 12205236"/>
              <a:gd name="connsiteY293" fmla="*/ 95282 h 1044430"/>
              <a:gd name="connsiteX294" fmla="*/ 10529227 w 12205236"/>
              <a:gd name="connsiteY294" fmla="*/ 93039 h 1044430"/>
              <a:gd name="connsiteX295" fmla="*/ 10577460 w 12205236"/>
              <a:gd name="connsiteY295" fmla="*/ 80139 h 1044430"/>
              <a:gd name="connsiteX296" fmla="*/ 10582321 w 12205236"/>
              <a:gd name="connsiteY296" fmla="*/ 68361 h 1044430"/>
              <a:gd name="connsiteX297" fmla="*/ 10581947 w 12205236"/>
              <a:gd name="connsiteY297" fmla="*/ 62005 h 1044430"/>
              <a:gd name="connsiteX298" fmla="*/ 10581572 w 12205236"/>
              <a:gd name="connsiteY298" fmla="*/ 47984 h 1044430"/>
              <a:gd name="connsiteX299" fmla="*/ 10576899 w 12205236"/>
              <a:gd name="connsiteY299" fmla="*/ 34336 h 1044430"/>
              <a:gd name="connsiteX300" fmla="*/ 10572599 w 12205236"/>
              <a:gd name="connsiteY300" fmla="*/ 17137 h 1044430"/>
              <a:gd name="connsiteX301" fmla="*/ 10579329 w 12205236"/>
              <a:gd name="connsiteY301" fmla="*/ 1246 h 1044430"/>
              <a:gd name="connsiteX302" fmla="*/ 10594846 w 12205236"/>
              <a:gd name="connsiteY302" fmla="*/ 6107 h 1044430"/>
              <a:gd name="connsiteX303" fmla="*/ 10632984 w 12205236"/>
              <a:gd name="connsiteY303" fmla="*/ 23867 h 1044430"/>
              <a:gd name="connsiteX304" fmla="*/ 10701595 w 12205236"/>
              <a:gd name="connsiteY304" fmla="*/ 30971 h 1044430"/>
              <a:gd name="connsiteX305" fmla="*/ 10770392 w 12205236"/>
              <a:gd name="connsiteY305" fmla="*/ 33215 h 1044430"/>
              <a:gd name="connsiteX306" fmla="*/ 10898080 w 12205236"/>
              <a:gd name="connsiteY306" fmla="*/ 20689 h 1044430"/>
              <a:gd name="connsiteX307" fmla="*/ 10923878 w 12205236"/>
              <a:gd name="connsiteY307" fmla="*/ 5172 h 1044430"/>
              <a:gd name="connsiteX308" fmla="*/ 10931520 w 12205236"/>
              <a:gd name="connsiteY308" fmla="*/ 265 h 1044430"/>
              <a:gd name="connsiteX0" fmla="*/ 11634616 w 12292893"/>
              <a:gd name="connsiteY0" fmla="*/ 695510 h 1046071"/>
              <a:gd name="connsiteX1" fmla="*/ 11628681 w 12292893"/>
              <a:gd name="connsiteY1" fmla="*/ 699880 h 1046071"/>
              <a:gd name="connsiteX2" fmla="*/ 11627185 w 12292893"/>
              <a:gd name="connsiteY2" fmla="*/ 725492 h 1046071"/>
              <a:gd name="connsiteX3" fmla="*/ 11644384 w 12292893"/>
              <a:gd name="connsiteY3" fmla="*/ 729979 h 1046071"/>
              <a:gd name="connsiteX4" fmla="*/ 11651863 w 12292893"/>
              <a:gd name="connsiteY4" fmla="*/ 730913 h 1046071"/>
              <a:gd name="connsiteX5" fmla="*/ 11663080 w 12292893"/>
              <a:gd name="connsiteY5" fmla="*/ 719883 h 1046071"/>
              <a:gd name="connsiteX6" fmla="*/ 11662519 w 12292893"/>
              <a:gd name="connsiteY6" fmla="*/ 715209 h 1046071"/>
              <a:gd name="connsiteX7" fmla="*/ 11641954 w 12292893"/>
              <a:gd name="connsiteY7" fmla="*/ 696328 h 1046071"/>
              <a:gd name="connsiteX8" fmla="*/ 11634616 w 12292893"/>
              <a:gd name="connsiteY8" fmla="*/ 695510 h 1046071"/>
              <a:gd name="connsiteX9" fmla="*/ 11559135 w 12292893"/>
              <a:gd name="connsiteY9" fmla="*/ 473903 h 1046071"/>
              <a:gd name="connsiteX10" fmla="*/ 11555396 w 12292893"/>
              <a:gd name="connsiteY10" fmla="*/ 476100 h 1046071"/>
              <a:gd name="connsiteX11" fmla="*/ 11542684 w 12292893"/>
              <a:gd name="connsiteY11" fmla="*/ 481895 h 1046071"/>
              <a:gd name="connsiteX12" fmla="*/ 11525110 w 12292893"/>
              <a:gd name="connsiteY12" fmla="*/ 505078 h 1046071"/>
              <a:gd name="connsiteX13" fmla="*/ 11524736 w 12292893"/>
              <a:gd name="connsiteY13" fmla="*/ 515360 h 1046071"/>
              <a:gd name="connsiteX14" fmla="*/ 11519876 w 12292893"/>
              <a:gd name="connsiteY14" fmla="*/ 555928 h 1046071"/>
              <a:gd name="connsiteX15" fmla="*/ 11506976 w 12292893"/>
              <a:gd name="connsiteY15" fmla="*/ 603787 h 1046071"/>
              <a:gd name="connsiteX16" fmla="*/ 11503611 w 12292893"/>
              <a:gd name="connsiteY16" fmla="*/ 628652 h 1046071"/>
              <a:gd name="connsiteX17" fmla="*/ 11498190 w 12292893"/>
              <a:gd name="connsiteY17" fmla="*/ 677072 h 1046071"/>
              <a:gd name="connsiteX18" fmla="*/ 11491646 w 12292893"/>
              <a:gd name="connsiteY18" fmla="*/ 701375 h 1046071"/>
              <a:gd name="connsiteX19" fmla="*/ 11500246 w 12292893"/>
              <a:gd name="connsiteY19" fmla="*/ 714275 h 1046071"/>
              <a:gd name="connsiteX20" fmla="*/ 11579139 w 12292893"/>
              <a:gd name="connsiteY20" fmla="*/ 722314 h 1046071"/>
              <a:gd name="connsiteX21" fmla="*/ 11601573 w 12292893"/>
              <a:gd name="connsiteY21" fmla="*/ 701188 h 1046071"/>
              <a:gd name="connsiteX22" fmla="*/ 11592039 w 12292893"/>
              <a:gd name="connsiteY22" fmla="*/ 685298 h 1046071"/>
              <a:gd name="connsiteX23" fmla="*/ 11574652 w 12292893"/>
              <a:gd name="connsiteY23" fmla="*/ 650525 h 1046071"/>
              <a:gd name="connsiteX24" fmla="*/ 11575400 w 12292893"/>
              <a:gd name="connsiteY24" fmla="*/ 643234 h 1046071"/>
              <a:gd name="connsiteX25" fmla="*/ 11572035 w 12292893"/>
              <a:gd name="connsiteY25" fmla="*/ 635008 h 1046071"/>
              <a:gd name="connsiteX26" fmla="*/ 11560257 w 12292893"/>
              <a:gd name="connsiteY26" fmla="*/ 640990 h 1046071"/>
              <a:gd name="connsiteX27" fmla="*/ 11552218 w 12292893"/>
              <a:gd name="connsiteY27" fmla="*/ 643047 h 1046071"/>
              <a:gd name="connsiteX28" fmla="*/ 11546797 w 12292893"/>
              <a:gd name="connsiteY28" fmla="*/ 630708 h 1046071"/>
              <a:gd name="connsiteX29" fmla="*/ 11548105 w 12292893"/>
              <a:gd name="connsiteY29" fmla="*/ 604535 h 1046071"/>
              <a:gd name="connsiteX30" fmla="*/ 11563248 w 12292893"/>
              <a:gd name="connsiteY30" fmla="*/ 482269 h 1046071"/>
              <a:gd name="connsiteX31" fmla="*/ 11562874 w 12292893"/>
              <a:gd name="connsiteY31" fmla="*/ 474230 h 1046071"/>
              <a:gd name="connsiteX32" fmla="*/ 11559135 w 12292893"/>
              <a:gd name="connsiteY32" fmla="*/ 473903 h 1046071"/>
              <a:gd name="connsiteX33" fmla="*/ 11566614 w 12292893"/>
              <a:gd name="connsiteY33" fmla="*/ 432915 h 1046071"/>
              <a:gd name="connsiteX34" fmla="*/ 11534832 w 12292893"/>
              <a:gd name="connsiteY34" fmla="*/ 477783 h 1046071"/>
              <a:gd name="connsiteX35" fmla="*/ 11566614 w 12292893"/>
              <a:gd name="connsiteY35" fmla="*/ 432915 h 1046071"/>
              <a:gd name="connsiteX36" fmla="*/ 11397236 w 12292893"/>
              <a:gd name="connsiteY36" fmla="*/ 427493 h 1046071"/>
              <a:gd name="connsiteX37" fmla="*/ 11415558 w 12292893"/>
              <a:gd name="connsiteY37" fmla="*/ 452544 h 1046071"/>
              <a:gd name="connsiteX38" fmla="*/ 11502676 w 12292893"/>
              <a:gd name="connsiteY38" fmla="*/ 486756 h 1046071"/>
              <a:gd name="connsiteX39" fmla="*/ 11513333 w 12292893"/>
              <a:gd name="connsiteY39" fmla="*/ 482269 h 1046071"/>
              <a:gd name="connsiteX40" fmla="*/ 11520063 w 12292893"/>
              <a:gd name="connsiteY40" fmla="*/ 459835 h 1046071"/>
              <a:gd name="connsiteX41" fmla="*/ 11397236 w 12292893"/>
              <a:gd name="connsiteY41" fmla="*/ 427493 h 1046071"/>
              <a:gd name="connsiteX42" fmla="*/ 10946687 w 12292893"/>
              <a:gd name="connsiteY42" fmla="*/ 423941 h 1046071"/>
              <a:gd name="connsiteX43" fmla="*/ 10942386 w 12292893"/>
              <a:gd name="connsiteY43" fmla="*/ 428241 h 1046071"/>
              <a:gd name="connsiteX44" fmla="*/ 10897893 w 12292893"/>
              <a:gd name="connsiteY44" fmla="*/ 500778 h 1046071"/>
              <a:gd name="connsiteX45" fmla="*/ 10888732 w 12292893"/>
              <a:gd name="connsiteY45" fmla="*/ 530876 h 1046071"/>
              <a:gd name="connsiteX46" fmla="*/ 10876394 w 12292893"/>
              <a:gd name="connsiteY46" fmla="*/ 565275 h 1046071"/>
              <a:gd name="connsiteX47" fmla="*/ 10840686 w 12292893"/>
              <a:gd name="connsiteY47" fmla="*/ 659311 h 1046071"/>
              <a:gd name="connsiteX48" fmla="*/ 10840312 w 12292893"/>
              <a:gd name="connsiteY48" fmla="*/ 679689 h 1046071"/>
              <a:gd name="connsiteX49" fmla="*/ 10848164 w 12292893"/>
              <a:gd name="connsiteY49" fmla="*/ 687167 h 1046071"/>
              <a:gd name="connsiteX50" fmla="*/ 10866859 w 12292893"/>
              <a:gd name="connsiteY50" fmla="*/ 686606 h 1046071"/>
              <a:gd name="connsiteX51" fmla="*/ 11009689 w 12292893"/>
              <a:gd name="connsiteY51" fmla="*/ 686606 h 1046071"/>
              <a:gd name="connsiteX52" fmla="*/ 11048948 w 12292893"/>
              <a:gd name="connsiteY52" fmla="*/ 686980 h 1046071"/>
              <a:gd name="connsiteX53" fmla="*/ 11054931 w 12292893"/>
              <a:gd name="connsiteY53" fmla="*/ 681559 h 1046071"/>
              <a:gd name="connsiteX54" fmla="*/ 10998846 w 12292893"/>
              <a:gd name="connsiteY54" fmla="*/ 577240 h 1046071"/>
              <a:gd name="connsiteX55" fmla="*/ 10985572 w 12292893"/>
              <a:gd name="connsiteY55" fmla="*/ 545459 h 1046071"/>
              <a:gd name="connsiteX56" fmla="*/ 10981272 w 12292893"/>
              <a:gd name="connsiteY56" fmla="*/ 514051 h 1046071"/>
              <a:gd name="connsiteX57" fmla="*/ 10950238 w 12292893"/>
              <a:gd name="connsiteY57" fmla="*/ 428989 h 1046071"/>
              <a:gd name="connsiteX58" fmla="*/ 10946687 w 12292893"/>
              <a:gd name="connsiteY58" fmla="*/ 423941 h 1046071"/>
              <a:gd name="connsiteX59" fmla="*/ 11552779 w 12292893"/>
              <a:gd name="connsiteY59" fmla="*/ 389729 h 1046071"/>
              <a:gd name="connsiteX60" fmla="*/ 11548853 w 12292893"/>
              <a:gd name="connsiteY60" fmla="*/ 393468 h 1046071"/>
              <a:gd name="connsiteX61" fmla="*/ 11541375 w 12292893"/>
              <a:gd name="connsiteY61" fmla="*/ 436654 h 1046071"/>
              <a:gd name="connsiteX62" fmla="*/ 11544180 w 12292893"/>
              <a:gd name="connsiteY62" fmla="*/ 440579 h 1046071"/>
              <a:gd name="connsiteX63" fmla="*/ 11569604 w 12292893"/>
              <a:gd name="connsiteY63" fmla="*/ 410854 h 1046071"/>
              <a:gd name="connsiteX64" fmla="*/ 11552779 w 12292893"/>
              <a:gd name="connsiteY64" fmla="*/ 389729 h 1046071"/>
              <a:gd name="connsiteX65" fmla="*/ 10553296 w 12292893"/>
              <a:gd name="connsiteY65" fmla="*/ 389238 h 1046071"/>
              <a:gd name="connsiteX66" fmla="*/ 10546613 w 12292893"/>
              <a:gd name="connsiteY66" fmla="*/ 392159 h 1046071"/>
              <a:gd name="connsiteX67" fmla="*/ 10495015 w 12292893"/>
              <a:gd name="connsiteY67" fmla="*/ 432540 h 1046071"/>
              <a:gd name="connsiteX68" fmla="*/ 10419487 w 12292893"/>
              <a:gd name="connsiteY68" fmla="*/ 513677 h 1046071"/>
              <a:gd name="connsiteX69" fmla="*/ 10408831 w 12292893"/>
              <a:gd name="connsiteY69" fmla="*/ 548824 h 1046071"/>
              <a:gd name="connsiteX70" fmla="*/ 10406027 w 12292893"/>
              <a:gd name="connsiteY70" fmla="*/ 564341 h 1046071"/>
              <a:gd name="connsiteX71" fmla="*/ 10395183 w 12292893"/>
              <a:gd name="connsiteY71" fmla="*/ 656881 h 1046071"/>
              <a:gd name="connsiteX72" fmla="*/ 10400605 w 12292893"/>
              <a:gd name="connsiteY72" fmla="*/ 701375 h 1046071"/>
              <a:gd name="connsiteX73" fmla="*/ 10411448 w 12292893"/>
              <a:gd name="connsiteY73" fmla="*/ 710910 h 1046071"/>
              <a:gd name="connsiteX74" fmla="*/ 10487911 w 12292893"/>
              <a:gd name="connsiteY74" fmla="*/ 705488 h 1046071"/>
              <a:gd name="connsiteX75" fmla="*/ 10681778 w 12292893"/>
              <a:gd name="connsiteY75" fmla="*/ 693336 h 1046071"/>
              <a:gd name="connsiteX76" fmla="*/ 10697669 w 12292893"/>
              <a:gd name="connsiteY76" fmla="*/ 681933 h 1046071"/>
              <a:gd name="connsiteX77" fmla="*/ 10679348 w 12292893"/>
              <a:gd name="connsiteY77" fmla="*/ 672585 h 1046071"/>
              <a:gd name="connsiteX78" fmla="*/ 10589238 w 12292893"/>
              <a:gd name="connsiteY78" fmla="*/ 551067 h 1046071"/>
              <a:gd name="connsiteX79" fmla="*/ 10563812 w 12292893"/>
              <a:gd name="connsiteY79" fmla="*/ 480213 h 1046071"/>
              <a:gd name="connsiteX80" fmla="*/ 10556895 w 12292893"/>
              <a:gd name="connsiteY80" fmla="*/ 395711 h 1046071"/>
              <a:gd name="connsiteX81" fmla="*/ 10553296 w 12292893"/>
              <a:gd name="connsiteY81" fmla="*/ 389238 h 1046071"/>
              <a:gd name="connsiteX82" fmla="*/ 10641210 w 12292893"/>
              <a:gd name="connsiteY82" fmla="*/ 347478 h 1046071"/>
              <a:gd name="connsiteX83" fmla="*/ 10632984 w 12292893"/>
              <a:gd name="connsiteY83" fmla="*/ 351404 h 1046071"/>
              <a:gd name="connsiteX84" fmla="*/ 10627562 w 12292893"/>
              <a:gd name="connsiteY84" fmla="*/ 370847 h 1046071"/>
              <a:gd name="connsiteX85" fmla="*/ 10624197 w 12292893"/>
              <a:gd name="connsiteY85" fmla="*/ 384494 h 1046071"/>
              <a:gd name="connsiteX86" fmla="*/ 10619897 w 12292893"/>
              <a:gd name="connsiteY86" fmla="*/ 408237 h 1046071"/>
              <a:gd name="connsiteX87" fmla="*/ 10618402 w 12292893"/>
              <a:gd name="connsiteY87" fmla="*/ 416276 h 1046071"/>
              <a:gd name="connsiteX88" fmla="*/ 10614850 w 12292893"/>
              <a:gd name="connsiteY88" fmla="*/ 491617 h 1046071"/>
              <a:gd name="connsiteX89" fmla="*/ 10628684 w 12292893"/>
              <a:gd name="connsiteY89" fmla="*/ 528446 h 1046071"/>
              <a:gd name="connsiteX90" fmla="*/ 10636349 w 12292893"/>
              <a:gd name="connsiteY90" fmla="*/ 543215 h 1046071"/>
              <a:gd name="connsiteX91" fmla="*/ 10660466 w 12292893"/>
              <a:gd name="connsiteY91" fmla="*/ 592383 h 1046071"/>
              <a:gd name="connsiteX92" fmla="*/ 10713372 w 12292893"/>
              <a:gd name="connsiteY92" fmla="*/ 648842 h 1046071"/>
              <a:gd name="connsiteX93" fmla="*/ 10729824 w 12292893"/>
              <a:gd name="connsiteY93" fmla="*/ 672024 h 1046071"/>
              <a:gd name="connsiteX94" fmla="*/ 10734685 w 12292893"/>
              <a:gd name="connsiteY94" fmla="*/ 678567 h 1046071"/>
              <a:gd name="connsiteX95" fmla="*/ 10779366 w 12292893"/>
              <a:gd name="connsiteY95" fmla="*/ 690719 h 1046071"/>
              <a:gd name="connsiteX96" fmla="*/ 10807409 w 12292893"/>
              <a:gd name="connsiteY96" fmla="*/ 669781 h 1046071"/>
              <a:gd name="connsiteX97" fmla="*/ 10813204 w 12292893"/>
              <a:gd name="connsiteY97" fmla="*/ 655012 h 1046071"/>
              <a:gd name="connsiteX98" fmla="*/ 10833956 w 12292893"/>
              <a:gd name="connsiteY98" fmla="*/ 531811 h 1046071"/>
              <a:gd name="connsiteX99" fmla="*/ 10842742 w 12292893"/>
              <a:gd name="connsiteY99" fmla="*/ 502086 h 1046071"/>
              <a:gd name="connsiteX100" fmla="*/ 10859754 w 12292893"/>
              <a:gd name="connsiteY100" fmla="*/ 474604 h 1046071"/>
              <a:gd name="connsiteX101" fmla="*/ 10892658 w 12292893"/>
              <a:gd name="connsiteY101" fmla="*/ 368790 h 1046071"/>
              <a:gd name="connsiteX102" fmla="*/ 10885180 w 12292893"/>
              <a:gd name="connsiteY102" fmla="*/ 362621 h 1046071"/>
              <a:gd name="connsiteX103" fmla="*/ 10836199 w 12292893"/>
              <a:gd name="connsiteY103" fmla="*/ 374025 h 1046071"/>
              <a:gd name="connsiteX104" fmla="*/ 10791518 w 12292893"/>
              <a:gd name="connsiteY104" fmla="*/ 379634 h 1046071"/>
              <a:gd name="connsiteX105" fmla="*/ 10745154 w 12292893"/>
              <a:gd name="connsiteY105" fmla="*/ 377016 h 1046071"/>
              <a:gd name="connsiteX106" fmla="*/ 10727020 w 12292893"/>
              <a:gd name="connsiteY106" fmla="*/ 374586 h 1046071"/>
              <a:gd name="connsiteX107" fmla="*/ 10711503 w 12292893"/>
              <a:gd name="connsiteY107" fmla="*/ 371408 h 1046071"/>
              <a:gd name="connsiteX108" fmla="*/ 10693369 w 12292893"/>
              <a:gd name="connsiteY108" fmla="*/ 367108 h 1046071"/>
              <a:gd name="connsiteX109" fmla="*/ 10653735 w 12292893"/>
              <a:gd name="connsiteY109" fmla="*/ 352713 h 1046071"/>
              <a:gd name="connsiteX110" fmla="*/ 10641210 w 12292893"/>
              <a:gd name="connsiteY110" fmla="*/ 347478 h 1046071"/>
              <a:gd name="connsiteX111" fmla="*/ 10369758 w 12292893"/>
              <a:gd name="connsiteY111" fmla="*/ 338879 h 1046071"/>
              <a:gd name="connsiteX112" fmla="*/ 10362654 w 12292893"/>
              <a:gd name="connsiteY112" fmla="*/ 357948 h 1046071"/>
              <a:gd name="connsiteX113" fmla="*/ 10364898 w 12292893"/>
              <a:gd name="connsiteY113" fmla="*/ 358695 h 1046071"/>
              <a:gd name="connsiteX114" fmla="*/ 10369758 w 12292893"/>
              <a:gd name="connsiteY114" fmla="*/ 338879 h 1046071"/>
              <a:gd name="connsiteX115" fmla="*/ 11346424 w 12292893"/>
              <a:gd name="connsiteY115" fmla="*/ 288619 h 1046071"/>
              <a:gd name="connsiteX116" fmla="*/ 11350474 w 12292893"/>
              <a:gd name="connsiteY116" fmla="*/ 306943 h 1046071"/>
              <a:gd name="connsiteX117" fmla="*/ 11351060 w 12292893"/>
              <a:gd name="connsiteY117" fmla="*/ 322053 h 1046071"/>
              <a:gd name="connsiteX118" fmla="*/ 11346424 w 12292893"/>
              <a:gd name="connsiteY118" fmla="*/ 288619 h 1046071"/>
              <a:gd name="connsiteX119" fmla="*/ 11349751 w 12292893"/>
              <a:gd name="connsiteY119" fmla="*/ 159406 h 1046071"/>
              <a:gd name="connsiteX120" fmla="*/ 11338160 w 12292893"/>
              <a:gd name="connsiteY120" fmla="*/ 178288 h 1046071"/>
              <a:gd name="connsiteX121" fmla="*/ 11336104 w 12292893"/>
              <a:gd name="connsiteY121" fmla="*/ 214183 h 1046071"/>
              <a:gd name="connsiteX122" fmla="*/ 11346424 w 12292893"/>
              <a:gd name="connsiteY122" fmla="*/ 288619 h 1046071"/>
              <a:gd name="connsiteX123" fmla="*/ 11329934 w 12292893"/>
              <a:gd name="connsiteY123" fmla="*/ 213996 h 1046071"/>
              <a:gd name="connsiteX124" fmla="*/ 11331617 w 12292893"/>
              <a:gd name="connsiteY124" fmla="*/ 176232 h 1046071"/>
              <a:gd name="connsiteX125" fmla="*/ 11330682 w 12292893"/>
              <a:gd name="connsiteY125" fmla="*/ 166697 h 1046071"/>
              <a:gd name="connsiteX126" fmla="*/ 11320587 w 12292893"/>
              <a:gd name="connsiteY126" fmla="*/ 169315 h 1046071"/>
              <a:gd name="connsiteX127" fmla="*/ 11315166 w 12292893"/>
              <a:gd name="connsiteY127" fmla="*/ 172680 h 1046071"/>
              <a:gd name="connsiteX128" fmla="*/ 11277776 w 12292893"/>
              <a:gd name="connsiteY128" fmla="*/ 204461 h 1046071"/>
              <a:gd name="connsiteX129" fmla="*/ 11265436 w 12292893"/>
              <a:gd name="connsiteY129" fmla="*/ 217174 h 1046071"/>
              <a:gd name="connsiteX130" fmla="*/ 11199630 w 12292893"/>
              <a:gd name="connsiteY130" fmla="*/ 287467 h 1046071"/>
              <a:gd name="connsiteX131" fmla="*/ 11051004 w 12292893"/>
              <a:gd name="connsiteY131" fmla="*/ 311958 h 1046071"/>
              <a:gd name="connsiteX132" fmla="*/ 11045770 w 12292893"/>
              <a:gd name="connsiteY132" fmla="*/ 310088 h 1046071"/>
              <a:gd name="connsiteX133" fmla="*/ 11027636 w 12292893"/>
              <a:gd name="connsiteY133" fmla="*/ 345983 h 1046071"/>
              <a:gd name="connsiteX134" fmla="*/ 11014175 w 12292893"/>
              <a:gd name="connsiteY134" fmla="*/ 376643 h 1046071"/>
              <a:gd name="connsiteX135" fmla="*/ 11019036 w 12292893"/>
              <a:gd name="connsiteY135" fmla="*/ 430484 h 1046071"/>
              <a:gd name="connsiteX136" fmla="*/ 11019036 w 12292893"/>
              <a:gd name="connsiteY136" fmla="*/ 430671 h 1046071"/>
              <a:gd name="connsiteX137" fmla="*/ 11019784 w 12292893"/>
              <a:gd name="connsiteY137" fmla="*/ 435158 h 1046071"/>
              <a:gd name="connsiteX138" fmla="*/ 11028197 w 12292893"/>
              <a:gd name="connsiteY138" fmla="*/ 513490 h 1046071"/>
              <a:gd name="connsiteX139" fmla="*/ 11049322 w 12292893"/>
              <a:gd name="connsiteY139" fmla="*/ 556676 h 1046071"/>
              <a:gd name="connsiteX140" fmla="*/ 11049883 w 12292893"/>
              <a:gd name="connsiteY140" fmla="*/ 566023 h 1046071"/>
              <a:gd name="connsiteX141" fmla="*/ 11085590 w 12292893"/>
              <a:gd name="connsiteY141" fmla="*/ 679128 h 1046071"/>
              <a:gd name="connsiteX142" fmla="*/ 11104472 w 12292893"/>
              <a:gd name="connsiteY142" fmla="*/ 689971 h 1046071"/>
              <a:gd name="connsiteX143" fmla="*/ 11317035 w 12292893"/>
              <a:gd name="connsiteY143" fmla="*/ 699880 h 1046071"/>
              <a:gd name="connsiteX144" fmla="*/ 11460986 w 12292893"/>
              <a:gd name="connsiteY144" fmla="*/ 711097 h 1046071"/>
              <a:gd name="connsiteX145" fmla="*/ 11472764 w 12292893"/>
              <a:gd name="connsiteY145" fmla="*/ 703993 h 1046071"/>
              <a:gd name="connsiteX146" fmla="*/ 11480056 w 12292893"/>
              <a:gd name="connsiteY146" fmla="*/ 653703 h 1046071"/>
              <a:gd name="connsiteX147" fmla="*/ 11491272 w 12292893"/>
              <a:gd name="connsiteY147" fmla="*/ 594066 h 1046071"/>
              <a:gd name="connsiteX148" fmla="*/ 11500620 w 12292893"/>
              <a:gd name="connsiteY148" fmla="*/ 565649 h 1046071"/>
              <a:gd name="connsiteX149" fmla="*/ 11508659 w 12292893"/>
              <a:gd name="connsiteY149" fmla="*/ 503582 h 1046071"/>
              <a:gd name="connsiteX150" fmla="*/ 11499124 w 12292893"/>
              <a:gd name="connsiteY150" fmla="*/ 492925 h 1046071"/>
              <a:gd name="connsiteX151" fmla="*/ 11412193 w 12292893"/>
              <a:gd name="connsiteY151" fmla="*/ 457405 h 1046071"/>
              <a:gd name="connsiteX152" fmla="*/ 11392189 w 12292893"/>
              <a:gd name="connsiteY152" fmla="*/ 434036 h 1046071"/>
              <a:gd name="connsiteX153" fmla="*/ 11392002 w 12292893"/>
              <a:gd name="connsiteY153" fmla="*/ 434223 h 1046071"/>
              <a:gd name="connsiteX154" fmla="*/ 11380785 w 12292893"/>
              <a:gd name="connsiteY154" fmla="*/ 413845 h 1046071"/>
              <a:gd name="connsiteX155" fmla="*/ 11366950 w 12292893"/>
              <a:gd name="connsiteY155" fmla="*/ 381503 h 1046071"/>
              <a:gd name="connsiteX156" fmla="*/ 11350474 w 12292893"/>
              <a:gd name="connsiteY156" fmla="*/ 306943 h 1046071"/>
              <a:gd name="connsiteX157" fmla="*/ 11346947 w 12292893"/>
              <a:gd name="connsiteY157" fmla="*/ 216052 h 1046071"/>
              <a:gd name="connsiteX158" fmla="*/ 11352369 w 12292893"/>
              <a:gd name="connsiteY158" fmla="*/ 178475 h 1046071"/>
              <a:gd name="connsiteX159" fmla="*/ 11354986 w 12292893"/>
              <a:gd name="connsiteY159" fmla="*/ 164828 h 1046071"/>
              <a:gd name="connsiteX160" fmla="*/ 11349751 w 12292893"/>
              <a:gd name="connsiteY160" fmla="*/ 159406 h 1046071"/>
              <a:gd name="connsiteX161" fmla="*/ 10931520 w 12292893"/>
              <a:gd name="connsiteY161" fmla="*/ 265 h 1046071"/>
              <a:gd name="connsiteX162" fmla="*/ 10940144 w 12292893"/>
              <a:gd name="connsiteY162" fmla="*/ 2929 h 1046071"/>
              <a:gd name="connsiteX163" fmla="*/ 10943321 w 12292893"/>
              <a:gd name="connsiteY163" fmla="*/ 6668 h 1046071"/>
              <a:gd name="connsiteX164" fmla="*/ 10943695 w 12292893"/>
              <a:gd name="connsiteY164" fmla="*/ 30224 h 1046071"/>
              <a:gd name="connsiteX165" fmla="*/ 10937526 w 12292893"/>
              <a:gd name="connsiteY165" fmla="*/ 48731 h 1046071"/>
              <a:gd name="connsiteX166" fmla="*/ 10936218 w 12292893"/>
              <a:gd name="connsiteY166" fmla="*/ 54901 h 1046071"/>
              <a:gd name="connsiteX167" fmla="*/ 10930983 w 12292893"/>
              <a:gd name="connsiteY167" fmla="*/ 47797 h 1046071"/>
              <a:gd name="connsiteX168" fmla="*/ 10930422 w 12292893"/>
              <a:gd name="connsiteY168" fmla="*/ 68175 h 1046071"/>
              <a:gd name="connsiteX169" fmla="*/ 10937713 w 12292893"/>
              <a:gd name="connsiteY169" fmla="*/ 79765 h 1046071"/>
              <a:gd name="connsiteX170" fmla="*/ 10973794 w 12292893"/>
              <a:gd name="connsiteY170" fmla="*/ 105751 h 1046071"/>
              <a:gd name="connsiteX171" fmla="*/ 10977346 w 12292893"/>
              <a:gd name="connsiteY171" fmla="*/ 109864 h 1046071"/>
              <a:gd name="connsiteX172" fmla="*/ 11013802 w 12292893"/>
              <a:gd name="connsiteY172" fmla="*/ 137159 h 1046071"/>
              <a:gd name="connsiteX173" fmla="*/ 11039975 w 12292893"/>
              <a:gd name="connsiteY173" fmla="*/ 163145 h 1046071"/>
              <a:gd name="connsiteX174" fmla="*/ 11087834 w 12292893"/>
              <a:gd name="connsiteY174" fmla="*/ 197731 h 1046071"/>
              <a:gd name="connsiteX175" fmla="*/ 11181870 w 12292893"/>
              <a:gd name="connsiteY175" fmla="*/ 189131 h 1046071"/>
              <a:gd name="connsiteX176" fmla="*/ 11210660 w 12292893"/>
              <a:gd name="connsiteY176" fmla="*/ 156041 h 1046071"/>
              <a:gd name="connsiteX177" fmla="*/ 11217204 w 12292893"/>
              <a:gd name="connsiteY177" fmla="*/ 145011 h 1046071"/>
              <a:gd name="connsiteX178" fmla="*/ 11235712 w 12292893"/>
              <a:gd name="connsiteY178" fmla="*/ 107621 h 1046071"/>
              <a:gd name="connsiteX179" fmla="*/ 11240946 w 12292893"/>
              <a:gd name="connsiteY179" fmla="*/ 77335 h 1046071"/>
              <a:gd name="connsiteX180" fmla="*/ 11252911 w 12292893"/>
              <a:gd name="connsiteY180" fmla="*/ 63875 h 1046071"/>
              <a:gd name="connsiteX181" fmla="*/ 11248798 w 12292893"/>
              <a:gd name="connsiteY181" fmla="*/ 58827 h 1046071"/>
              <a:gd name="connsiteX182" fmla="*/ 11254220 w 12292893"/>
              <a:gd name="connsiteY182" fmla="*/ 58453 h 1046071"/>
              <a:gd name="connsiteX183" fmla="*/ 11256650 w 12292893"/>
              <a:gd name="connsiteY183" fmla="*/ 60136 h 1046071"/>
              <a:gd name="connsiteX184" fmla="*/ 11279458 w 12292893"/>
              <a:gd name="connsiteY184" fmla="*/ 63501 h 1046071"/>
              <a:gd name="connsiteX185" fmla="*/ 11317035 w 12292893"/>
              <a:gd name="connsiteY185" fmla="*/ 66305 h 1046071"/>
              <a:gd name="connsiteX186" fmla="*/ 11329186 w 12292893"/>
              <a:gd name="connsiteY186" fmla="*/ 70605 h 1046071"/>
              <a:gd name="connsiteX187" fmla="*/ 11336665 w 12292893"/>
              <a:gd name="connsiteY187" fmla="*/ 72848 h 1046071"/>
              <a:gd name="connsiteX188" fmla="*/ 11374428 w 12292893"/>
              <a:gd name="connsiteY188" fmla="*/ 73222 h 1046071"/>
              <a:gd name="connsiteX189" fmla="*/ 11397236 w 12292893"/>
              <a:gd name="connsiteY189" fmla="*/ 74157 h 1046071"/>
              <a:gd name="connsiteX190" fmla="*/ 11411632 w 12292893"/>
              <a:gd name="connsiteY190" fmla="*/ 80887 h 1046071"/>
              <a:gd name="connsiteX191" fmla="*/ 11431822 w 12292893"/>
              <a:gd name="connsiteY191" fmla="*/ 116595 h 1046071"/>
              <a:gd name="connsiteX192" fmla="*/ 11428457 w 12292893"/>
              <a:gd name="connsiteY192" fmla="*/ 136037 h 1046071"/>
              <a:gd name="connsiteX193" fmla="*/ 11425092 w 12292893"/>
              <a:gd name="connsiteY193" fmla="*/ 135103 h 1046071"/>
              <a:gd name="connsiteX194" fmla="*/ 11421353 w 12292893"/>
              <a:gd name="connsiteY194" fmla="*/ 139029 h 1046071"/>
              <a:gd name="connsiteX195" fmla="*/ 11401350 w 12292893"/>
              <a:gd name="connsiteY195" fmla="*/ 152489 h 1046071"/>
              <a:gd name="connsiteX196" fmla="*/ 11380224 w 12292893"/>
              <a:gd name="connsiteY196" fmla="*/ 155293 h 1046071"/>
              <a:gd name="connsiteX197" fmla="*/ 11358912 w 12292893"/>
              <a:gd name="connsiteY197" fmla="*/ 174549 h 1046071"/>
              <a:gd name="connsiteX198" fmla="*/ 11358164 w 12292893"/>
              <a:gd name="connsiteY198" fmla="*/ 181840 h 1046071"/>
              <a:gd name="connsiteX199" fmla="*/ 11352742 w 12292893"/>
              <a:gd name="connsiteY199" fmla="*/ 221100 h 1046071"/>
              <a:gd name="connsiteX200" fmla="*/ 11351995 w 12292893"/>
              <a:gd name="connsiteY200" fmla="*/ 256620 h 1046071"/>
              <a:gd name="connsiteX201" fmla="*/ 11363399 w 12292893"/>
              <a:gd name="connsiteY201" fmla="*/ 347104 h 1046071"/>
              <a:gd name="connsiteX202" fmla="*/ 11399854 w 12292893"/>
              <a:gd name="connsiteY202" fmla="*/ 420389 h 1046071"/>
              <a:gd name="connsiteX203" fmla="*/ 11514454 w 12292893"/>
              <a:gd name="connsiteY203" fmla="*/ 454975 h 1046071"/>
              <a:gd name="connsiteX204" fmla="*/ 11525298 w 12292893"/>
              <a:gd name="connsiteY204" fmla="*/ 443758 h 1046071"/>
              <a:gd name="connsiteX205" fmla="*/ 11537449 w 12292893"/>
              <a:gd name="connsiteY205" fmla="*/ 387299 h 1046071"/>
              <a:gd name="connsiteX206" fmla="*/ 11538010 w 12292893"/>
              <a:gd name="connsiteY206" fmla="*/ 373464 h 1046071"/>
              <a:gd name="connsiteX207" fmla="*/ 11532402 w 12292893"/>
              <a:gd name="connsiteY207" fmla="*/ 322614 h 1046071"/>
              <a:gd name="connsiteX208" fmla="*/ 11533150 w 12292893"/>
              <a:gd name="connsiteY208" fmla="*/ 320184 h 1046071"/>
              <a:gd name="connsiteX209" fmla="*/ 11534271 w 12292893"/>
              <a:gd name="connsiteY209" fmla="*/ 314949 h 1046071"/>
              <a:gd name="connsiteX210" fmla="*/ 11551844 w 12292893"/>
              <a:gd name="connsiteY210" fmla="*/ 281298 h 1046071"/>
              <a:gd name="connsiteX211" fmla="*/ 11568109 w 12292893"/>
              <a:gd name="connsiteY211" fmla="*/ 272137 h 1046071"/>
              <a:gd name="connsiteX212" fmla="*/ 11574465 w 12292893"/>
              <a:gd name="connsiteY212" fmla="*/ 255873 h 1046071"/>
              <a:gd name="connsiteX213" fmla="*/ 11576709 w 12292893"/>
              <a:gd name="connsiteY213" fmla="*/ 255312 h 1046071"/>
              <a:gd name="connsiteX214" fmla="*/ 11578765 w 12292893"/>
              <a:gd name="connsiteY214" fmla="*/ 239608 h 1046071"/>
              <a:gd name="connsiteX215" fmla="*/ 11575587 w 12292893"/>
              <a:gd name="connsiteY215" fmla="*/ 231756 h 1046071"/>
              <a:gd name="connsiteX216" fmla="*/ 11567735 w 12292893"/>
              <a:gd name="connsiteY216" fmla="*/ 236430 h 1046071"/>
              <a:gd name="connsiteX217" fmla="*/ 11562688 w 12292893"/>
              <a:gd name="connsiteY217" fmla="*/ 238486 h 1046071"/>
              <a:gd name="connsiteX218" fmla="*/ 11563248 w 12292893"/>
              <a:gd name="connsiteY218" fmla="*/ 208948 h 1046071"/>
              <a:gd name="connsiteX219" fmla="*/ 11576522 w 12292893"/>
              <a:gd name="connsiteY219" fmla="*/ 198666 h 1046071"/>
              <a:gd name="connsiteX220" fmla="*/ 11578952 w 12292893"/>
              <a:gd name="connsiteY220" fmla="*/ 186140 h 1046071"/>
              <a:gd name="connsiteX221" fmla="*/ 11571100 w 12292893"/>
              <a:gd name="connsiteY221" fmla="*/ 171184 h 1046071"/>
              <a:gd name="connsiteX222" fmla="*/ 11574465 w 12292893"/>
              <a:gd name="connsiteY222" fmla="*/ 153050 h 1046071"/>
              <a:gd name="connsiteX223" fmla="*/ 11578578 w 12292893"/>
              <a:gd name="connsiteY223" fmla="*/ 129868 h 1046071"/>
              <a:gd name="connsiteX224" fmla="*/ 11575400 w 12292893"/>
              <a:gd name="connsiteY224" fmla="*/ 124073 h 1046071"/>
              <a:gd name="connsiteX225" fmla="*/ 11572409 w 12292893"/>
              <a:gd name="connsiteY225" fmla="*/ 124073 h 1046071"/>
              <a:gd name="connsiteX226" fmla="*/ 11572409 w 12292893"/>
              <a:gd name="connsiteY226" fmla="*/ 122390 h 1046071"/>
              <a:gd name="connsiteX227" fmla="*/ 11582878 w 12292893"/>
              <a:gd name="connsiteY227" fmla="*/ 105004 h 1046071"/>
              <a:gd name="connsiteX228" fmla="*/ 11595591 w 12292893"/>
              <a:gd name="connsiteY228" fmla="*/ 97339 h 1046071"/>
              <a:gd name="connsiteX229" fmla="*/ 11666258 w 12292893"/>
              <a:gd name="connsiteY229" fmla="*/ 134916 h 1046071"/>
              <a:gd name="connsiteX230" fmla="*/ 11667754 w 12292893"/>
              <a:gd name="connsiteY230" fmla="*/ 137159 h 1046071"/>
              <a:gd name="connsiteX231" fmla="*/ 11668875 w 12292893"/>
              <a:gd name="connsiteY231" fmla="*/ 163893 h 1046071"/>
              <a:gd name="connsiteX232" fmla="*/ 11675231 w 12292893"/>
              <a:gd name="connsiteY232" fmla="*/ 182588 h 1046071"/>
              <a:gd name="connsiteX233" fmla="*/ 11694861 w 12292893"/>
              <a:gd name="connsiteY233" fmla="*/ 195114 h 1046071"/>
              <a:gd name="connsiteX234" fmla="*/ 11716174 w 12292893"/>
              <a:gd name="connsiteY234" fmla="*/ 226334 h 1046071"/>
              <a:gd name="connsiteX235" fmla="*/ 11733747 w 12292893"/>
              <a:gd name="connsiteY235" fmla="*/ 283167 h 1046071"/>
              <a:gd name="connsiteX236" fmla="*/ 11737673 w 12292893"/>
              <a:gd name="connsiteY236" fmla="*/ 337383 h 1046071"/>
              <a:gd name="connsiteX237" fmla="*/ 11735804 w 12292893"/>
              <a:gd name="connsiteY237" fmla="*/ 409172 h 1046071"/>
              <a:gd name="connsiteX238" fmla="*/ 11742534 w 12292893"/>
              <a:gd name="connsiteY238" fmla="*/ 502273 h 1046071"/>
              <a:gd name="connsiteX239" fmla="*/ 11749451 w 12292893"/>
              <a:gd name="connsiteY239" fmla="*/ 573875 h 1046071"/>
              <a:gd name="connsiteX240" fmla="*/ 11743094 w 12292893"/>
              <a:gd name="connsiteY240" fmla="*/ 614069 h 1046071"/>
              <a:gd name="connsiteX241" fmla="*/ 11740477 w 12292893"/>
              <a:gd name="connsiteY241" fmla="*/ 624539 h 1046071"/>
              <a:gd name="connsiteX242" fmla="*/ 11732625 w 12292893"/>
              <a:gd name="connsiteY242" fmla="*/ 663798 h 1046071"/>
              <a:gd name="connsiteX243" fmla="*/ 11729634 w 12292893"/>
              <a:gd name="connsiteY243" fmla="*/ 674080 h 1046071"/>
              <a:gd name="connsiteX244" fmla="*/ 11712248 w 12292893"/>
              <a:gd name="connsiteY244" fmla="*/ 697823 h 1046071"/>
              <a:gd name="connsiteX245" fmla="*/ 11700283 w 12292893"/>
              <a:gd name="connsiteY245" fmla="*/ 726240 h 1046071"/>
              <a:gd name="connsiteX246" fmla="*/ 11704957 w 12292893"/>
              <a:gd name="connsiteY246" fmla="*/ 730353 h 1046071"/>
              <a:gd name="connsiteX247" fmla="*/ 11717330 w 12292893"/>
              <a:gd name="connsiteY247" fmla="*/ 732929 h 1046071"/>
              <a:gd name="connsiteX248" fmla="*/ 12192000 w 12292893"/>
              <a:gd name="connsiteY248" fmla="*/ 732929 h 1046071"/>
              <a:gd name="connsiteX249" fmla="*/ 12192000 w 12292893"/>
              <a:gd name="connsiteY249" fmla="*/ 825550 h 1046071"/>
              <a:gd name="connsiteX250" fmla="*/ 12205236 w 12292893"/>
              <a:gd name="connsiteY250" fmla="*/ 832802 h 1046071"/>
              <a:gd name="connsiteX251" fmla="*/ 12204487 w 12292893"/>
              <a:gd name="connsiteY251" fmla="*/ 1036765 h 1046071"/>
              <a:gd name="connsiteX252" fmla="*/ 12196822 w 12292893"/>
              <a:gd name="connsiteY252" fmla="*/ 1044430 h 1046071"/>
              <a:gd name="connsiteX253" fmla="*/ 10934909 w 12292893"/>
              <a:gd name="connsiteY253" fmla="*/ 1005332 h 1046071"/>
              <a:gd name="connsiteX254" fmla="*/ 0 w 12292893"/>
              <a:gd name="connsiteY254" fmla="*/ 908775 h 1046071"/>
              <a:gd name="connsiteX255" fmla="*/ 0 w 12292893"/>
              <a:gd name="connsiteY255" fmla="*/ 732929 h 1046071"/>
              <a:gd name="connsiteX256" fmla="*/ 10184483 w 12292893"/>
              <a:gd name="connsiteY256" fmla="*/ 732929 h 1046071"/>
              <a:gd name="connsiteX257" fmla="*/ 10336481 w 12292893"/>
              <a:gd name="connsiteY257" fmla="*/ 714462 h 1046071"/>
              <a:gd name="connsiteX258" fmla="*/ 10349568 w 12292893"/>
              <a:gd name="connsiteY258" fmla="*/ 713901 h 1046071"/>
              <a:gd name="connsiteX259" fmla="*/ 10356111 w 12292893"/>
              <a:gd name="connsiteY259" fmla="*/ 709414 h 1046071"/>
              <a:gd name="connsiteX260" fmla="*/ 10354615 w 12292893"/>
              <a:gd name="connsiteY260" fmla="*/ 679128 h 1046071"/>
              <a:gd name="connsiteX261" fmla="*/ 10358167 w 12292893"/>
              <a:gd name="connsiteY261" fmla="*/ 520594 h 1046071"/>
              <a:gd name="connsiteX262" fmla="*/ 10372188 w 12292893"/>
              <a:gd name="connsiteY262" fmla="*/ 482269 h 1046071"/>
              <a:gd name="connsiteX263" fmla="*/ 10396679 w 12292893"/>
              <a:gd name="connsiteY263" fmla="*/ 451984 h 1046071"/>
              <a:gd name="connsiteX264" fmla="*/ 10447903 w 12292893"/>
              <a:gd name="connsiteY264" fmla="*/ 334765 h 1046071"/>
              <a:gd name="connsiteX265" fmla="*/ 10448464 w 12292893"/>
              <a:gd name="connsiteY265" fmla="*/ 261107 h 1046071"/>
              <a:gd name="connsiteX266" fmla="*/ 10446408 w 12292893"/>
              <a:gd name="connsiteY266" fmla="*/ 225774 h 1046071"/>
              <a:gd name="connsiteX267" fmla="*/ 10448464 w 12292893"/>
              <a:gd name="connsiteY267" fmla="*/ 215678 h 1046071"/>
              <a:gd name="connsiteX268" fmla="*/ 10453512 w 12292893"/>
              <a:gd name="connsiteY268" fmla="*/ 201096 h 1046071"/>
              <a:gd name="connsiteX269" fmla="*/ 10442856 w 12292893"/>
              <a:gd name="connsiteY269" fmla="*/ 229139 h 1046071"/>
              <a:gd name="connsiteX270" fmla="*/ 10417991 w 12292893"/>
              <a:gd name="connsiteY270" fmla="*/ 307471 h 1046071"/>
              <a:gd name="connsiteX271" fmla="*/ 10413318 w 12292893"/>
              <a:gd name="connsiteY271" fmla="*/ 312331 h 1046071"/>
              <a:gd name="connsiteX272" fmla="*/ 10410513 w 12292893"/>
              <a:gd name="connsiteY272" fmla="*/ 310649 h 1046071"/>
              <a:gd name="connsiteX273" fmla="*/ 10388266 w 12292893"/>
              <a:gd name="connsiteY273" fmla="*/ 406929 h 1046071"/>
              <a:gd name="connsiteX274" fmla="*/ 10366767 w 12292893"/>
              <a:gd name="connsiteY274" fmla="*/ 418706 h 1046071"/>
              <a:gd name="connsiteX275" fmla="*/ 10364337 w 12292893"/>
              <a:gd name="connsiteY275" fmla="*/ 417398 h 1046071"/>
              <a:gd name="connsiteX276" fmla="*/ 10363963 w 12292893"/>
              <a:gd name="connsiteY276" fmla="*/ 416650 h 1046071"/>
              <a:gd name="connsiteX277" fmla="*/ 10365458 w 12292893"/>
              <a:gd name="connsiteY277" fmla="*/ 415528 h 1046071"/>
              <a:gd name="connsiteX278" fmla="*/ 10368263 w 12292893"/>
              <a:gd name="connsiteY278" fmla="*/ 397768 h 1046071"/>
              <a:gd name="connsiteX279" fmla="*/ 10360784 w 12292893"/>
              <a:gd name="connsiteY279" fmla="*/ 413472 h 1046071"/>
              <a:gd name="connsiteX280" fmla="*/ 10362841 w 12292893"/>
              <a:gd name="connsiteY280" fmla="*/ 393468 h 1046071"/>
              <a:gd name="connsiteX281" fmla="*/ 10356298 w 12292893"/>
              <a:gd name="connsiteY281" fmla="*/ 413659 h 1046071"/>
              <a:gd name="connsiteX282" fmla="*/ 10355737 w 12292893"/>
              <a:gd name="connsiteY282" fmla="*/ 411041 h 1046071"/>
              <a:gd name="connsiteX283" fmla="*/ 10356671 w 12292893"/>
              <a:gd name="connsiteY283" fmla="*/ 393468 h 1046071"/>
              <a:gd name="connsiteX284" fmla="*/ 10355176 w 12292893"/>
              <a:gd name="connsiteY284" fmla="*/ 360004 h 1046071"/>
              <a:gd name="connsiteX285" fmla="*/ 10369010 w 12292893"/>
              <a:gd name="connsiteY285" fmla="*/ 311023 h 1046071"/>
              <a:gd name="connsiteX286" fmla="*/ 10397053 w 12292893"/>
              <a:gd name="connsiteY286" fmla="*/ 275129 h 1046071"/>
              <a:gd name="connsiteX287" fmla="*/ 10414252 w 12292893"/>
              <a:gd name="connsiteY287" fmla="*/ 237925 h 1046071"/>
              <a:gd name="connsiteX288" fmla="*/ 10429582 w 12292893"/>
              <a:gd name="connsiteY288" fmla="*/ 193244 h 1046071"/>
              <a:gd name="connsiteX289" fmla="*/ 10435751 w 12292893"/>
              <a:gd name="connsiteY289" fmla="*/ 178849 h 1046071"/>
              <a:gd name="connsiteX290" fmla="*/ 10450521 w 12292893"/>
              <a:gd name="connsiteY290" fmla="*/ 160902 h 1046071"/>
              <a:gd name="connsiteX291" fmla="*/ 10481368 w 12292893"/>
              <a:gd name="connsiteY291" fmla="*/ 133233 h 1046071"/>
              <a:gd name="connsiteX292" fmla="*/ 10489406 w 12292893"/>
              <a:gd name="connsiteY292" fmla="*/ 118277 h 1046071"/>
              <a:gd name="connsiteX293" fmla="*/ 10506232 w 12292893"/>
              <a:gd name="connsiteY293" fmla="*/ 95282 h 1046071"/>
              <a:gd name="connsiteX294" fmla="*/ 10529227 w 12292893"/>
              <a:gd name="connsiteY294" fmla="*/ 93039 h 1046071"/>
              <a:gd name="connsiteX295" fmla="*/ 10577460 w 12292893"/>
              <a:gd name="connsiteY295" fmla="*/ 80139 h 1046071"/>
              <a:gd name="connsiteX296" fmla="*/ 10582321 w 12292893"/>
              <a:gd name="connsiteY296" fmla="*/ 68361 h 1046071"/>
              <a:gd name="connsiteX297" fmla="*/ 10581947 w 12292893"/>
              <a:gd name="connsiteY297" fmla="*/ 62005 h 1046071"/>
              <a:gd name="connsiteX298" fmla="*/ 10581572 w 12292893"/>
              <a:gd name="connsiteY298" fmla="*/ 47984 h 1046071"/>
              <a:gd name="connsiteX299" fmla="*/ 10576899 w 12292893"/>
              <a:gd name="connsiteY299" fmla="*/ 34336 h 1046071"/>
              <a:gd name="connsiteX300" fmla="*/ 10572599 w 12292893"/>
              <a:gd name="connsiteY300" fmla="*/ 17137 h 1046071"/>
              <a:gd name="connsiteX301" fmla="*/ 10579329 w 12292893"/>
              <a:gd name="connsiteY301" fmla="*/ 1246 h 1046071"/>
              <a:gd name="connsiteX302" fmla="*/ 10594846 w 12292893"/>
              <a:gd name="connsiteY302" fmla="*/ 6107 h 1046071"/>
              <a:gd name="connsiteX303" fmla="*/ 10632984 w 12292893"/>
              <a:gd name="connsiteY303" fmla="*/ 23867 h 1046071"/>
              <a:gd name="connsiteX304" fmla="*/ 10701595 w 12292893"/>
              <a:gd name="connsiteY304" fmla="*/ 30971 h 1046071"/>
              <a:gd name="connsiteX305" fmla="*/ 10770392 w 12292893"/>
              <a:gd name="connsiteY305" fmla="*/ 33215 h 1046071"/>
              <a:gd name="connsiteX306" fmla="*/ 10898080 w 12292893"/>
              <a:gd name="connsiteY306" fmla="*/ 20689 h 1046071"/>
              <a:gd name="connsiteX307" fmla="*/ 10923878 w 12292893"/>
              <a:gd name="connsiteY307" fmla="*/ 5172 h 1046071"/>
              <a:gd name="connsiteX308" fmla="*/ 10931520 w 12292893"/>
              <a:gd name="connsiteY308" fmla="*/ 265 h 1046071"/>
              <a:gd name="connsiteX0" fmla="*/ 11634616 w 12292893"/>
              <a:gd name="connsiteY0" fmla="*/ 695510 h 1046071"/>
              <a:gd name="connsiteX1" fmla="*/ 11628681 w 12292893"/>
              <a:gd name="connsiteY1" fmla="*/ 699880 h 1046071"/>
              <a:gd name="connsiteX2" fmla="*/ 11627185 w 12292893"/>
              <a:gd name="connsiteY2" fmla="*/ 725492 h 1046071"/>
              <a:gd name="connsiteX3" fmla="*/ 11644384 w 12292893"/>
              <a:gd name="connsiteY3" fmla="*/ 729979 h 1046071"/>
              <a:gd name="connsiteX4" fmla="*/ 11651863 w 12292893"/>
              <a:gd name="connsiteY4" fmla="*/ 730913 h 1046071"/>
              <a:gd name="connsiteX5" fmla="*/ 11663080 w 12292893"/>
              <a:gd name="connsiteY5" fmla="*/ 719883 h 1046071"/>
              <a:gd name="connsiteX6" fmla="*/ 11662519 w 12292893"/>
              <a:gd name="connsiteY6" fmla="*/ 715209 h 1046071"/>
              <a:gd name="connsiteX7" fmla="*/ 11641954 w 12292893"/>
              <a:gd name="connsiteY7" fmla="*/ 696328 h 1046071"/>
              <a:gd name="connsiteX8" fmla="*/ 11634616 w 12292893"/>
              <a:gd name="connsiteY8" fmla="*/ 695510 h 1046071"/>
              <a:gd name="connsiteX9" fmla="*/ 11559135 w 12292893"/>
              <a:gd name="connsiteY9" fmla="*/ 473903 h 1046071"/>
              <a:gd name="connsiteX10" fmla="*/ 11555396 w 12292893"/>
              <a:gd name="connsiteY10" fmla="*/ 476100 h 1046071"/>
              <a:gd name="connsiteX11" fmla="*/ 11542684 w 12292893"/>
              <a:gd name="connsiteY11" fmla="*/ 481895 h 1046071"/>
              <a:gd name="connsiteX12" fmla="*/ 11525110 w 12292893"/>
              <a:gd name="connsiteY12" fmla="*/ 505078 h 1046071"/>
              <a:gd name="connsiteX13" fmla="*/ 11524736 w 12292893"/>
              <a:gd name="connsiteY13" fmla="*/ 515360 h 1046071"/>
              <a:gd name="connsiteX14" fmla="*/ 11519876 w 12292893"/>
              <a:gd name="connsiteY14" fmla="*/ 555928 h 1046071"/>
              <a:gd name="connsiteX15" fmla="*/ 11506976 w 12292893"/>
              <a:gd name="connsiteY15" fmla="*/ 603787 h 1046071"/>
              <a:gd name="connsiteX16" fmla="*/ 11503611 w 12292893"/>
              <a:gd name="connsiteY16" fmla="*/ 628652 h 1046071"/>
              <a:gd name="connsiteX17" fmla="*/ 11498190 w 12292893"/>
              <a:gd name="connsiteY17" fmla="*/ 677072 h 1046071"/>
              <a:gd name="connsiteX18" fmla="*/ 11491646 w 12292893"/>
              <a:gd name="connsiteY18" fmla="*/ 701375 h 1046071"/>
              <a:gd name="connsiteX19" fmla="*/ 11500246 w 12292893"/>
              <a:gd name="connsiteY19" fmla="*/ 714275 h 1046071"/>
              <a:gd name="connsiteX20" fmla="*/ 11579139 w 12292893"/>
              <a:gd name="connsiteY20" fmla="*/ 722314 h 1046071"/>
              <a:gd name="connsiteX21" fmla="*/ 11601573 w 12292893"/>
              <a:gd name="connsiteY21" fmla="*/ 701188 h 1046071"/>
              <a:gd name="connsiteX22" fmla="*/ 11592039 w 12292893"/>
              <a:gd name="connsiteY22" fmla="*/ 685298 h 1046071"/>
              <a:gd name="connsiteX23" fmla="*/ 11574652 w 12292893"/>
              <a:gd name="connsiteY23" fmla="*/ 650525 h 1046071"/>
              <a:gd name="connsiteX24" fmla="*/ 11575400 w 12292893"/>
              <a:gd name="connsiteY24" fmla="*/ 643234 h 1046071"/>
              <a:gd name="connsiteX25" fmla="*/ 11572035 w 12292893"/>
              <a:gd name="connsiteY25" fmla="*/ 635008 h 1046071"/>
              <a:gd name="connsiteX26" fmla="*/ 11560257 w 12292893"/>
              <a:gd name="connsiteY26" fmla="*/ 640990 h 1046071"/>
              <a:gd name="connsiteX27" fmla="*/ 11552218 w 12292893"/>
              <a:gd name="connsiteY27" fmla="*/ 643047 h 1046071"/>
              <a:gd name="connsiteX28" fmla="*/ 11546797 w 12292893"/>
              <a:gd name="connsiteY28" fmla="*/ 630708 h 1046071"/>
              <a:gd name="connsiteX29" fmla="*/ 11548105 w 12292893"/>
              <a:gd name="connsiteY29" fmla="*/ 604535 h 1046071"/>
              <a:gd name="connsiteX30" fmla="*/ 11563248 w 12292893"/>
              <a:gd name="connsiteY30" fmla="*/ 482269 h 1046071"/>
              <a:gd name="connsiteX31" fmla="*/ 11562874 w 12292893"/>
              <a:gd name="connsiteY31" fmla="*/ 474230 h 1046071"/>
              <a:gd name="connsiteX32" fmla="*/ 11559135 w 12292893"/>
              <a:gd name="connsiteY32" fmla="*/ 473903 h 1046071"/>
              <a:gd name="connsiteX33" fmla="*/ 11566614 w 12292893"/>
              <a:gd name="connsiteY33" fmla="*/ 432915 h 1046071"/>
              <a:gd name="connsiteX34" fmla="*/ 11534832 w 12292893"/>
              <a:gd name="connsiteY34" fmla="*/ 477783 h 1046071"/>
              <a:gd name="connsiteX35" fmla="*/ 11566614 w 12292893"/>
              <a:gd name="connsiteY35" fmla="*/ 432915 h 1046071"/>
              <a:gd name="connsiteX36" fmla="*/ 11397236 w 12292893"/>
              <a:gd name="connsiteY36" fmla="*/ 427493 h 1046071"/>
              <a:gd name="connsiteX37" fmla="*/ 11415558 w 12292893"/>
              <a:gd name="connsiteY37" fmla="*/ 452544 h 1046071"/>
              <a:gd name="connsiteX38" fmla="*/ 11502676 w 12292893"/>
              <a:gd name="connsiteY38" fmla="*/ 486756 h 1046071"/>
              <a:gd name="connsiteX39" fmla="*/ 11513333 w 12292893"/>
              <a:gd name="connsiteY39" fmla="*/ 482269 h 1046071"/>
              <a:gd name="connsiteX40" fmla="*/ 11520063 w 12292893"/>
              <a:gd name="connsiteY40" fmla="*/ 459835 h 1046071"/>
              <a:gd name="connsiteX41" fmla="*/ 11397236 w 12292893"/>
              <a:gd name="connsiteY41" fmla="*/ 427493 h 1046071"/>
              <a:gd name="connsiteX42" fmla="*/ 10946687 w 12292893"/>
              <a:gd name="connsiteY42" fmla="*/ 423941 h 1046071"/>
              <a:gd name="connsiteX43" fmla="*/ 10942386 w 12292893"/>
              <a:gd name="connsiteY43" fmla="*/ 428241 h 1046071"/>
              <a:gd name="connsiteX44" fmla="*/ 10897893 w 12292893"/>
              <a:gd name="connsiteY44" fmla="*/ 500778 h 1046071"/>
              <a:gd name="connsiteX45" fmla="*/ 10888732 w 12292893"/>
              <a:gd name="connsiteY45" fmla="*/ 530876 h 1046071"/>
              <a:gd name="connsiteX46" fmla="*/ 10876394 w 12292893"/>
              <a:gd name="connsiteY46" fmla="*/ 565275 h 1046071"/>
              <a:gd name="connsiteX47" fmla="*/ 10840686 w 12292893"/>
              <a:gd name="connsiteY47" fmla="*/ 659311 h 1046071"/>
              <a:gd name="connsiteX48" fmla="*/ 10840312 w 12292893"/>
              <a:gd name="connsiteY48" fmla="*/ 679689 h 1046071"/>
              <a:gd name="connsiteX49" fmla="*/ 10848164 w 12292893"/>
              <a:gd name="connsiteY49" fmla="*/ 687167 h 1046071"/>
              <a:gd name="connsiteX50" fmla="*/ 10866859 w 12292893"/>
              <a:gd name="connsiteY50" fmla="*/ 686606 h 1046071"/>
              <a:gd name="connsiteX51" fmla="*/ 11009689 w 12292893"/>
              <a:gd name="connsiteY51" fmla="*/ 686606 h 1046071"/>
              <a:gd name="connsiteX52" fmla="*/ 11048948 w 12292893"/>
              <a:gd name="connsiteY52" fmla="*/ 686980 h 1046071"/>
              <a:gd name="connsiteX53" fmla="*/ 11054931 w 12292893"/>
              <a:gd name="connsiteY53" fmla="*/ 681559 h 1046071"/>
              <a:gd name="connsiteX54" fmla="*/ 10998846 w 12292893"/>
              <a:gd name="connsiteY54" fmla="*/ 577240 h 1046071"/>
              <a:gd name="connsiteX55" fmla="*/ 10985572 w 12292893"/>
              <a:gd name="connsiteY55" fmla="*/ 545459 h 1046071"/>
              <a:gd name="connsiteX56" fmla="*/ 10981272 w 12292893"/>
              <a:gd name="connsiteY56" fmla="*/ 514051 h 1046071"/>
              <a:gd name="connsiteX57" fmla="*/ 10950238 w 12292893"/>
              <a:gd name="connsiteY57" fmla="*/ 428989 h 1046071"/>
              <a:gd name="connsiteX58" fmla="*/ 10946687 w 12292893"/>
              <a:gd name="connsiteY58" fmla="*/ 423941 h 1046071"/>
              <a:gd name="connsiteX59" fmla="*/ 11552779 w 12292893"/>
              <a:gd name="connsiteY59" fmla="*/ 389729 h 1046071"/>
              <a:gd name="connsiteX60" fmla="*/ 11548853 w 12292893"/>
              <a:gd name="connsiteY60" fmla="*/ 393468 h 1046071"/>
              <a:gd name="connsiteX61" fmla="*/ 11541375 w 12292893"/>
              <a:gd name="connsiteY61" fmla="*/ 436654 h 1046071"/>
              <a:gd name="connsiteX62" fmla="*/ 11544180 w 12292893"/>
              <a:gd name="connsiteY62" fmla="*/ 440579 h 1046071"/>
              <a:gd name="connsiteX63" fmla="*/ 11569604 w 12292893"/>
              <a:gd name="connsiteY63" fmla="*/ 410854 h 1046071"/>
              <a:gd name="connsiteX64" fmla="*/ 11552779 w 12292893"/>
              <a:gd name="connsiteY64" fmla="*/ 389729 h 1046071"/>
              <a:gd name="connsiteX65" fmla="*/ 10553296 w 12292893"/>
              <a:gd name="connsiteY65" fmla="*/ 389238 h 1046071"/>
              <a:gd name="connsiteX66" fmla="*/ 10546613 w 12292893"/>
              <a:gd name="connsiteY66" fmla="*/ 392159 h 1046071"/>
              <a:gd name="connsiteX67" fmla="*/ 10495015 w 12292893"/>
              <a:gd name="connsiteY67" fmla="*/ 432540 h 1046071"/>
              <a:gd name="connsiteX68" fmla="*/ 10419487 w 12292893"/>
              <a:gd name="connsiteY68" fmla="*/ 513677 h 1046071"/>
              <a:gd name="connsiteX69" fmla="*/ 10408831 w 12292893"/>
              <a:gd name="connsiteY69" fmla="*/ 548824 h 1046071"/>
              <a:gd name="connsiteX70" fmla="*/ 10406027 w 12292893"/>
              <a:gd name="connsiteY70" fmla="*/ 564341 h 1046071"/>
              <a:gd name="connsiteX71" fmla="*/ 10395183 w 12292893"/>
              <a:gd name="connsiteY71" fmla="*/ 656881 h 1046071"/>
              <a:gd name="connsiteX72" fmla="*/ 10400605 w 12292893"/>
              <a:gd name="connsiteY72" fmla="*/ 701375 h 1046071"/>
              <a:gd name="connsiteX73" fmla="*/ 10411448 w 12292893"/>
              <a:gd name="connsiteY73" fmla="*/ 710910 h 1046071"/>
              <a:gd name="connsiteX74" fmla="*/ 10487911 w 12292893"/>
              <a:gd name="connsiteY74" fmla="*/ 705488 h 1046071"/>
              <a:gd name="connsiteX75" fmla="*/ 10681778 w 12292893"/>
              <a:gd name="connsiteY75" fmla="*/ 693336 h 1046071"/>
              <a:gd name="connsiteX76" fmla="*/ 10697669 w 12292893"/>
              <a:gd name="connsiteY76" fmla="*/ 681933 h 1046071"/>
              <a:gd name="connsiteX77" fmla="*/ 10679348 w 12292893"/>
              <a:gd name="connsiteY77" fmla="*/ 672585 h 1046071"/>
              <a:gd name="connsiteX78" fmla="*/ 10589238 w 12292893"/>
              <a:gd name="connsiteY78" fmla="*/ 551067 h 1046071"/>
              <a:gd name="connsiteX79" fmla="*/ 10563812 w 12292893"/>
              <a:gd name="connsiteY79" fmla="*/ 480213 h 1046071"/>
              <a:gd name="connsiteX80" fmla="*/ 10556895 w 12292893"/>
              <a:gd name="connsiteY80" fmla="*/ 395711 h 1046071"/>
              <a:gd name="connsiteX81" fmla="*/ 10553296 w 12292893"/>
              <a:gd name="connsiteY81" fmla="*/ 389238 h 1046071"/>
              <a:gd name="connsiteX82" fmla="*/ 10641210 w 12292893"/>
              <a:gd name="connsiteY82" fmla="*/ 347478 h 1046071"/>
              <a:gd name="connsiteX83" fmla="*/ 10632984 w 12292893"/>
              <a:gd name="connsiteY83" fmla="*/ 351404 h 1046071"/>
              <a:gd name="connsiteX84" fmla="*/ 10627562 w 12292893"/>
              <a:gd name="connsiteY84" fmla="*/ 370847 h 1046071"/>
              <a:gd name="connsiteX85" fmla="*/ 10624197 w 12292893"/>
              <a:gd name="connsiteY85" fmla="*/ 384494 h 1046071"/>
              <a:gd name="connsiteX86" fmla="*/ 10619897 w 12292893"/>
              <a:gd name="connsiteY86" fmla="*/ 408237 h 1046071"/>
              <a:gd name="connsiteX87" fmla="*/ 10618402 w 12292893"/>
              <a:gd name="connsiteY87" fmla="*/ 416276 h 1046071"/>
              <a:gd name="connsiteX88" fmla="*/ 10614850 w 12292893"/>
              <a:gd name="connsiteY88" fmla="*/ 491617 h 1046071"/>
              <a:gd name="connsiteX89" fmla="*/ 10628684 w 12292893"/>
              <a:gd name="connsiteY89" fmla="*/ 528446 h 1046071"/>
              <a:gd name="connsiteX90" fmla="*/ 10636349 w 12292893"/>
              <a:gd name="connsiteY90" fmla="*/ 543215 h 1046071"/>
              <a:gd name="connsiteX91" fmla="*/ 10660466 w 12292893"/>
              <a:gd name="connsiteY91" fmla="*/ 592383 h 1046071"/>
              <a:gd name="connsiteX92" fmla="*/ 10713372 w 12292893"/>
              <a:gd name="connsiteY92" fmla="*/ 648842 h 1046071"/>
              <a:gd name="connsiteX93" fmla="*/ 10729824 w 12292893"/>
              <a:gd name="connsiteY93" fmla="*/ 672024 h 1046071"/>
              <a:gd name="connsiteX94" fmla="*/ 10734685 w 12292893"/>
              <a:gd name="connsiteY94" fmla="*/ 678567 h 1046071"/>
              <a:gd name="connsiteX95" fmla="*/ 10779366 w 12292893"/>
              <a:gd name="connsiteY95" fmla="*/ 690719 h 1046071"/>
              <a:gd name="connsiteX96" fmla="*/ 10807409 w 12292893"/>
              <a:gd name="connsiteY96" fmla="*/ 669781 h 1046071"/>
              <a:gd name="connsiteX97" fmla="*/ 10813204 w 12292893"/>
              <a:gd name="connsiteY97" fmla="*/ 655012 h 1046071"/>
              <a:gd name="connsiteX98" fmla="*/ 10833956 w 12292893"/>
              <a:gd name="connsiteY98" fmla="*/ 531811 h 1046071"/>
              <a:gd name="connsiteX99" fmla="*/ 10842742 w 12292893"/>
              <a:gd name="connsiteY99" fmla="*/ 502086 h 1046071"/>
              <a:gd name="connsiteX100" fmla="*/ 10859754 w 12292893"/>
              <a:gd name="connsiteY100" fmla="*/ 474604 h 1046071"/>
              <a:gd name="connsiteX101" fmla="*/ 10892658 w 12292893"/>
              <a:gd name="connsiteY101" fmla="*/ 368790 h 1046071"/>
              <a:gd name="connsiteX102" fmla="*/ 10885180 w 12292893"/>
              <a:gd name="connsiteY102" fmla="*/ 362621 h 1046071"/>
              <a:gd name="connsiteX103" fmla="*/ 10836199 w 12292893"/>
              <a:gd name="connsiteY103" fmla="*/ 374025 h 1046071"/>
              <a:gd name="connsiteX104" fmla="*/ 10791518 w 12292893"/>
              <a:gd name="connsiteY104" fmla="*/ 379634 h 1046071"/>
              <a:gd name="connsiteX105" fmla="*/ 10745154 w 12292893"/>
              <a:gd name="connsiteY105" fmla="*/ 377016 h 1046071"/>
              <a:gd name="connsiteX106" fmla="*/ 10727020 w 12292893"/>
              <a:gd name="connsiteY106" fmla="*/ 374586 h 1046071"/>
              <a:gd name="connsiteX107" fmla="*/ 10711503 w 12292893"/>
              <a:gd name="connsiteY107" fmla="*/ 371408 h 1046071"/>
              <a:gd name="connsiteX108" fmla="*/ 10693369 w 12292893"/>
              <a:gd name="connsiteY108" fmla="*/ 367108 h 1046071"/>
              <a:gd name="connsiteX109" fmla="*/ 10653735 w 12292893"/>
              <a:gd name="connsiteY109" fmla="*/ 352713 h 1046071"/>
              <a:gd name="connsiteX110" fmla="*/ 10641210 w 12292893"/>
              <a:gd name="connsiteY110" fmla="*/ 347478 h 1046071"/>
              <a:gd name="connsiteX111" fmla="*/ 10369758 w 12292893"/>
              <a:gd name="connsiteY111" fmla="*/ 338879 h 1046071"/>
              <a:gd name="connsiteX112" fmla="*/ 10362654 w 12292893"/>
              <a:gd name="connsiteY112" fmla="*/ 357948 h 1046071"/>
              <a:gd name="connsiteX113" fmla="*/ 10364898 w 12292893"/>
              <a:gd name="connsiteY113" fmla="*/ 358695 h 1046071"/>
              <a:gd name="connsiteX114" fmla="*/ 10369758 w 12292893"/>
              <a:gd name="connsiteY114" fmla="*/ 338879 h 1046071"/>
              <a:gd name="connsiteX115" fmla="*/ 11346424 w 12292893"/>
              <a:gd name="connsiteY115" fmla="*/ 288619 h 1046071"/>
              <a:gd name="connsiteX116" fmla="*/ 11350474 w 12292893"/>
              <a:gd name="connsiteY116" fmla="*/ 306943 h 1046071"/>
              <a:gd name="connsiteX117" fmla="*/ 11351060 w 12292893"/>
              <a:gd name="connsiteY117" fmla="*/ 322053 h 1046071"/>
              <a:gd name="connsiteX118" fmla="*/ 11346424 w 12292893"/>
              <a:gd name="connsiteY118" fmla="*/ 288619 h 1046071"/>
              <a:gd name="connsiteX119" fmla="*/ 11349751 w 12292893"/>
              <a:gd name="connsiteY119" fmla="*/ 159406 h 1046071"/>
              <a:gd name="connsiteX120" fmla="*/ 11338160 w 12292893"/>
              <a:gd name="connsiteY120" fmla="*/ 178288 h 1046071"/>
              <a:gd name="connsiteX121" fmla="*/ 11336104 w 12292893"/>
              <a:gd name="connsiteY121" fmla="*/ 214183 h 1046071"/>
              <a:gd name="connsiteX122" fmla="*/ 11346424 w 12292893"/>
              <a:gd name="connsiteY122" fmla="*/ 288619 h 1046071"/>
              <a:gd name="connsiteX123" fmla="*/ 11329934 w 12292893"/>
              <a:gd name="connsiteY123" fmla="*/ 213996 h 1046071"/>
              <a:gd name="connsiteX124" fmla="*/ 11331617 w 12292893"/>
              <a:gd name="connsiteY124" fmla="*/ 176232 h 1046071"/>
              <a:gd name="connsiteX125" fmla="*/ 11330682 w 12292893"/>
              <a:gd name="connsiteY125" fmla="*/ 166697 h 1046071"/>
              <a:gd name="connsiteX126" fmla="*/ 11320587 w 12292893"/>
              <a:gd name="connsiteY126" fmla="*/ 169315 h 1046071"/>
              <a:gd name="connsiteX127" fmla="*/ 11315166 w 12292893"/>
              <a:gd name="connsiteY127" fmla="*/ 172680 h 1046071"/>
              <a:gd name="connsiteX128" fmla="*/ 11277776 w 12292893"/>
              <a:gd name="connsiteY128" fmla="*/ 204461 h 1046071"/>
              <a:gd name="connsiteX129" fmla="*/ 11265436 w 12292893"/>
              <a:gd name="connsiteY129" fmla="*/ 217174 h 1046071"/>
              <a:gd name="connsiteX130" fmla="*/ 11199630 w 12292893"/>
              <a:gd name="connsiteY130" fmla="*/ 287467 h 1046071"/>
              <a:gd name="connsiteX131" fmla="*/ 11051004 w 12292893"/>
              <a:gd name="connsiteY131" fmla="*/ 311958 h 1046071"/>
              <a:gd name="connsiteX132" fmla="*/ 11045770 w 12292893"/>
              <a:gd name="connsiteY132" fmla="*/ 310088 h 1046071"/>
              <a:gd name="connsiteX133" fmla="*/ 11027636 w 12292893"/>
              <a:gd name="connsiteY133" fmla="*/ 345983 h 1046071"/>
              <a:gd name="connsiteX134" fmla="*/ 11014175 w 12292893"/>
              <a:gd name="connsiteY134" fmla="*/ 376643 h 1046071"/>
              <a:gd name="connsiteX135" fmla="*/ 11019036 w 12292893"/>
              <a:gd name="connsiteY135" fmla="*/ 430484 h 1046071"/>
              <a:gd name="connsiteX136" fmla="*/ 11019036 w 12292893"/>
              <a:gd name="connsiteY136" fmla="*/ 430671 h 1046071"/>
              <a:gd name="connsiteX137" fmla="*/ 11019784 w 12292893"/>
              <a:gd name="connsiteY137" fmla="*/ 435158 h 1046071"/>
              <a:gd name="connsiteX138" fmla="*/ 11028197 w 12292893"/>
              <a:gd name="connsiteY138" fmla="*/ 513490 h 1046071"/>
              <a:gd name="connsiteX139" fmla="*/ 11049322 w 12292893"/>
              <a:gd name="connsiteY139" fmla="*/ 556676 h 1046071"/>
              <a:gd name="connsiteX140" fmla="*/ 11049883 w 12292893"/>
              <a:gd name="connsiteY140" fmla="*/ 566023 h 1046071"/>
              <a:gd name="connsiteX141" fmla="*/ 11085590 w 12292893"/>
              <a:gd name="connsiteY141" fmla="*/ 679128 h 1046071"/>
              <a:gd name="connsiteX142" fmla="*/ 11104472 w 12292893"/>
              <a:gd name="connsiteY142" fmla="*/ 689971 h 1046071"/>
              <a:gd name="connsiteX143" fmla="*/ 11317035 w 12292893"/>
              <a:gd name="connsiteY143" fmla="*/ 699880 h 1046071"/>
              <a:gd name="connsiteX144" fmla="*/ 11460986 w 12292893"/>
              <a:gd name="connsiteY144" fmla="*/ 711097 h 1046071"/>
              <a:gd name="connsiteX145" fmla="*/ 11472764 w 12292893"/>
              <a:gd name="connsiteY145" fmla="*/ 703993 h 1046071"/>
              <a:gd name="connsiteX146" fmla="*/ 11480056 w 12292893"/>
              <a:gd name="connsiteY146" fmla="*/ 653703 h 1046071"/>
              <a:gd name="connsiteX147" fmla="*/ 11491272 w 12292893"/>
              <a:gd name="connsiteY147" fmla="*/ 594066 h 1046071"/>
              <a:gd name="connsiteX148" fmla="*/ 11500620 w 12292893"/>
              <a:gd name="connsiteY148" fmla="*/ 565649 h 1046071"/>
              <a:gd name="connsiteX149" fmla="*/ 11508659 w 12292893"/>
              <a:gd name="connsiteY149" fmla="*/ 503582 h 1046071"/>
              <a:gd name="connsiteX150" fmla="*/ 11499124 w 12292893"/>
              <a:gd name="connsiteY150" fmla="*/ 492925 h 1046071"/>
              <a:gd name="connsiteX151" fmla="*/ 11412193 w 12292893"/>
              <a:gd name="connsiteY151" fmla="*/ 457405 h 1046071"/>
              <a:gd name="connsiteX152" fmla="*/ 11392189 w 12292893"/>
              <a:gd name="connsiteY152" fmla="*/ 434036 h 1046071"/>
              <a:gd name="connsiteX153" fmla="*/ 11392002 w 12292893"/>
              <a:gd name="connsiteY153" fmla="*/ 434223 h 1046071"/>
              <a:gd name="connsiteX154" fmla="*/ 11380785 w 12292893"/>
              <a:gd name="connsiteY154" fmla="*/ 413845 h 1046071"/>
              <a:gd name="connsiteX155" fmla="*/ 11366950 w 12292893"/>
              <a:gd name="connsiteY155" fmla="*/ 381503 h 1046071"/>
              <a:gd name="connsiteX156" fmla="*/ 11350474 w 12292893"/>
              <a:gd name="connsiteY156" fmla="*/ 306943 h 1046071"/>
              <a:gd name="connsiteX157" fmla="*/ 11346947 w 12292893"/>
              <a:gd name="connsiteY157" fmla="*/ 216052 h 1046071"/>
              <a:gd name="connsiteX158" fmla="*/ 11352369 w 12292893"/>
              <a:gd name="connsiteY158" fmla="*/ 178475 h 1046071"/>
              <a:gd name="connsiteX159" fmla="*/ 11354986 w 12292893"/>
              <a:gd name="connsiteY159" fmla="*/ 164828 h 1046071"/>
              <a:gd name="connsiteX160" fmla="*/ 11349751 w 12292893"/>
              <a:gd name="connsiteY160" fmla="*/ 159406 h 1046071"/>
              <a:gd name="connsiteX161" fmla="*/ 10931520 w 12292893"/>
              <a:gd name="connsiteY161" fmla="*/ 265 h 1046071"/>
              <a:gd name="connsiteX162" fmla="*/ 10940144 w 12292893"/>
              <a:gd name="connsiteY162" fmla="*/ 2929 h 1046071"/>
              <a:gd name="connsiteX163" fmla="*/ 10943321 w 12292893"/>
              <a:gd name="connsiteY163" fmla="*/ 6668 h 1046071"/>
              <a:gd name="connsiteX164" fmla="*/ 10943695 w 12292893"/>
              <a:gd name="connsiteY164" fmla="*/ 30224 h 1046071"/>
              <a:gd name="connsiteX165" fmla="*/ 10937526 w 12292893"/>
              <a:gd name="connsiteY165" fmla="*/ 48731 h 1046071"/>
              <a:gd name="connsiteX166" fmla="*/ 10936218 w 12292893"/>
              <a:gd name="connsiteY166" fmla="*/ 54901 h 1046071"/>
              <a:gd name="connsiteX167" fmla="*/ 10930983 w 12292893"/>
              <a:gd name="connsiteY167" fmla="*/ 47797 h 1046071"/>
              <a:gd name="connsiteX168" fmla="*/ 10930422 w 12292893"/>
              <a:gd name="connsiteY168" fmla="*/ 68175 h 1046071"/>
              <a:gd name="connsiteX169" fmla="*/ 10937713 w 12292893"/>
              <a:gd name="connsiteY169" fmla="*/ 79765 h 1046071"/>
              <a:gd name="connsiteX170" fmla="*/ 10973794 w 12292893"/>
              <a:gd name="connsiteY170" fmla="*/ 105751 h 1046071"/>
              <a:gd name="connsiteX171" fmla="*/ 10977346 w 12292893"/>
              <a:gd name="connsiteY171" fmla="*/ 109864 h 1046071"/>
              <a:gd name="connsiteX172" fmla="*/ 11013802 w 12292893"/>
              <a:gd name="connsiteY172" fmla="*/ 137159 h 1046071"/>
              <a:gd name="connsiteX173" fmla="*/ 11039975 w 12292893"/>
              <a:gd name="connsiteY173" fmla="*/ 163145 h 1046071"/>
              <a:gd name="connsiteX174" fmla="*/ 11087834 w 12292893"/>
              <a:gd name="connsiteY174" fmla="*/ 197731 h 1046071"/>
              <a:gd name="connsiteX175" fmla="*/ 11181870 w 12292893"/>
              <a:gd name="connsiteY175" fmla="*/ 189131 h 1046071"/>
              <a:gd name="connsiteX176" fmla="*/ 11210660 w 12292893"/>
              <a:gd name="connsiteY176" fmla="*/ 156041 h 1046071"/>
              <a:gd name="connsiteX177" fmla="*/ 11217204 w 12292893"/>
              <a:gd name="connsiteY177" fmla="*/ 145011 h 1046071"/>
              <a:gd name="connsiteX178" fmla="*/ 11235712 w 12292893"/>
              <a:gd name="connsiteY178" fmla="*/ 107621 h 1046071"/>
              <a:gd name="connsiteX179" fmla="*/ 11240946 w 12292893"/>
              <a:gd name="connsiteY179" fmla="*/ 77335 h 1046071"/>
              <a:gd name="connsiteX180" fmla="*/ 11252911 w 12292893"/>
              <a:gd name="connsiteY180" fmla="*/ 63875 h 1046071"/>
              <a:gd name="connsiteX181" fmla="*/ 11248798 w 12292893"/>
              <a:gd name="connsiteY181" fmla="*/ 58827 h 1046071"/>
              <a:gd name="connsiteX182" fmla="*/ 11254220 w 12292893"/>
              <a:gd name="connsiteY182" fmla="*/ 58453 h 1046071"/>
              <a:gd name="connsiteX183" fmla="*/ 11256650 w 12292893"/>
              <a:gd name="connsiteY183" fmla="*/ 60136 h 1046071"/>
              <a:gd name="connsiteX184" fmla="*/ 11279458 w 12292893"/>
              <a:gd name="connsiteY184" fmla="*/ 63501 h 1046071"/>
              <a:gd name="connsiteX185" fmla="*/ 11317035 w 12292893"/>
              <a:gd name="connsiteY185" fmla="*/ 66305 h 1046071"/>
              <a:gd name="connsiteX186" fmla="*/ 11329186 w 12292893"/>
              <a:gd name="connsiteY186" fmla="*/ 70605 h 1046071"/>
              <a:gd name="connsiteX187" fmla="*/ 11336665 w 12292893"/>
              <a:gd name="connsiteY187" fmla="*/ 72848 h 1046071"/>
              <a:gd name="connsiteX188" fmla="*/ 11374428 w 12292893"/>
              <a:gd name="connsiteY188" fmla="*/ 73222 h 1046071"/>
              <a:gd name="connsiteX189" fmla="*/ 11397236 w 12292893"/>
              <a:gd name="connsiteY189" fmla="*/ 74157 h 1046071"/>
              <a:gd name="connsiteX190" fmla="*/ 11411632 w 12292893"/>
              <a:gd name="connsiteY190" fmla="*/ 80887 h 1046071"/>
              <a:gd name="connsiteX191" fmla="*/ 11431822 w 12292893"/>
              <a:gd name="connsiteY191" fmla="*/ 116595 h 1046071"/>
              <a:gd name="connsiteX192" fmla="*/ 11428457 w 12292893"/>
              <a:gd name="connsiteY192" fmla="*/ 136037 h 1046071"/>
              <a:gd name="connsiteX193" fmla="*/ 11425092 w 12292893"/>
              <a:gd name="connsiteY193" fmla="*/ 135103 h 1046071"/>
              <a:gd name="connsiteX194" fmla="*/ 11421353 w 12292893"/>
              <a:gd name="connsiteY194" fmla="*/ 139029 h 1046071"/>
              <a:gd name="connsiteX195" fmla="*/ 11401350 w 12292893"/>
              <a:gd name="connsiteY195" fmla="*/ 152489 h 1046071"/>
              <a:gd name="connsiteX196" fmla="*/ 11380224 w 12292893"/>
              <a:gd name="connsiteY196" fmla="*/ 155293 h 1046071"/>
              <a:gd name="connsiteX197" fmla="*/ 11358912 w 12292893"/>
              <a:gd name="connsiteY197" fmla="*/ 174549 h 1046071"/>
              <a:gd name="connsiteX198" fmla="*/ 11358164 w 12292893"/>
              <a:gd name="connsiteY198" fmla="*/ 181840 h 1046071"/>
              <a:gd name="connsiteX199" fmla="*/ 11352742 w 12292893"/>
              <a:gd name="connsiteY199" fmla="*/ 221100 h 1046071"/>
              <a:gd name="connsiteX200" fmla="*/ 11351995 w 12292893"/>
              <a:gd name="connsiteY200" fmla="*/ 256620 h 1046071"/>
              <a:gd name="connsiteX201" fmla="*/ 11363399 w 12292893"/>
              <a:gd name="connsiteY201" fmla="*/ 347104 h 1046071"/>
              <a:gd name="connsiteX202" fmla="*/ 11399854 w 12292893"/>
              <a:gd name="connsiteY202" fmla="*/ 420389 h 1046071"/>
              <a:gd name="connsiteX203" fmla="*/ 11514454 w 12292893"/>
              <a:gd name="connsiteY203" fmla="*/ 454975 h 1046071"/>
              <a:gd name="connsiteX204" fmla="*/ 11525298 w 12292893"/>
              <a:gd name="connsiteY204" fmla="*/ 443758 h 1046071"/>
              <a:gd name="connsiteX205" fmla="*/ 11537449 w 12292893"/>
              <a:gd name="connsiteY205" fmla="*/ 387299 h 1046071"/>
              <a:gd name="connsiteX206" fmla="*/ 11538010 w 12292893"/>
              <a:gd name="connsiteY206" fmla="*/ 373464 h 1046071"/>
              <a:gd name="connsiteX207" fmla="*/ 11532402 w 12292893"/>
              <a:gd name="connsiteY207" fmla="*/ 322614 h 1046071"/>
              <a:gd name="connsiteX208" fmla="*/ 11533150 w 12292893"/>
              <a:gd name="connsiteY208" fmla="*/ 320184 h 1046071"/>
              <a:gd name="connsiteX209" fmla="*/ 11534271 w 12292893"/>
              <a:gd name="connsiteY209" fmla="*/ 314949 h 1046071"/>
              <a:gd name="connsiteX210" fmla="*/ 11551844 w 12292893"/>
              <a:gd name="connsiteY210" fmla="*/ 281298 h 1046071"/>
              <a:gd name="connsiteX211" fmla="*/ 11568109 w 12292893"/>
              <a:gd name="connsiteY211" fmla="*/ 272137 h 1046071"/>
              <a:gd name="connsiteX212" fmla="*/ 11574465 w 12292893"/>
              <a:gd name="connsiteY212" fmla="*/ 255873 h 1046071"/>
              <a:gd name="connsiteX213" fmla="*/ 11576709 w 12292893"/>
              <a:gd name="connsiteY213" fmla="*/ 255312 h 1046071"/>
              <a:gd name="connsiteX214" fmla="*/ 11578765 w 12292893"/>
              <a:gd name="connsiteY214" fmla="*/ 239608 h 1046071"/>
              <a:gd name="connsiteX215" fmla="*/ 11575587 w 12292893"/>
              <a:gd name="connsiteY215" fmla="*/ 231756 h 1046071"/>
              <a:gd name="connsiteX216" fmla="*/ 11567735 w 12292893"/>
              <a:gd name="connsiteY216" fmla="*/ 236430 h 1046071"/>
              <a:gd name="connsiteX217" fmla="*/ 11562688 w 12292893"/>
              <a:gd name="connsiteY217" fmla="*/ 238486 h 1046071"/>
              <a:gd name="connsiteX218" fmla="*/ 11563248 w 12292893"/>
              <a:gd name="connsiteY218" fmla="*/ 208948 h 1046071"/>
              <a:gd name="connsiteX219" fmla="*/ 11576522 w 12292893"/>
              <a:gd name="connsiteY219" fmla="*/ 198666 h 1046071"/>
              <a:gd name="connsiteX220" fmla="*/ 11578952 w 12292893"/>
              <a:gd name="connsiteY220" fmla="*/ 186140 h 1046071"/>
              <a:gd name="connsiteX221" fmla="*/ 11571100 w 12292893"/>
              <a:gd name="connsiteY221" fmla="*/ 171184 h 1046071"/>
              <a:gd name="connsiteX222" fmla="*/ 11574465 w 12292893"/>
              <a:gd name="connsiteY222" fmla="*/ 153050 h 1046071"/>
              <a:gd name="connsiteX223" fmla="*/ 11578578 w 12292893"/>
              <a:gd name="connsiteY223" fmla="*/ 129868 h 1046071"/>
              <a:gd name="connsiteX224" fmla="*/ 11575400 w 12292893"/>
              <a:gd name="connsiteY224" fmla="*/ 124073 h 1046071"/>
              <a:gd name="connsiteX225" fmla="*/ 11572409 w 12292893"/>
              <a:gd name="connsiteY225" fmla="*/ 124073 h 1046071"/>
              <a:gd name="connsiteX226" fmla="*/ 11572409 w 12292893"/>
              <a:gd name="connsiteY226" fmla="*/ 122390 h 1046071"/>
              <a:gd name="connsiteX227" fmla="*/ 11582878 w 12292893"/>
              <a:gd name="connsiteY227" fmla="*/ 105004 h 1046071"/>
              <a:gd name="connsiteX228" fmla="*/ 11595591 w 12292893"/>
              <a:gd name="connsiteY228" fmla="*/ 97339 h 1046071"/>
              <a:gd name="connsiteX229" fmla="*/ 11666258 w 12292893"/>
              <a:gd name="connsiteY229" fmla="*/ 134916 h 1046071"/>
              <a:gd name="connsiteX230" fmla="*/ 11667754 w 12292893"/>
              <a:gd name="connsiteY230" fmla="*/ 137159 h 1046071"/>
              <a:gd name="connsiteX231" fmla="*/ 11668875 w 12292893"/>
              <a:gd name="connsiteY231" fmla="*/ 163893 h 1046071"/>
              <a:gd name="connsiteX232" fmla="*/ 11675231 w 12292893"/>
              <a:gd name="connsiteY232" fmla="*/ 182588 h 1046071"/>
              <a:gd name="connsiteX233" fmla="*/ 11694861 w 12292893"/>
              <a:gd name="connsiteY233" fmla="*/ 195114 h 1046071"/>
              <a:gd name="connsiteX234" fmla="*/ 11716174 w 12292893"/>
              <a:gd name="connsiteY234" fmla="*/ 226334 h 1046071"/>
              <a:gd name="connsiteX235" fmla="*/ 11733747 w 12292893"/>
              <a:gd name="connsiteY235" fmla="*/ 283167 h 1046071"/>
              <a:gd name="connsiteX236" fmla="*/ 11737673 w 12292893"/>
              <a:gd name="connsiteY236" fmla="*/ 337383 h 1046071"/>
              <a:gd name="connsiteX237" fmla="*/ 11735804 w 12292893"/>
              <a:gd name="connsiteY237" fmla="*/ 409172 h 1046071"/>
              <a:gd name="connsiteX238" fmla="*/ 11742534 w 12292893"/>
              <a:gd name="connsiteY238" fmla="*/ 502273 h 1046071"/>
              <a:gd name="connsiteX239" fmla="*/ 11749451 w 12292893"/>
              <a:gd name="connsiteY239" fmla="*/ 573875 h 1046071"/>
              <a:gd name="connsiteX240" fmla="*/ 11743094 w 12292893"/>
              <a:gd name="connsiteY240" fmla="*/ 614069 h 1046071"/>
              <a:gd name="connsiteX241" fmla="*/ 11740477 w 12292893"/>
              <a:gd name="connsiteY241" fmla="*/ 624539 h 1046071"/>
              <a:gd name="connsiteX242" fmla="*/ 11732625 w 12292893"/>
              <a:gd name="connsiteY242" fmla="*/ 663798 h 1046071"/>
              <a:gd name="connsiteX243" fmla="*/ 11729634 w 12292893"/>
              <a:gd name="connsiteY243" fmla="*/ 674080 h 1046071"/>
              <a:gd name="connsiteX244" fmla="*/ 11712248 w 12292893"/>
              <a:gd name="connsiteY244" fmla="*/ 697823 h 1046071"/>
              <a:gd name="connsiteX245" fmla="*/ 11700283 w 12292893"/>
              <a:gd name="connsiteY245" fmla="*/ 726240 h 1046071"/>
              <a:gd name="connsiteX246" fmla="*/ 11704957 w 12292893"/>
              <a:gd name="connsiteY246" fmla="*/ 730353 h 1046071"/>
              <a:gd name="connsiteX247" fmla="*/ 11717330 w 12292893"/>
              <a:gd name="connsiteY247" fmla="*/ 732929 h 1046071"/>
              <a:gd name="connsiteX248" fmla="*/ 12192000 w 12292893"/>
              <a:gd name="connsiteY248" fmla="*/ 732929 h 1046071"/>
              <a:gd name="connsiteX249" fmla="*/ 12192000 w 12292893"/>
              <a:gd name="connsiteY249" fmla="*/ 825550 h 1046071"/>
              <a:gd name="connsiteX250" fmla="*/ 12205236 w 12292893"/>
              <a:gd name="connsiteY250" fmla="*/ 832802 h 1046071"/>
              <a:gd name="connsiteX251" fmla="*/ 12204487 w 12292893"/>
              <a:gd name="connsiteY251" fmla="*/ 1036765 h 1046071"/>
              <a:gd name="connsiteX252" fmla="*/ 12196822 w 12292893"/>
              <a:gd name="connsiteY252" fmla="*/ 1044430 h 1046071"/>
              <a:gd name="connsiteX253" fmla="*/ 0 w 12292893"/>
              <a:gd name="connsiteY253" fmla="*/ 908775 h 1046071"/>
              <a:gd name="connsiteX254" fmla="*/ 0 w 12292893"/>
              <a:gd name="connsiteY254" fmla="*/ 732929 h 1046071"/>
              <a:gd name="connsiteX255" fmla="*/ 10184483 w 12292893"/>
              <a:gd name="connsiteY255" fmla="*/ 732929 h 1046071"/>
              <a:gd name="connsiteX256" fmla="*/ 10336481 w 12292893"/>
              <a:gd name="connsiteY256" fmla="*/ 714462 h 1046071"/>
              <a:gd name="connsiteX257" fmla="*/ 10349568 w 12292893"/>
              <a:gd name="connsiteY257" fmla="*/ 713901 h 1046071"/>
              <a:gd name="connsiteX258" fmla="*/ 10356111 w 12292893"/>
              <a:gd name="connsiteY258" fmla="*/ 709414 h 1046071"/>
              <a:gd name="connsiteX259" fmla="*/ 10354615 w 12292893"/>
              <a:gd name="connsiteY259" fmla="*/ 679128 h 1046071"/>
              <a:gd name="connsiteX260" fmla="*/ 10358167 w 12292893"/>
              <a:gd name="connsiteY260" fmla="*/ 520594 h 1046071"/>
              <a:gd name="connsiteX261" fmla="*/ 10372188 w 12292893"/>
              <a:gd name="connsiteY261" fmla="*/ 482269 h 1046071"/>
              <a:gd name="connsiteX262" fmla="*/ 10396679 w 12292893"/>
              <a:gd name="connsiteY262" fmla="*/ 451984 h 1046071"/>
              <a:gd name="connsiteX263" fmla="*/ 10447903 w 12292893"/>
              <a:gd name="connsiteY263" fmla="*/ 334765 h 1046071"/>
              <a:gd name="connsiteX264" fmla="*/ 10448464 w 12292893"/>
              <a:gd name="connsiteY264" fmla="*/ 261107 h 1046071"/>
              <a:gd name="connsiteX265" fmla="*/ 10446408 w 12292893"/>
              <a:gd name="connsiteY265" fmla="*/ 225774 h 1046071"/>
              <a:gd name="connsiteX266" fmla="*/ 10448464 w 12292893"/>
              <a:gd name="connsiteY266" fmla="*/ 215678 h 1046071"/>
              <a:gd name="connsiteX267" fmla="*/ 10453512 w 12292893"/>
              <a:gd name="connsiteY267" fmla="*/ 201096 h 1046071"/>
              <a:gd name="connsiteX268" fmla="*/ 10442856 w 12292893"/>
              <a:gd name="connsiteY268" fmla="*/ 229139 h 1046071"/>
              <a:gd name="connsiteX269" fmla="*/ 10417991 w 12292893"/>
              <a:gd name="connsiteY269" fmla="*/ 307471 h 1046071"/>
              <a:gd name="connsiteX270" fmla="*/ 10413318 w 12292893"/>
              <a:gd name="connsiteY270" fmla="*/ 312331 h 1046071"/>
              <a:gd name="connsiteX271" fmla="*/ 10410513 w 12292893"/>
              <a:gd name="connsiteY271" fmla="*/ 310649 h 1046071"/>
              <a:gd name="connsiteX272" fmla="*/ 10388266 w 12292893"/>
              <a:gd name="connsiteY272" fmla="*/ 406929 h 1046071"/>
              <a:gd name="connsiteX273" fmla="*/ 10366767 w 12292893"/>
              <a:gd name="connsiteY273" fmla="*/ 418706 h 1046071"/>
              <a:gd name="connsiteX274" fmla="*/ 10364337 w 12292893"/>
              <a:gd name="connsiteY274" fmla="*/ 417398 h 1046071"/>
              <a:gd name="connsiteX275" fmla="*/ 10363963 w 12292893"/>
              <a:gd name="connsiteY275" fmla="*/ 416650 h 1046071"/>
              <a:gd name="connsiteX276" fmla="*/ 10365458 w 12292893"/>
              <a:gd name="connsiteY276" fmla="*/ 415528 h 1046071"/>
              <a:gd name="connsiteX277" fmla="*/ 10368263 w 12292893"/>
              <a:gd name="connsiteY277" fmla="*/ 397768 h 1046071"/>
              <a:gd name="connsiteX278" fmla="*/ 10360784 w 12292893"/>
              <a:gd name="connsiteY278" fmla="*/ 413472 h 1046071"/>
              <a:gd name="connsiteX279" fmla="*/ 10362841 w 12292893"/>
              <a:gd name="connsiteY279" fmla="*/ 393468 h 1046071"/>
              <a:gd name="connsiteX280" fmla="*/ 10356298 w 12292893"/>
              <a:gd name="connsiteY280" fmla="*/ 413659 h 1046071"/>
              <a:gd name="connsiteX281" fmla="*/ 10355737 w 12292893"/>
              <a:gd name="connsiteY281" fmla="*/ 411041 h 1046071"/>
              <a:gd name="connsiteX282" fmla="*/ 10356671 w 12292893"/>
              <a:gd name="connsiteY282" fmla="*/ 393468 h 1046071"/>
              <a:gd name="connsiteX283" fmla="*/ 10355176 w 12292893"/>
              <a:gd name="connsiteY283" fmla="*/ 360004 h 1046071"/>
              <a:gd name="connsiteX284" fmla="*/ 10369010 w 12292893"/>
              <a:gd name="connsiteY284" fmla="*/ 311023 h 1046071"/>
              <a:gd name="connsiteX285" fmla="*/ 10397053 w 12292893"/>
              <a:gd name="connsiteY285" fmla="*/ 275129 h 1046071"/>
              <a:gd name="connsiteX286" fmla="*/ 10414252 w 12292893"/>
              <a:gd name="connsiteY286" fmla="*/ 237925 h 1046071"/>
              <a:gd name="connsiteX287" fmla="*/ 10429582 w 12292893"/>
              <a:gd name="connsiteY287" fmla="*/ 193244 h 1046071"/>
              <a:gd name="connsiteX288" fmla="*/ 10435751 w 12292893"/>
              <a:gd name="connsiteY288" fmla="*/ 178849 h 1046071"/>
              <a:gd name="connsiteX289" fmla="*/ 10450521 w 12292893"/>
              <a:gd name="connsiteY289" fmla="*/ 160902 h 1046071"/>
              <a:gd name="connsiteX290" fmla="*/ 10481368 w 12292893"/>
              <a:gd name="connsiteY290" fmla="*/ 133233 h 1046071"/>
              <a:gd name="connsiteX291" fmla="*/ 10489406 w 12292893"/>
              <a:gd name="connsiteY291" fmla="*/ 118277 h 1046071"/>
              <a:gd name="connsiteX292" fmla="*/ 10506232 w 12292893"/>
              <a:gd name="connsiteY292" fmla="*/ 95282 h 1046071"/>
              <a:gd name="connsiteX293" fmla="*/ 10529227 w 12292893"/>
              <a:gd name="connsiteY293" fmla="*/ 93039 h 1046071"/>
              <a:gd name="connsiteX294" fmla="*/ 10577460 w 12292893"/>
              <a:gd name="connsiteY294" fmla="*/ 80139 h 1046071"/>
              <a:gd name="connsiteX295" fmla="*/ 10582321 w 12292893"/>
              <a:gd name="connsiteY295" fmla="*/ 68361 h 1046071"/>
              <a:gd name="connsiteX296" fmla="*/ 10581947 w 12292893"/>
              <a:gd name="connsiteY296" fmla="*/ 62005 h 1046071"/>
              <a:gd name="connsiteX297" fmla="*/ 10581572 w 12292893"/>
              <a:gd name="connsiteY297" fmla="*/ 47984 h 1046071"/>
              <a:gd name="connsiteX298" fmla="*/ 10576899 w 12292893"/>
              <a:gd name="connsiteY298" fmla="*/ 34336 h 1046071"/>
              <a:gd name="connsiteX299" fmla="*/ 10572599 w 12292893"/>
              <a:gd name="connsiteY299" fmla="*/ 17137 h 1046071"/>
              <a:gd name="connsiteX300" fmla="*/ 10579329 w 12292893"/>
              <a:gd name="connsiteY300" fmla="*/ 1246 h 1046071"/>
              <a:gd name="connsiteX301" fmla="*/ 10594846 w 12292893"/>
              <a:gd name="connsiteY301" fmla="*/ 6107 h 1046071"/>
              <a:gd name="connsiteX302" fmla="*/ 10632984 w 12292893"/>
              <a:gd name="connsiteY302" fmla="*/ 23867 h 1046071"/>
              <a:gd name="connsiteX303" fmla="*/ 10701595 w 12292893"/>
              <a:gd name="connsiteY303" fmla="*/ 30971 h 1046071"/>
              <a:gd name="connsiteX304" fmla="*/ 10770392 w 12292893"/>
              <a:gd name="connsiteY304" fmla="*/ 33215 h 1046071"/>
              <a:gd name="connsiteX305" fmla="*/ 10898080 w 12292893"/>
              <a:gd name="connsiteY305" fmla="*/ 20689 h 1046071"/>
              <a:gd name="connsiteX306" fmla="*/ 10923878 w 12292893"/>
              <a:gd name="connsiteY306" fmla="*/ 5172 h 1046071"/>
              <a:gd name="connsiteX307" fmla="*/ 10931520 w 12292893"/>
              <a:gd name="connsiteY307" fmla="*/ 265 h 1046071"/>
              <a:gd name="connsiteX0" fmla="*/ 11634616 w 12205236"/>
              <a:gd name="connsiteY0" fmla="*/ 695510 h 1036765"/>
              <a:gd name="connsiteX1" fmla="*/ 11628681 w 12205236"/>
              <a:gd name="connsiteY1" fmla="*/ 699880 h 1036765"/>
              <a:gd name="connsiteX2" fmla="*/ 11627185 w 12205236"/>
              <a:gd name="connsiteY2" fmla="*/ 725492 h 1036765"/>
              <a:gd name="connsiteX3" fmla="*/ 11644384 w 12205236"/>
              <a:gd name="connsiteY3" fmla="*/ 729979 h 1036765"/>
              <a:gd name="connsiteX4" fmla="*/ 11651863 w 12205236"/>
              <a:gd name="connsiteY4" fmla="*/ 730913 h 1036765"/>
              <a:gd name="connsiteX5" fmla="*/ 11663080 w 12205236"/>
              <a:gd name="connsiteY5" fmla="*/ 719883 h 1036765"/>
              <a:gd name="connsiteX6" fmla="*/ 11662519 w 12205236"/>
              <a:gd name="connsiteY6" fmla="*/ 715209 h 1036765"/>
              <a:gd name="connsiteX7" fmla="*/ 11641954 w 12205236"/>
              <a:gd name="connsiteY7" fmla="*/ 696328 h 1036765"/>
              <a:gd name="connsiteX8" fmla="*/ 11634616 w 12205236"/>
              <a:gd name="connsiteY8" fmla="*/ 695510 h 1036765"/>
              <a:gd name="connsiteX9" fmla="*/ 11559135 w 12205236"/>
              <a:gd name="connsiteY9" fmla="*/ 473903 h 1036765"/>
              <a:gd name="connsiteX10" fmla="*/ 11555396 w 12205236"/>
              <a:gd name="connsiteY10" fmla="*/ 476100 h 1036765"/>
              <a:gd name="connsiteX11" fmla="*/ 11542684 w 12205236"/>
              <a:gd name="connsiteY11" fmla="*/ 481895 h 1036765"/>
              <a:gd name="connsiteX12" fmla="*/ 11525110 w 12205236"/>
              <a:gd name="connsiteY12" fmla="*/ 505078 h 1036765"/>
              <a:gd name="connsiteX13" fmla="*/ 11524736 w 12205236"/>
              <a:gd name="connsiteY13" fmla="*/ 515360 h 1036765"/>
              <a:gd name="connsiteX14" fmla="*/ 11519876 w 12205236"/>
              <a:gd name="connsiteY14" fmla="*/ 555928 h 1036765"/>
              <a:gd name="connsiteX15" fmla="*/ 11506976 w 12205236"/>
              <a:gd name="connsiteY15" fmla="*/ 603787 h 1036765"/>
              <a:gd name="connsiteX16" fmla="*/ 11503611 w 12205236"/>
              <a:gd name="connsiteY16" fmla="*/ 628652 h 1036765"/>
              <a:gd name="connsiteX17" fmla="*/ 11498190 w 12205236"/>
              <a:gd name="connsiteY17" fmla="*/ 677072 h 1036765"/>
              <a:gd name="connsiteX18" fmla="*/ 11491646 w 12205236"/>
              <a:gd name="connsiteY18" fmla="*/ 701375 h 1036765"/>
              <a:gd name="connsiteX19" fmla="*/ 11500246 w 12205236"/>
              <a:gd name="connsiteY19" fmla="*/ 714275 h 1036765"/>
              <a:gd name="connsiteX20" fmla="*/ 11579139 w 12205236"/>
              <a:gd name="connsiteY20" fmla="*/ 722314 h 1036765"/>
              <a:gd name="connsiteX21" fmla="*/ 11601573 w 12205236"/>
              <a:gd name="connsiteY21" fmla="*/ 701188 h 1036765"/>
              <a:gd name="connsiteX22" fmla="*/ 11592039 w 12205236"/>
              <a:gd name="connsiteY22" fmla="*/ 685298 h 1036765"/>
              <a:gd name="connsiteX23" fmla="*/ 11574652 w 12205236"/>
              <a:gd name="connsiteY23" fmla="*/ 650525 h 1036765"/>
              <a:gd name="connsiteX24" fmla="*/ 11575400 w 12205236"/>
              <a:gd name="connsiteY24" fmla="*/ 643234 h 1036765"/>
              <a:gd name="connsiteX25" fmla="*/ 11572035 w 12205236"/>
              <a:gd name="connsiteY25" fmla="*/ 635008 h 1036765"/>
              <a:gd name="connsiteX26" fmla="*/ 11560257 w 12205236"/>
              <a:gd name="connsiteY26" fmla="*/ 640990 h 1036765"/>
              <a:gd name="connsiteX27" fmla="*/ 11552218 w 12205236"/>
              <a:gd name="connsiteY27" fmla="*/ 643047 h 1036765"/>
              <a:gd name="connsiteX28" fmla="*/ 11546797 w 12205236"/>
              <a:gd name="connsiteY28" fmla="*/ 630708 h 1036765"/>
              <a:gd name="connsiteX29" fmla="*/ 11548105 w 12205236"/>
              <a:gd name="connsiteY29" fmla="*/ 604535 h 1036765"/>
              <a:gd name="connsiteX30" fmla="*/ 11563248 w 12205236"/>
              <a:gd name="connsiteY30" fmla="*/ 482269 h 1036765"/>
              <a:gd name="connsiteX31" fmla="*/ 11562874 w 12205236"/>
              <a:gd name="connsiteY31" fmla="*/ 474230 h 1036765"/>
              <a:gd name="connsiteX32" fmla="*/ 11559135 w 12205236"/>
              <a:gd name="connsiteY32" fmla="*/ 473903 h 1036765"/>
              <a:gd name="connsiteX33" fmla="*/ 11566614 w 12205236"/>
              <a:gd name="connsiteY33" fmla="*/ 432915 h 1036765"/>
              <a:gd name="connsiteX34" fmla="*/ 11534832 w 12205236"/>
              <a:gd name="connsiteY34" fmla="*/ 477783 h 1036765"/>
              <a:gd name="connsiteX35" fmla="*/ 11566614 w 12205236"/>
              <a:gd name="connsiteY35" fmla="*/ 432915 h 1036765"/>
              <a:gd name="connsiteX36" fmla="*/ 11397236 w 12205236"/>
              <a:gd name="connsiteY36" fmla="*/ 427493 h 1036765"/>
              <a:gd name="connsiteX37" fmla="*/ 11415558 w 12205236"/>
              <a:gd name="connsiteY37" fmla="*/ 452544 h 1036765"/>
              <a:gd name="connsiteX38" fmla="*/ 11502676 w 12205236"/>
              <a:gd name="connsiteY38" fmla="*/ 486756 h 1036765"/>
              <a:gd name="connsiteX39" fmla="*/ 11513333 w 12205236"/>
              <a:gd name="connsiteY39" fmla="*/ 482269 h 1036765"/>
              <a:gd name="connsiteX40" fmla="*/ 11520063 w 12205236"/>
              <a:gd name="connsiteY40" fmla="*/ 459835 h 1036765"/>
              <a:gd name="connsiteX41" fmla="*/ 11397236 w 12205236"/>
              <a:gd name="connsiteY41" fmla="*/ 427493 h 1036765"/>
              <a:gd name="connsiteX42" fmla="*/ 10946687 w 12205236"/>
              <a:gd name="connsiteY42" fmla="*/ 423941 h 1036765"/>
              <a:gd name="connsiteX43" fmla="*/ 10942386 w 12205236"/>
              <a:gd name="connsiteY43" fmla="*/ 428241 h 1036765"/>
              <a:gd name="connsiteX44" fmla="*/ 10897893 w 12205236"/>
              <a:gd name="connsiteY44" fmla="*/ 500778 h 1036765"/>
              <a:gd name="connsiteX45" fmla="*/ 10888732 w 12205236"/>
              <a:gd name="connsiteY45" fmla="*/ 530876 h 1036765"/>
              <a:gd name="connsiteX46" fmla="*/ 10876394 w 12205236"/>
              <a:gd name="connsiteY46" fmla="*/ 565275 h 1036765"/>
              <a:gd name="connsiteX47" fmla="*/ 10840686 w 12205236"/>
              <a:gd name="connsiteY47" fmla="*/ 659311 h 1036765"/>
              <a:gd name="connsiteX48" fmla="*/ 10840312 w 12205236"/>
              <a:gd name="connsiteY48" fmla="*/ 679689 h 1036765"/>
              <a:gd name="connsiteX49" fmla="*/ 10848164 w 12205236"/>
              <a:gd name="connsiteY49" fmla="*/ 687167 h 1036765"/>
              <a:gd name="connsiteX50" fmla="*/ 10866859 w 12205236"/>
              <a:gd name="connsiteY50" fmla="*/ 686606 h 1036765"/>
              <a:gd name="connsiteX51" fmla="*/ 11009689 w 12205236"/>
              <a:gd name="connsiteY51" fmla="*/ 686606 h 1036765"/>
              <a:gd name="connsiteX52" fmla="*/ 11048948 w 12205236"/>
              <a:gd name="connsiteY52" fmla="*/ 686980 h 1036765"/>
              <a:gd name="connsiteX53" fmla="*/ 11054931 w 12205236"/>
              <a:gd name="connsiteY53" fmla="*/ 681559 h 1036765"/>
              <a:gd name="connsiteX54" fmla="*/ 10998846 w 12205236"/>
              <a:gd name="connsiteY54" fmla="*/ 577240 h 1036765"/>
              <a:gd name="connsiteX55" fmla="*/ 10985572 w 12205236"/>
              <a:gd name="connsiteY55" fmla="*/ 545459 h 1036765"/>
              <a:gd name="connsiteX56" fmla="*/ 10981272 w 12205236"/>
              <a:gd name="connsiteY56" fmla="*/ 514051 h 1036765"/>
              <a:gd name="connsiteX57" fmla="*/ 10950238 w 12205236"/>
              <a:gd name="connsiteY57" fmla="*/ 428989 h 1036765"/>
              <a:gd name="connsiteX58" fmla="*/ 10946687 w 12205236"/>
              <a:gd name="connsiteY58" fmla="*/ 423941 h 1036765"/>
              <a:gd name="connsiteX59" fmla="*/ 11552779 w 12205236"/>
              <a:gd name="connsiteY59" fmla="*/ 389729 h 1036765"/>
              <a:gd name="connsiteX60" fmla="*/ 11548853 w 12205236"/>
              <a:gd name="connsiteY60" fmla="*/ 393468 h 1036765"/>
              <a:gd name="connsiteX61" fmla="*/ 11541375 w 12205236"/>
              <a:gd name="connsiteY61" fmla="*/ 436654 h 1036765"/>
              <a:gd name="connsiteX62" fmla="*/ 11544180 w 12205236"/>
              <a:gd name="connsiteY62" fmla="*/ 440579 h 1036765"/>
              <a:gd name="connsiteX63" fmla="*/ 11569604 w 12205236"/>
              <a:gd name="connsiteY63" fmla="*/ 410854 h 1036765"/>
              <a:gd name="connsiteX64" fmla="*/ 11552779 w 12205236"/>
              <a:gd name="connsiteY64" fmla="*/ 389729 h 1036765"/>
              <a:gd name="connsiteX65" fmla="*/ 10553296 w 12205236"/>
              <a:gd name="connsiteY65" fmla="*/ 389238 h 1036765"/>
              <a:gd name="connsiteX66" fmla="*/ 10546613 w 12205236"/>
              <a:gd name="connsiteY66" fmla="*/ 392159 h 1036765"/>
              <a:gd name="connsiteX67" fmla="*/ 10495015 w 12205236"/>
              <a:gd name="connsiteY67" fmla="*/ 432540 h 1036765"/>
              <a:gd name="connsiteX68" fmla="*/ 10419487 w 12205236"/>
              <a:gd name="connsiteY68" fmla="*/ 513677 h 1036765"/>
              <a:gd name="connsiteX69" fmla="*/ 10408831 w 12205236"/>
              <a:gd name="connsiteY69" fmla="*/ 548824 h 1036765"/>
              <a:gd name="connsiteX70" fmla="*/ 10406027 w 12205236"/>
              <a:gd name="connsiteY70" fmla="*/ 564341 h 1036765"/>
              <a:gd name="connsiteX71" fmla="*/ 10395183 w 12205236"/>
              <a:gd name="connsiteY71" fmla="*/ 656881 h 1036765"/>
              <a:gd name="connsiteX72" fmla="*/ 10400605 w 12205236"/>
              <a:gd name="connsiteY72" fmla="*/ 701375 h 1036765"/>
              <a:gd name="connsiteX73" fmla="*/ 10411448 w 12205236"/>
              <a:gd name="connsiteY73" fmla="*/ 710910 h 1036765"/>
              <a:gd name="connsiteX74" fmla="*/ 10487911 w 12205236"/>
              <a:gd name="connsiteY74" fmla="*/ 705488 h 1036765"/>
              <a:gd name="connsiteX75" fmla="*/ 10681778 w 12205236"/>
              <a:gd name="connsiteY75" fmla="*/ 693336 h 1036765"/>
              <a:gd name="connsiteX76" fmla="*/ 10697669 w 12205236"/>
              <a:gd name="connsiteY76" fmla="*/ 681933 h 1036765"/>
              <a:gd name="connsiteX77" fmla="*/ 10679348 w 12205236"/>
              <a:gd name="connsiteY77" fmla="*/ 672585 h 1036765"/>
              <a:gd name="connsiteX78" fmla="*/ 10589238 w 12205236"/>
              <a:gd name="connsiteY78" fmla="*/ 551067 h 1036765"/>
              <a:gd name="connsiteX79" fmla="*/ 10563812 w 12205236"/>
              <a:gd name="connsiteY79" fmla="*/ 480213 h 1036765"/>
              <a:gd name="connsiteX80" fmla="*/ 10556895 w 12205236"/>
              <a:gd name="connsiteY80" fmla="*/ 395711 h 1036765"/>
              <a:gd name="connsiteX81" fmla="*/ 10553296 w 12205236"/>
              <a:gd name="connsiteY81" fmla="*/ 389238 h 1036765"/>
              <a:gd name="connsiteX82" fmla="*/ 10641210 w 12205236"/>
              <a:gd name="connsiteY82" fmla="*/ 347478 h 1036765"/>
              <a:gd name="connsiteX83" fmla="*/ 10632984 w 12205236"/>
              <a:gd name="connsiteY83" fmla="*/ 351404 h 1036765"/>
              <a:gd name="connsiteX84" fmla="*/ 10627562 w 12205236"/>
              <a:gd name="connsiteY84" fmla="*/ 370847 h 1036765"/>
              <a:gd name="connsiteX85" fmla="*/ 10624197 w 12205236"/>
              <a:gd name="connsiteY85" fmla="*/ 384494 h 1036765"/>
              <a:gd name="connsiteX86" fmla="*/ 10619897 w 12205236"/>
              <a:gd name="connsiteY86" fmla="*/ 408237 h 1036765"/>
              <a:gd name="connsiteX87" fmla="*/ 10618402 w 12205236"/>
              <a:gd name="connsiteY87" fmla="*/ 416276 h 1036765"/>
              <a:gd name="connsiteX88" fmla="*/ 10614850 w 12205236"/>
              <a:gd name="connsiteY88" fmla="*/ 491617 h 1036765"/>
              <a:gd name="connsiteX89" fmla="*/ 10628684 w 12205236"/>
              <a:gd name="connsiteY89" fmla="*/ 528446 h 1036765"/>
              <a:gd name="connsiteX90" fmla="*/ 10636349 w 12205236"/>
              <a:gd name="connsiteY90" fmla="*/ 543215 h 1036765"/>
              <a:gd name="connsiteX91" fmla="*/ 10660466 w 12205236"/>
              <a:gd name="connsiteY91" fmla="*/ 592383 h 1036765"/>
              <a:gd name="connsiteX92" fmla="*/ 10713372 w 12205236"/>
              <a:gd name="connsiteY92" fmla="*/ 648842 h 1036765"/>
              <a:gd name="connsiteX93" fmla="*/ 10729824 w 12205236"/>
              <a:gd name="connsiteY93" fmla="*/ 672024 h 1036765"/>
              <a:gd name="connsiteX94" fmla="*/ 10734685 w 12205236"/>
              <a:gd name="connsiteY94" fmla="*/ 678567 h 1036765"/>
              <a:gd name="connsiteX95" fmla="*/ 10779366 w 12205236"/>
              <a:gd name="connsiteY95" fmla="*/ 690719 h 1036765"/>
              <a:gd name="connsiteX96" fmla="*/ 10807409 w 12205236"/>
              <a:gd name="connsiteY96" fmla="*/ 669781 h 1036765"/>
              <a:gd name="connsiteX97" fmla="*/ 10813204 w 12205236"/>
              <a:gd name="connsiteY97" fmla="*/ 655012 h 1036765"/>
              <a:gd name="connsiteX98" fmla="*/ 10833956 w 12205236"/>
              <a:gd name="connsiteY98" fmla="*/ 531811 h 1036765"/>
              <a:gd name="connsiteX99" fmla="*/ 10842742 w 12205236"/>
              <a:gd name="connsiteY99" fmla="*/ 502086 h 1036765"/>
              <a:gd name="connsiteX100" fmla="*/ 10859754 w 12205236"/>
              <a:gd name="connsiteY100" fmla="*/ 474604 h 1036765"/>
              <a:gd name="connsiteX101" fmla="*/ 10892658 w 12205236"/>
              <a:gd name="connsiteY101" fmla="*/ 368790 h 1036765"/>
              <a:gd name="connsiteX102" fmla="*/ 10885180 w 12205236"/>
              <a:gd name="connsiteY102" fmla="*/ 362621 h 1036765"/>
              <a:gd name="connsiteX103" fmla="*/ 10836199 w 12205236"/>
              <a:gd name="connsiteY103" fmla="*/ 374025 h 1036765"/>
              <a:gd name="connsiteX104" fmla="*/ 10791518 w 12205236"/>
              <a:gd name="connsiteY104" fmla="*/ 379634 h 1036765"/>
              <a:gd name="connsiteX105" fmla="*/ 10745154 w 12205236"/>
              <a:gd name="connsiteY105" fmla="*/ 377016 h 1036765"/>
              <a:gd name="connsiteX106" fmla="*/ 10727020 w 12205236"/>
              <a:gd name="connsiteY106" fmla="*/ 374586 h 1036765"/>
              <a:gd name="connsiteX107" fmla="*/ 10711503 w 12205236"/>
              <a:gd name="connsiteY107" fmla="*/ 371408 h 1036765"/>
              <a:gd name="connsiteX108" fmla="*/ 10693369 w 12205236"/>
              <a:gd name="connsiteY108" fmla="*/ 367108 h 1036765"/>
              <a:gd name="connsiteX109" fmla="*/ 10653735 w 12205236"/>
              <a:gd name="connsiteY109" fmla="*/ 352713 h 1036765"/>
              <a:gd name="connsiteX110" fmla="*/ 10641210 w 12205236"/>
              <a:gd name="connsiteY110" fmla="*/ 347478 h 1036765"/>
              <a:gd name="connsiteX111" fmla="*/ 10369758 w 12205236"/>
              <a:gd name="connsiteY111" fmla="*/ 338879 h 1036765"/>
              <a:gd name="connsiteX112" fmla="*/ 10362654 w 12205236"/>
              <a:gd name="connsiteY112" fmla="*/ 357948 h 1036765"/>
              <a:gd name="connsiteX113" fmla="*/ 10364898 w 12205236"/>
              <a:gd name="connsiteY113" fmla="*/ 358695 h 1036765"/>
              <a:gd name="connsiteX114" fmla="*/ 10369758 w 12205236"/>
              <a:gd name="connsiteY114" fmla="*/ 338879 h 1036765"/>
              <a:gd name="connsiteX115" fmla="*/ 11346424 w 12205236"/>
              <a:gd name="connsiteY115" fmla="*/ 288619 h 1036765"/>
              <a:gd name="connsiteX116" fmla="*/ 11350474 w 12205236"/>
              <a:gd name="connsiteY116" fmla="*/ 306943 h 1036765"/>
              <a:gd name="connsiteX117" fmla="*/ 11351060 w 12205236"/>
              <a:gd name="connsiteY117" fmla="*/ 322053 h 1036765"/>
              <a:gd name="connsiteX118" fmla="*/ 11346424 w 12205236"/>
              <a:gd name="connsiteY118" fmla="*/ 288619 h 1036765"/>
              <a:gd name="connsiteX119" fmla="*/ 11349751 w 12205236"/>
              <a:gd name="connsiteY119" fmla="*/ 159406 h 1036765"/>
              <a:gd name="connsiteX120" fmla="*/ 11338160 w 12205236"/>
              <a:gd name="connsiteY120" fmla="*/ 178288 h 1036765"/>
              <a:gd name="connsiteX121" fmla="*/ 11336104 w 12205236"/>
              <a:gd name="connsiteY121" fmla="*/ 214183 h 1036765"/>
              <a:gd name="connsiteX122" fmla="*/ 11346424 w 12205236"/>
              <a:gd name="connsiteY122" fmla="*/ 288619 h 1036765"/>
              <a:gd name="connsiteX123" fmla="*/ 11329934 w 12205236"/>
              <a:gd name="connsiteY123" fmla="*/ 213996 h 1036765"/>
              <a:gd name="connsiteX124" fmla="*/ 11331617 w 12205236"/>
              <a:gd name="connsiteY124" fmla="*/ 176232 h 1036765"/>
              <a:gd name="connsiteX125" fmla="*/ 11330682 w 12205236"/>
              <a:gd name="connsiteY125" fmla="*/ 166697 h 1036765"/>
              <a:gd name="connsiteX126" fmla="*/ 11320587 w 12205236"/>
              <a:gd name="connsiteY126" fmla="*/ 169315 h 1036765"/>
              <a:gd name="connsiteX127" fmla="*/ 11315166 w 12205236"/>
              <a:gd name="connsiteY127" fmla="*/ 172680 h 1036765"/>
              <a:gd name="connsiteX128" fmla="*/ 11277776 w 12205236"/>
              <a:gd name="connsiteY128" fmla="*/ 204461 h 1036765"/>
              <a:gd name="connsiteX129" fmla="*/ 11265436 w 12205236"/>
              <a:gd name="connsiteY129" fmla="*/ 217174 h 1036765"/>
              <a:gd name="connsiteX130" fmla="*/ 11199630 w 12205236"/>
              <a:gd name="connsiteY130" fmla="*/ 287467 h 1036765"/>
              <a:gd name="connsiteX131" fmla="*/ 11051004 w 12205236"/>
              <a:gd name="connsiteY131" fmla="*/ 311958 h 1036765"/>
              <a:gd name="connsiteX132" fmla="*/ 11045770 w 12205236"/>
              <a:gd name="connsiteY132" fmla="*/ 310088 h 1036765"/>
              <a:gd name="connsiteX133" fmla="*/ 11027636 w 12205236"/>
              <a:gd name="connsiteY133" fmla="*/ 345983 h 1036765"/>
              <a:gd name="connsiteX134" fmla="*/ 11014175 w 12205236"/>
              <a:gd name="connsiteY134" fmla="*/ 376643 h 1036765"/>
              <a:gd name="connsiteX135" fmla="*/ 11019036 w 12205236"/>
              <a:gd name="connsiteY135" fmla="*/ 430484 h 1036765"/>
              <a:gd name="connsiteX136" fmla="*/ 11019036 w 12205236"/>
              <a:gd name="connsiteY136" fmla="*/ 430671 h 1036765"/>
              <a:gd name="connsiteX137" fmla="*/ 11019784 w 12205236"/>
              <a:gd name="connsiteY137" fmla="*/ 435158 h 1036765"/>
              <a:gd name="connsiteX138" fmla="*/ 11028197 w 12205236"/>
              <a:gd name="connsiteY138" fmla="*/ 513490 h 1036765"/>
              <a:gd name="connsiteX139" fmla="*/ 11049322 w 12205236"/>
              <a:gd name="connsiteY139" fmla="*/ 556676 h 1036765"/>
              <a:gd name="connsiteX140" fmla="*/ 11049883 w 12205236"/>
              <a:gd name="connsiteY140" fmla="*/ 566023 h 1036765"/>
              <a:gd name="connsiteX141" fmla="*/ 11085590 w 12205236"/>
              <a:gd name="connsiteY141" fmla="*/ 679128 h 1036765"/>
              <a:gd name="connsiteX142" fmla="*/ 11104472 w 12205236"/>
              <a:gd name="connsiteY142" fmla="*/ 689971 h 1036765"/>
              <a:gd name="connsiteX143" fmla="*/ 11317035 w 12205236"/>
              <a:gd name="connsiteY143" fmla="*/ 699880 h 1036765"/>
              <a:gd name="connsiteX144" fmla="*/ 11460986 w 12205236"/>
              <a:gd name="connsiteY144" fmla="*/ 711097 h 1036765"/>
              <a:gd name="connsiteX145" fmla="*/ 11472764 w 12205236"/>
              <a:gd name="connsiteY145" fmla="*/ 703993 h 1036765"/>
              <a:gd name="connsiteX146" fmla="*/ 11480056 w 12205236"/>
              <a:gd name="connsiteY146" fmla="*/ 653703 h 1036765"/>
              <a:gd name="connsiteX147" fmla="*/ 11491272 w 12205236"/>
              <a:gd name="connsiteY147" fmla="*/ 594066 h 1036765"/>
              <a:gd name="connsiteX148" fmla="*/ 11500620 w 12205236"/>
              <a:gd name="connsiteY148" fmla="*/ 565649 h 1036765"/>
              <a:gd name="connsiteX149" fmla="*/ 11508659 w 12205236"/>
              <a:gd name="connsiteY149" fmla="*/ 503582 h 1036765"/>
              <a:gd name="connsiteX150" fmla="*/ 11499124 w 12205236"/>
              <a:gd name="connsiteY150" fmla="*/ 492925 h 1036765"/>
              <a:gd name="connsiteX151" fmla="*/ 11412193 w 12205236"/>
              <a:gd name="connsiteY151" fmla="*/ 457405 h 1036765"/>
              <a:gd name="connsiteX152" fmla="*/ 11392189 w 12205236"/>
              <a:gd name="connsiteY152" fmla="*/ 434036 h 1036765"/>
              <a:gd name="connsiteX153" fmla="*/ 11392002 w 12205236"/>
              <a:gd name="connsiteY153" fmla="*/ 434223 h 1036765"/>
              <a:gd name="connsiteX154" fmla="*/ 11380785 w 12205236"/>
              <a:gd name="connsiteY154" fmla="*/ 413845 h 1036765"/>
              <a:gd name="connsiteX155" fmla="*/ 11366950 w 12205236"/>
              <a:gd name="connsiteY155" fmla="*/ 381503 h 1036765"/>
              <a:gd name="connsiteX156" fmla="*/ 11350474 w 12205236"/>
              <a:gd name="connsiteY156" fmla="*/ 306943 h 1036765"/>
              <a:gd name="connsiteX157" fmla="*/ 11346947 w 12205236"/>
              <a:gd name="connsiteY157" fmla="*/ 216052 h 1036765"/>
              <a:gd name="connsiteX158" fmla="*/ 11352369 w 12205236"/>
              <a:gd name="connsiteY158" fmla="*/ 178475 h 1036765"/>
              <a:gd name="connsiteX159" fmla="*/ 11354986 w 12205236"/>
              <a:gd name="connsiteY159" fmla="*/ 164828 h 1036765"/>
              <a:gd name="connsiteX160" fmla="*/ 11349751 w 12205236"/>
              <a:gd name="connsiteY160" fmla="*/ 159406 h 1036765"/>
              <a:gd name="connsiteX161" fmla="*/ 10931520 w 12205236"/>
              <a:gd name="connsiteY161" fmla="*/ 265 h 1036765"/>
              <a:gd name="connsiteX162" fmla="*/ 10940144 w 12205236"/>
              <a:gd name="connsiteY162" fmla="*/ 2929 h 1036765"/>
              <a:gd name="connsiteX163" fmla="*/ 10943321 w 12205236"/>
              <a:gd name="connsiteY163" fmla="*/ 6668 h 1036765"/>
              <a:gd name="connsiteX164" fmla="*/ 10943695 w 12205236"/>
              <a:gd name="connsiteY164" fmla="*/ 30224 h 1036765"/>
              <a:gd name="connsiteX165" fmla="*/ 10937526 w 12205236"/>
              <a:gd name="connsiteY165" fmla="*/ 48731 h 1036765"/>
              <a:gd name="connsiteX166" fmla="*/ 10936218 w 12205236"/>
              <a:gd name="connsiteY166" fmla="*/ 54901 h 1036765"/>
              <a:gd name="connsiteX167" fmla="*/ 10930983 w 12205236"/>
              <a:gd name="connsiteY167" fmla="*/ 47797 h 1036765"/>
              <a:gd name="connsiteX168" fmla="*/ 10930422 w 12205236"/>
              <a:gd name="connsiteY168" fmla="*/ 68175 h 1036765"/>
              <a:gd name="connsiteX169" fmla="*/ 10937713 w 12205236"/>
              <a:gd name="connsiteY169" fmla="*/ 79765 h 1036765"/>
              <a:gd name="connsiteX170" fmla="*/ 10973794 w 12205236"/>
              <a:gd name="connsiteY170" fmla="*/ 105751 h 1036765"/>
              <a:gd name="connsiteX171" fmla="*/ 10977346 w 12205236"/>
              <a:gd name="connsiteY171" fmla="*/ 109864 h 1036765"/>
              <a:gd name="connsiteX172" fmla="*/ 11013802 w 12205236"/>
              <a:gd name="connsiteY172" fmla="*/ 137159 h 1036765"/>
              <a:gd name="connsiteX173" fmla="*/ 11039975 w 12205236"/>
              <a:gd name="connsiteY173" fmla="*/ 163145 h 1036765"/>
              <a:gd name="connsiteX174" fmla="*/ 11087834 w 12205236"/>
              <a:gd name="connsiteY174" fmla="*/ 197731 h 1036765"/>
              <a:gd name="connsiteX175" fmla="*/ 11181870 w 12205236"/>
              <a:gd name="connsiteY175" fmla="*/ 189131 h 1036765"/>
              <a:gd name="connsiteX176" fmla="*/ 11210660 w 12205236"/>
              <a:gd name="connsiteY176" fmla="*/ 156041 h 1036765"/>
              <a:gd name="connsiteX177" fmla="*/ 11217204 w 12205236"/>
              <a:gd name="connsiteY177" fmla="*/ 145011 h 1036765"/>
              <a:gd name="connsiteX178" fmla="*/ 11235712 w 12205236"/>
              <a:gd name="connsiteY178" fmla="*/ 107621 h 1036765"/>
              <a:gd name="connsiteX179" fmla="*/ 11240946 w 12205236"/>
              <a:gd name="connsiteY179" fmla="*/ 77335 h 1036765"/>
              <a:gd name="connsiteX180" fmla="*/ 11252911 w 12205236"/>
              <a:gd name="connsiteY180" fmla="*/ 63875 h 1036765"/>
              <a:gd name="connsiteX181" fmla="*/ 11248798 w 12205236"/>
              <a:gd name="connsiteY181" fmla="*/ 58827 h 1036765"/>
              <a:gd name="connsiteX182" fmla="*/ 11254220 w 12205236"/>
              <a:gd name="connsiteY182" fmla="*/ 58453 h 1036765"/>
              <a:gd name="connsiteX183" fmla="*/ 11256650 w 12205236"/>
              <a:gd name="connsiteY183" fmla="*/ 60136 h 1036765"/>
              <a:gd name="connsiteX184" fmla="*/ 11279458 w 12205236"/>
              <a:gd name="connsiteY184" fmla="*/ 63501 h 1036765"/>
              <a:gd name="connsiteX185" fmla="*/ 11317035 w 12205236"/>
              <a:gd name="connsiteY185" fmla="*/ 66305 h 1036765"/>
              <a:gd name="connsiteX186" fmla="*/ 11329186 w 12205236"/>
              <a:gd name="connsiteY186" fmla="*/ 70605 h 1036765"/>
              <a:gd name="connsiteX187" fmla="*/ 11336665 w 12205236"/>
              <a:gd name="connsiteY187" fmla="*/ 72848 h 1036765"/>
              <a:gd name="connsiteX188" fmla="*/ 11374428 w 12205236"/>
              <a:gd name="connsiteY188" fmla="*/ 73222 h 1036765"/>
              <a:gd name="connsiteX189" fmla="*/ 11397236 w 12205236"/>
              <a:gd name="connsiteY189" fmla="*/ 74157 h 1036765"/>
              <a:gd name="connsiteX190" fmla="*/ 11411632 w 12205236"/>
              <a:gd name="connsiteY190" fmla="*/ 80887 h 1036765"/>
              <a:gd name="connsiteX191" fmla="*/ 11431822 w 12205236"/>
              <a:gd name="connsiteY191" fmla="*/ 116595 h 1036765"/>
              <a:gd name="connsiteX192" fmla="*/ 11428457 w 12205236"/>
              <a:gd name="connsiteY192" fmla="*/ 136037 h 1036765"/>
              <a:gd name="connsiteX193" fmla="*/ 11425092 w 12205236"/>
              <a:gd name="connsiteY193" fmla="*/ 135103 h 1036765"/>
              <a:gd name="connsiteX194" fmla="*/ 11421353 w 12205236"/>
              <a:gd name="connsiteY194" fmla="*/ 139029 h 1036765"/>
              <a:gd name="connsiteX195" fmla="*/ 11401350 w 12205236"/>
              <a:gd name="connsiteY195" fmla="*/ 152489 h 1036765"/>
              <a:gd name="connsiteX196" fmla="*/ 11380224 w 12205236"/>
              <a:gd name="connsiteY196" fmla="*/ 155293 h 1036765"/>
              <a:gd name="connsiteX197" fmla="*/ 11358912 w 12205236"/>
              <a:gd name="connsiteY197" fmla="*/ 174549 h 1036765"/>
              <a:gd name="connsiteX198" fmla="*/ 11358164 w 12205236"/>
              <a:gd name="connsiteY198" fmla="*/ 181840 h 1036765"/>
              <a:gd name="connsiteX199" fmla="*/ 11352742 w 12205236"/>
              <a:gd name="connsiteY199" fmla="*/ 221100 h 1036765"/>
              <a:gd name="connsiteX200" fmla="*/ 11351995 w 12205236"/>
              <a:gd name="connsiteY200" fmla="*/ 256620 h 1036765"/>
              <a:gd name="connsiteX201" fmla="*/ 11363399 w 12205236"/>
              <a:gd name="connsiteY201" fmla="*/ 347104 h 1036765"/>
              <a:gd name="connsiteX202" fmla="*/ 11399854 w 12205236"/>
              <a:gd name="connsiteY202" fmla="*/ 420389 h 1036765"/>
              <a:gd name="connsiteX203" fmla="*/ 11514454 w 12205236"/>
              <a:gd name="connsiteY203" fmla="*/ 454975 h 1036765"/>
              <a:gd name="connsiteX204" fmla="*/ 11525298 w 12205236"/>
              <a:gd name="connsiteY204" fmla="*/ 443758 h 1036765"/>
              <a:gd name="connsiteX205" fmla="*/ 11537449 w 12205236"/>
              <a:gd name="connsiteY205" fmla="*/ 387299 h 1036765"/>
              <a:gd name="connsiteX206" fmla="*/ 11538010 w 12205236"/>
              <a:gd name="connsiteY206" fmla="*/ 373464 h 1036765"/>
              <a:gd name="connsiteX207" fmla="*/ 11532402 w 12205236"/>
              <a:gd name="connsiteY207" fmla="*/ 322614 h 1036765"/>
              <a:gd name="connsiteX208" fmla="*/ 11533150 w 12205236"/>
              <a:gd name="connsiteY208" fmla="*/ 320184 h 1036765"/>
              <a:gd name="connsiteX209" fmla="*/ 11534271 w 12205236"/>
              <a:gd name="connsiteY209" fmla="*/ 314949 h 1036765"/>
              <a:gd name="connsiteX210" fmla="*/ 11551844 w 12205236"/>
              <a:gd name="connsiteY210" fmla="*/ 281298 h 1036765"/>
              <a:gd name="connsiteX211" fmla="*/ 11568109 w 12205236"/>
              <a:gd name="connsiteY211" fmla="*/ 272137 h 1036765"/>
              <a:gd name="connsiteX212" fmla="*/ 11574465 w 12205236"/>
              <a:gd name="connsiteY212" fmla="*/ 255873 h 1036765"/>
              <a:gd name="connsiteX213" fmla="*/ 11576709 w 12205236"/>
              <a:gd name="connsiteY213" fmla="*/ 255312 h 1036765"/>
              <a:gd name="connsiteX214" fmla="*/ 11578765 w 12205236"/>
              <a:gd name="connsiteY214" fmla="*/ 239608 h 1036765"/>
              <a:gd name="connsiteX215" fmla="*/ 11575587 w 12205236"/>
              <a:gd name="connsiteY215" fmla="*/ 231756 h 1036765"/>
              <a:gd name="connsiteX216" fmla="*/ 11567735 w 12205236"/>
              <a:gd name="connsiteY216" fmla="*/ 236430 h 1036765"/>
              <a:gd name="connsiteX217" fmla="*/ 11562688 w 12205236"/>
              <a:gd name="connsiteY217" fmla="*/ 238486 h 1036765"/>
              <a:gd name="connsiteX218" fmla="*/ 11563248 w 12205236"/>
              <a:gd name="connsiteY218" fmla="*/ 208948 h 1036765"/>
              <a:gd name="connsiteX219" fmla="*/ 11576522 w 12205236"/>
              <a:gd name="connsiteY219" fmla="*/ 198666 h 1036765"/>
              <a:gd name="connsiteX220" fmla="*/ 11578952 w 12205236"/>
              <a:gd name="connsiteY220" fmla="*/ 186140 h 1036765"/>
              <a:gd name="connsiteX221" fmla="*/ 11571100 w 12205236"/>
              <a:gd name="connsiteY221" fmla="*/ 171184 h 1036765"/>
              <a:gd name="connsiteX222" fmla="*/ 11574465 w 12205236"/>
              <a:gd name="connsiteY222" fmla="*/ 153050 h 1036765"/>
              <a:gd name="connsiteX223" fmla="*/ 11578578 w 12205236"/>
              <a:gd name="connsiteY223" fmla="*/ 129868 h 1036765"/>
              <a:gd name="connsiteX224" fmla="*/ 11575400 w 12205236"/>
              <a:gd name="connsiteY224" fmla="*/ 124073 h 1036765"/>
              <a:gd name="connsiteX225" fmla="*/ 11572409 w 12205236"/>
              <a:gd name="connsiteY225" fmla="*/ 124073 h 1036765"/>
              <a:gd name="connsiteX226" fmla="*/ 11572409 w 12205236"/>
              <a:gd name="connsiteY226" fmla="*/ 122390 h 1036765"/>
              <a:gd name="connsiteX227" fmla="*/ 11582878 w 12205236"/>
              <a:gd name="connsiteY227" fmla="*/ 105004 h 1036765"/>
              <a:gd name="connsiteX228" fmla="*/ 11595591 w 12205236"/>
              <a:gd name="connsiteY228" fmla="*/ 97339 h 1036765"/>
              <a:gd name="connsiteX229" fmla="*/ 11666258 w 12205236"/>
              <a:gd name="connsiteY229" fmla="*/ 134916 h 1036765"/>
              <a:gd name="connsiteX230" fmla="*/ 11667754 w 12205236"/>
              <a:gd name="connsiteY230" fmla="*/ 137159 h 1036765"/>
              <a:gd name="connsiteX231" fmla="*/ 11668875 w 12205236"/>
              <a:gd name="connsiteY231" fmla="*/ 163893 h 1036765"/>
              <a:gd name="connsiteX232" fmla="*/ 11675231 w 12205236"/>
              <a:gd name="connsiteY232" fmla="*/ 182588 h 1036765"/>
              <a:gd name="connsiteX233" fmla="*/ 11694861 w 12205236"/>
              <a:gd name="connsiteY233" fmla="*/ 195114 h 1036765"/>
              <a:gd name="connsiteX234" fmla="*/ 11716174 w 12205236"/>
              <a:gd name="connsiteY234" fmla="*/ 226334 h 1036765"/>
              <a:gd name="connsiteX235" fmla="*/ 11733747 w 12205236"/>
              <a:gd name="connsiteY235" fmla="*/ 283167 h 1036765"/>
              <a:gd name="connsiteX236" fmla="*/ 11737673 w 12205236"/>
              <a:gd name="connsiteY236" fmla="*/ 337383 h 1036765"/>
              <a:gd name="connsiteX237" fmla="*/ 11735804 w 12205236"/>
              <a:gd name="connsiteY237" fmla="*/ 409172 h 1036765"/>
              <a:gd name="connsiteX238" fmla="*/ 11742534 w 12205236"/>
              <a:gd name="connsiteY238" fmla="*/ 502273 h 1036765"/>
              <a:gd name="connsiteX239" fmla="*/ 11749451 w 12205236"/>
              <a:gd name="connsiteY239" fmla="*/ 573875 h 1036765"/>
              <a:gd name="connsiteX240" fmla="*/ 11743094 w 12205236"/>
              <a:gd name="connsiteY240" fmla="*/ 614069 h 1036765"/>
              <a:gd name="connsiteX241" fmla="*/ 11740477 w 12205236"/>
              <a:gd name="connsiteY241" fmla="*/ 624539 h 1036765"/>
              <a:gd name="connsiteX242" fmla="*/ 11732625 w 12205236"/>
              <a:gd name="connsiteY242" fmla="*/ 663798 h 1036765"/>
              <a:gd name="connsiteX243" fmla="*/ 11729634 w 12205236"/>
              <a:gd name="connsiteY243" fmla="*/ 674080 h 1036765"/>
              <a:gd name="connsiteX244" fmla="*/ 11712248 w 12205236"/>
              <a:gd name="connsiteY244" fmla="*/ 697823 h 1036765"/>
              <a:gd name="connsiteX245" fmla="*/ 11700283 w 12205236"/>
              <a:gd name="connsiteY245" fmla="*/ 726240 h 1036765"/>
              <a:gd name="connsiteX246" fmla="*/ 11704957 w 12205236"/>
              <a:gd name="connsiteY246" fmla="*/ 730353 h 1036765"/>
              <a:gd name="connsiteX247" fmla="*/ 11717330 w 12205236"/>
              <a:gd name="connsiteY247" fmla="*/ 732929 h 1036765"/>
              <a:gd name="connsiteX248" fmla="*/ 12192000 w 12205236"/>
              <a:gd name="connsiteY248" fmla="*/ 732929 h 1036765"/>
              <a:gd name="connsiteX249" fmla="*/ 12192000 w 12205236"/>
              <a:gd name="connsiteY249" fmla="*/ 825550 h 1036765"/>
              <a:gd name="connsiteX250" fmla="*/ 12205236 w 12205236"/>
              <a:gd name="connsiteY250" fmla="*/ 832802 h 1036765"/>
              <a:gd name="connsiteX251" fmla="*/ 12204487 w 12205236"/>
              <a:gd name="connsiteY251" fmla="*/ 1036765 h 1036765"/>
              <a:gd name="connsiteX252" fmla="*/ 0 w 12205236"/>
              <a:gd name="connsiteY252" fmla="*/ 908775 h 1036765"/>
              <a:gd name="connsiteX253" fmla="*/ 0 w 12205236"/>
              <a:gd name="connsiteY253" fmla="*/ 732929 h 1036765"/>
              <a:gd name="connsiteX254" fmla="*/ 10184483 w 12205236"/>
              <a:gd name="connsiteY254" fmla="*/ 732929 h 1036765"/>
              <a:gd name="connsiteX255" fmla="*/ 10336481 w 12205236"/>
              <a:gd name="connsiteY255" fmla="*/ 714462 h 1036765"/>
              <a:gd name="connsiteX256" fmla="*/ 10349568 w 12205236"/>
              <a:gd name="connsiteY256" fmla="*/ 713901 h 1036765"/>
              <a:gd name="connsiteX257" fmla="*/ 10356111 w 12205236"/>
              <a:gd name="connsiteY257" fmla="*/ 709414 h 1036765"/>
              <a:gd name="connsiteX258" fmla="*/ 10354615 w 12205236"/>
              <a:gd name="connsiteY258" fmla="*/ 679128 h 1036765"/>
              <a:gd name="connsiteX259" fmla="*/ 10358167 w 12205236"/>
              <a:gd name="connsiteY259" fmla="*/ 520594 h 1036765"/>
              <a:gd name="connsiteX260" fmla="*/ 10372188 w 12205236"/>
              <a:gd name="connsiteY260" fmla="*/ 482269 h 1036765"/>
              <a:gd name="connsiteX261" fmla="*/ 10396679 w 12205236"/>
              <a:gd name="connsiteY261" fmla="*/ 451984 h 1036765"/>
              <a:gd name="connsiteX262" fmla="*/ 10447903 w 12205236"/>
              <a:gd name="connsiteY262" fmla="*/ 334765 h 1036765"/>
              <a:gd name="connsiteX263" fmla="*/ 10448464 w 12205236"/>
              <a:gd name="connsiteY263" fmla="*/ 261107 h 1036765"/>
              <a:gd name="connsiteX264" fmla="*/ 10446408 w 12205236"/>
              <a:gd name="connsiteY264" fmla="*/ 225774 h 1036765"/>
              <a:gd name="connsiteX265" fmla="*/ 10448464 w 12205236"/>
              <a:gd name="connsiteY265" fmla="*/ 215678 h 1036765"/>
              <a:gd name="connsiteX266" fmla="*/ 10453512 w 12205236"/>
              <a:gd name="connsiteY266" fmla="*/ 201096 h 1036765"/>
              <a:gd name="connsiteX267" fmla="*/ 10442856 w 12205236"/>
              <a:gd name="connsiteY267" fmla="*/ 229139 h 1036765"/>
              <a:gd name="connsiteX268" fmla="*/ 10417991 w 12205236"/>
              <a:gd name="connsiteY268" fmla="*/ 307471 h 1036765"/>
              <a:gd name="connsiteX269" fmla="*/ 10413318 w 12205236"/>
              <a:gd name="connsiteY269" fmla="*/ 312331 h 1036765"/>
              <a:gd name="connsiteX270" fmla="*/ 10410513 w 12205236"/>
              <a:gd name="connsiteY270" fmla="*/ 310649 h 1036765"/>
              <a:gd name="connsiteX271" fmla="*/ 10388266 w 12205236"/>
              <a:gd name="connsiteY271" fmla="*/ 406929 h 1036765"/>
              <a:gd name="connsiteX272" fmla="*/ 10366767 w 12205236"/>
              <a:gd name="connsiteY272" fmla="*/ 418706 h 1036765"/>
              <a:gd name="connsiteX273" fmla="*/ 10364337 w 12205236"/>
              <a:gd name="connsiteY273" fmla="*/ 417398 h 1036765"/>
              <a:gd name="connsiteX274" fmla="*/ 10363963 w 12205236"/>
              <a:gd name="connsiteY274" fmla="*/ 416650 h 1036765"/>
              <a:gd name="connsiteX275" fmla="*/ 10365458 w 12205236"/>
              <a:gd name="connsiteY275" fmla="*/ 415528 h 1036765"/>
              <a:gd name="connsiteX276" fmla="*/ 10368263 w 12205236"/>
              <a:gd name="connsiteY276" fmla="*/ 397768 h 1036765"/>
              <a:gd name="connsiteX277" fmla="*/ 10360784 w 12205236"/>
              <a:gd name="connsiteY277" fmla="*/ 413472 h 1036765"/>
              <a:gd name="connsiteX278" fmla="*/ 10362841 w 12205236"/>
              <a:gd name="connsiteY278" fmla="*/ 393468 h 1036765"/>
              <a:gd name="connsiteX279" fmla="*/ 10356298 w 12205236"/>
              <a:gd name="connsiteY279" fmla="*/ 413659 h 1036765"/>
              <a:gd name="connsiteX280" fmla="*/ 10355737 w 12205236"/>
              <a:gd name="connsiteY280" fmla="*/ 411041 h 1036765"/>
              <a:gd name="connsiteX281" fmla="*/ 10356671 w 12205236"/>
              <a:gd name="connsiteY281" fmla="*/ 393468 h 1036765"/>
              <a:gd name="connsiteX282" fmla="*/ 10355176 w 12205236"/>
              <a:gd name="connsiteY282" fmla="*/ 360004 h 1036765"/>
              <a:gd name="connsiteX283" fmla="*/ 10369010 w 12205236"/>
              <a:gd name="connsiteY283" fmla="*/ 311023 h 1036765"/>
              <a:gd name="connsiteX284" fmla="*/ 10397053 w 12205236"/>
              <a:gd name="connsiteY284" fmla="*/ 275129 h 1036765"/>
              <a:gd name="connsiteX285" fmla="*/ 10414252 w 12205236"/>
              <a:gd name="connsiteY285" fmla="*/ 237925 h 1036765"/>
              <a:gd name="connsiteX286" fmla="*/ 10429582 w 12205236"/>
              <a:gd name="connsiteY286" fmla="*/ 193244 h 1036765"/>
              <a:gd name="connsiteX287" fmla="*/ 10435751 w 12205236"/>
              <a:gd name="connsiteY287" fmla="*/ 178849 h 1036765"/>
              <a:gd name="connsiteX288" fmla="*/ 10450521 w 12205236"/>
              <a:gd name="connsiteY288" fmla="*/ 160902 h 1036765"/>
              <a:gd name="connsiteX289" fmla="*/ 10481368 w 12205236"/>
              <a:gd name="connsiteY289" fmla="*/ 133233 h 1036765"/>
              <a:gd name="connsiteX290" fmla="*/ 10489406 w 12205236"/>
              <a:gd name="connsiteY290" fmla="*/ 118277 h 1036765"/>
              <a:gd name="connsiteX291" fmla="*/ 10506232 w 12205236"/>
              <a:gd name="connsiteY291" fmla="*/ 95282 h 1036765"/>
              <a:gd name="connsiteX292" fmla="*/ 10529227 w 12205236"/>
              <a:gd name="connsiteY292" fmla="*/ 93039 h 1036765"/>
              <a:gd name="connsiteX293" fmla="*/ 10577460 w 12205236"/>
              <a:gd name="connsiteY293" fmla="*/ 80139 h 1036765"/>
              <a:gd name="connsiteX294" fmla="*/ 10582321 w 12205236"/>
              <a:gd name="connsiteY294" fmla="*/ 68361 h 1036765"/>
              <a:gd name="connsiteX295" fmla="*/ 10581947 w 12205236"/>
              <a:gd name="connsiteY295" fmla="*/ 62005 h 1036765"/>
              <a:gd name="connsiteX296" fmla="*/ 10581572 w 12205236"/>
              <a:gd name="connsiteY296" fmla="*/ 47984 h 1036765"/>
              <a:gd name="connsiteX297" fmla="*/ 10576899 w 12205236"/>
              <a:gd name="connsiteY297" fmla="*/ 34336 h 1036765"/>
              <a:gd name="connsiteX298" fmla="*/ 10572599 w 12205236"/>
              <a:gd name="connsiteY298" fmla="*/ 17137 h 1036765"/>
              <a:gd name="connsiteX299" fmla="*/ 10579329 w 12205236"/>
              <a:gd name="connsiteY299" fmla="*/ 1246 h 1036765"/>
              <a:gd name="connsiteX300" fmla="*/ 10594846 w 12205236"/>
              <a:gd name="connsiteY300" fmla="*/ 6107 h 1036765"/>
              <a:gd name="connsiteX301" fmla="*/ 10632984 w 12205236"/>
              <a:gd name="connsiteY301" fmla="*/ 23867 h 1036765"/>
              <a:gd name="connsiteX302" fmla="*/ 10701595 w 12205236"/>
              <a:gd name="connsiteY302" fmla="*/ 30971 h 1036765"/>
              <a:gd name="connsiteX303" fmla="*/ 10770392 w 12205236"/>
              <a:gd name="connsiteY303" fmla="*/ 33215 h 1036765"/>
              <a:gd name="connsiteX304" fmla="*/ 10898080 w 12205236"/>
              <a:gd name="connsiteY304" fmla="*/ 20689 h 1036765"/>
              <a:gd name="connsiteX305" fmla="*/ 10923878 w 12205236"/>
              <a:gd name="connsiteY305" fmla="*/ 5172 h 1036765"/>
              <a:gd name="connsiteX306" fmla="*/ 10931520 w 12205236"/>
              <a:gd name="connsiteY306" fmla="*/ 265 h 1036765"/>
              <a:gd name="connsiteX0" fmla="*/ 11634616 w 12205236"/>
              <a:gd name="connsiteY0" fmla="*/ 695510 h 908775"/>
              <a:gd name="connsiteX1" fmla="*/ 11628681 w 12205236"/>
              <a:gd name="connsiteY1" fmla="*/ 699880 h 908775"/>
              <a:gd name="connsiteX2" fmla="*/ 11627185 w 12205236"/>
              <a:gd name="connsiteY2" fmla="*/ 725492 h 908775"/>
              <a:gd name="connsiteX3" fmla="*/ 11644384 w 12205236"/>
              <a:gd name="connsiteY3" fmla="*/ 729979 h 908775"/>
              <a:gd name="connsiteX4" fmla="*/ 11651863 w 12205236"/>
              <a:gd name="connsiteY4" fmla="*/ 730913 h 908775"/>
              <a:gd name="connsiteX5" fmla="*/ 11663080 w 12205236"/>
              <a:gd name="connsiteY5" fmla="*/ 719883 h 908775"/>
              <a:gd name="connsiteX6" fmla="*/ 11662519 w 12205236"/>
              <a:gd name="connsiteY6" fmla="*/ 715209 h 908775"/>
              <a:gd name="connsiteX7" fmla="*/ 11641954 w 12205236"/>
              <a:gd name="connsiteY7" fmla="*/ 696328 h 908775"/>
              <a:gd name="connsiteX8" fmla="*/ 11634616 w 12205236"/>
              <a:gd name="connsiteY8" fmla="*/ 695510 h 908775"/>
              <a:gd name="connsiteX9" fmla="*/ 11559135 w 12205236"/>
              <a:gd name="connsiteY9" fmla="*/ 473903 h 908775"/>
              <a:gd name="connsiteX10" fmla="*/ 11555396 w 12205236"/>
              <a:gd name="connsiteY10" fmla="*/ 476100 h 908775"/>
              <a:gd name="connsiteX11" fmla="*/ 11542684 w 12205236"/>
              <a:gd name="connsiteY11" fmla="*/ 481895 h 908775"/>
              <a:gd name="connsiteX12" fmla="*/ 11525110 w 12205236"/>
              <a:gd name="connsiteY12" fmla="*/ 505078 h 908775"/>
              <a:gd name="connsiteX13" fmla="*/ 11524736 w 12205236"/>
              <a:gd name="connsiteY13" fmla="*/ 515360 h 908775"/>
              <a:gd name="connsiteX14" fmla="*/ 11519876 w 12205236"/>
              <a:gd name="connsiteY14" fmla="*/ 555928 h 908775"/>
              <a:gd name="connsiteX15" fmla="*/ 11506976 w 12205236"/>
              <a:gd name="connsiteY15" fmla="*/ 603787 h 908775"/>
              <a:gd name="connsiteX16" fmla="*/ 11503611 w 12205236"/>
              <a:gd name="connsiteY16" fmla="*/ 628652 h 908775"/>
              <a:gd name="connsiteX17" fmla="*/ 11498190 w 12205236"/>
              <a:gd name="connsiteY17" fmla="*/ 677072 h 908775"/>
              <a:gd name="connsiteX18" fmla="*/ 11491646 w 12205236"/>
              <a:gd name="connsiteY18" fmla="*/ 701375 h 908775"/>
              <a:gd name="connsiteX19" fmla="*/ 11500246 w 12205236"/>
              <a:gd name="connsiteY19" fmla="*/ 714275 h 908775"/>
              <a:gd name="connsiteX20" fmla="*/ 11579139 w 12205236"/>
              <a:gd name="connsiteY20" fmla="*/ 722314 h 908775"/>
              <a:gd name="connsiteX21" fmla="*/ 11601573 w 12205236"/>
              <a:gd name="connsiteY21" fmla="*/ 701188 h 908775"/>
              <a:gd name="connsiteX22" fmla="*/ 11592039 w 12205236"/>
              <a:gd name="connsiteY22" fmla="*/ 685298 h 908775"/>
              <a:gd name="connsiteX23" fmla="*/ 11574652 w 12205236"/>
              <a:gd name="connsiteY23" fmla="*/ 650525 h 908775"/>
              <a:gd name="connsiteX24" fmla="*/ 11575400 w 12205236"/>
              <a:gd name="connsiteY24" fmla="*/ 643234 h 908775"/>
              <a:gd name="connsiteX25" fmla="*/ 11572035 w 12205236"/>
              <a:gd name="connsiteY25" fmla="*/ 635008 h 908775"/>
              <a:gd name="connsiteX26" fmla="*/ 11560257 w 12205236"/>
              <a:gd name="connsiteY26" fmla="*/ 640990 h 908775"/>
              <a:gd name="connsiteX27" fmla="*/ 11552218 w 12205236"/>
              <a:gd name="connsiteY27" fmla="*/ 643047 h 908775"/>
              <a:gd name="connsiteX28" fmla="*/ 11546797 w 12205236"/>
              <a:gd name="connsiteY28" fmla="*/ 630708 h 908775"/>
              <a:gd name="connsiteX29" fmla="*/ 11548105 w 12205236"/>
              <a:gd name="connsiteY29" fmla="*/ 604535 h 908775"/>
              <a:gd name="connsiteX30" fmla="*/ 11563248 w 12205236"/>
              <a:gd name="connsiteY30" fmla="*/ 482269 h 908775"/>
              <a:gd name="connsiteX31" fmla="*/ 11562874 w 12205236"/>
              <a:gd name="connsiteY31" fmla="*/ 474230 h 908775"/>
              <a:gd name="connsiteX32" fmla="*/ 11559135 w 12205236"/>
              <a:gd name="connsiteY32" fmla="*/ 473903 h 908775"/>
              <a:gd name="connsiteX33" fmla="*/ 11566614 w 12205236"/>
              <a:gd name="connsiteY33" fmla="*/ 432915 h 908775"/>
              <a:gd name="connsiteX34" fmla="*/ 11534832 w 12205236"/>
              <a:gd name="connsiteY34" fmla="*/ 477783 h 908775"/>
              <a:gd name="connsiteX35" fmla="*/ 11566614 w 12205236"/>
              <a:gd name="connsiteY35" fmla="*/ 432915 h 908775"/>
              <a:gd name="connsiteX36" fmla="*/ 11397236 w 12205236"/>
              <a:gd name="connsiteY36" fmla="*/ 427493 h 908775"/>
              <a:gd name="connsiteX37" fmla="*/ 11415558 w 12205236"/>
              <a:gd name="connsiteY37" fmla="*/ 452544 h 908775"/>
              <a:gd name="connsiteX38" fmla="*/ 11502676 w 12205236"/>
              <a:gd name="connsiteY38" fmla="*/ 486756 h 908775"/>
              <a:gd name="connsiteX39" fmla="*/ 11513333 w 12205236"/>
              <a:gd name="connsiteY39" fmla="*/ 482269 h 908775"/>
              <a:gd name="connsiteX40" fmla="*/ 11520063 w 12205236"/>
              <a:gd name="connsiteY40" fmla="*/ 459835 h 908775"/>
              <a:gd name="connsiteX41" fmla="*/ 11397236 w 12205236"/>
              <a:gd name="connsiteY41" fmla="*/ 427493 h 908775"/>
              <a:gd name="connsiteX42" fmla="*/ 10946687 w 12205236"/>
              <a:gd name="connsiteY42" fmla="*/ 423941 h 908775"/>
              <a:gd name="connsiteX43" fmla="*/ 10942386 w 12205236"/>
              <a:gd name="connsiteY43" fmla="*/ 428241 h 908775"/>
              <a:gd name="connsiteX44" fmla="*/ 10897893 w 12205236"/>
              <a:gd name="connsiteY44" fmla="*/ 500778 h 908775"/>
              <a:gd name="connsiteX45" fmla="*/ 10888732 w 12205236"/>
              <a:gd name="connsiteY45" fmla="*/ 530876 h 908775"/>
              <a:gd name="connsiteX46" fmla="*/ 10876394 w 12205236"/>
              <a:gd name="connsiteY46" fmla="*/ 565275 h 908775"/>
              <a:gd name="connsiteX47" fmla="*/ 10840686 w 12205236"/>
              <a:gd name="connsiteY47" fmla="*/ 659311 h 908775"/>
              <a:gd name="connsiteX48" fmla="*/ 10840312 w 12205236"/>
              <a:gd name="connsiteY48" fmla="*/ 679689 h 908775"/>
              <a:gd name="connsiteX49" fmla="*/ 10848164 w 12205236"/>
              <a:gd name="connsiteY49" fmla="*/ 687167 h 908775"/>
              <a:gd name="connsiteX50" fmla="*/ 10866859 w 12205236"/>
              <a:gd name="connsiteY50" fmla="*/ 686606 h 908775"/>
              <a:gd name="connsiteX51" fmla="*/ 11009689 w 12205236"/>
              <a:gd name="connsiteY51" fmla="*/ 686606 h 908775"/>
              <a:gd name="connsiteX52" fmla="*/ 11048948 w 12205236"/>
              <a:gd name="connsiteY52" fmla="*/ 686980 h 908775"/>
              <a:gd name="connsiteX53" fmla="*/ 11054931 w 12205236"/>
              <a:gd name="connsiteY53" fmla="*/ 681559 h 908775"/>
              <a:gd name="connsiteX54" fmla="*/ 10998846 w 12205236"/>
              <a:gd name="connsiteY54" fmla="*/ 577240 h 908775"/>
              <a:gd name="connsiteX55" fmla="*/ 10985572 w 12205236"/>
              <a:gd name="connsiteY55" fmla="*/ 545459 h 908775"/>
              <a:gd name="connsiteX56" fmla="*/ 10981272 w 12205236"/>
              <a:gd name="connsiteY56" fmla="*/ 514051 h 908775"/>
              <a:gd name="connsiteX57" fmla="*/ 10950238 w 12205236"/>
              <a:gd name="connsiteY57" fmla="*/ 428989 h 908775"/>
              <a:gd name="connsiteX58" fmla="*/ 10946687 w 12205236"/>
              <a:gd name="connsiteY58" fmla="*/ 423941 h 908775"/>
              <a:gd name="connsiteX59" fmla="*/ 11552779 w 12205236"/>
              <a:gd name="connsiteY59" fmla="*/ 389729 h 908775"/>
              <a:gd name="connsiteX60" fmla="*/ 11548853 w 12205236"/>
              <a:gd name="connsiteY60" fmla="*/ 393468 h 908775"/>
              <a:gd name="connsiteX61" fmla="*/ 11541375 w 12205236"/>
              <a:gd name="connsiteY61" fmla="*/ 436654 h 908775"/>
              <a:gd name="connsiteX62" fmla="*/ 11544180 w 12205236"/>
              <a:gd name="connsiteY62" fmla="*/ 440579 h 908775"/>
              <a:gd name="connsiteX63" fmla="*/ 11569604 w 12205236"/>
              <a:gd name="connsiteY63" fmla="*/ 410854 h 908775"/>
              <a:gd name="connsiteX64" fmla="*/ 11552779 w 12205236"/>
              <a:gd name="connsiteY64" fmla="*/ 389729 h 908775"/>
              <a:gd name="connsiteX65" fmla="*/ 10553296 w 12205236"/>
              <a:gd name="connsiteY65" fmla="*/ 389238 h 908775"/>
              <a:gd name="connsiteX66" fmla="*/ 10546613 w 12205236"/>
              <a:gd name="connsiteY66" fmla="*/ 392159 h 908775"/>
              <a:gd name="connsiteX67" fmla="*/ 10495015 w 12205236"/>
              <a:gd name="connsiteY67" fmla="*/ 432540 h 908775"/>
              <a:gd name="connsiteX68" fmla="*/ 10419487 w 12205236"/>
              <a:gd name="connsiteY68" fmla="*/ 513677 h 908775"/>
              <a:gd name="connsiteX69" fmla="*/ 10408831 w 12205236"/>
              <a:gd name="connsiteY69" fmla="*/ 548824 h 908775"/>
              <a:gd name="connsiteX70" fmla="*/ 10406027 w 12205236"/>
              <a:gd name="connsiteY70" fmla="*/ 564341 h 908775"/>
              <a:gd name="connsiteX71" fmla="*/ 10395183 w 12205236"/>
              <a:gd name="connsiteY71" fmla="*/ 656881 h 908775"/>
              <a:gd name="connsiteX72" fmla="*/ 10400605 w 12205236"/>
              <a:gd name="connsiteY72" fmla="*/ 701375 h 908775"/>
              <a:gd name="connsiteX73" fmla="*/ 10411448 w 12205236"/>
              <a:gd name="connsiteY73" fmla="*/ 710910 h 908775"/>
              <a:gd name="connsiteX74" fmla="*/ 10487911 w 12205236"/>
              <a:gd name="connsiteY74" fmla="*/ 705488 h 908775"/>
              <a:gd name="connsiteX75" fmla="*/ 10681778 w 12205236"/>
              <a:gd name="connsiteY75" fmla="*/ 693336 h 908775"/>
              <a:gd name="connsiteX76" fmla="*/ 10697669 w 12205236"/>
              <a:gd name="connsiteY76" fmla="*/ 681933 h 908775"/>
              <a:gd name="connsiteX77" fmla="*/ 10679348 w 12205236"/>
              <a:gd name="connsiteY77" fmla="*/ 672585 h 908775"/>
              <a:gd name="connsiteX78" fmla="*/ 10589238 w 12205236"/>
              <a:gd name="connsiteY78" fmla="*/ 551067 h 908775"/>
              <a:gd name="connsiteX79" fmla="*/ 10563812 w 12205236"/>
              <a:gd name="connsiteY79" fmla="*/ 480213 h 908775"/>
              <a:gd name="connsiteX80" fmla="*/ 10556895 w 12205236"/>
              <a:gd name="connsiteY80" fmla="*/ 395711 h 908775"/>
              <a:gd name="connsiteX81" fmla="*/ 10553296 w 12205236"/>
              <a:gd name="connsiteY81" fmla="*/ 389238 h 908775"/>
              <a:gd name="connsiteX82" fmla="*/ 10641210 w 12205236"/>
              <a:gd name="connsiteY82" fmla="*/ 347478 h 908775"/>
              <a:gd name="connsiteX83" fmla="*/ 10632984 w 12205236"/>
              <a:gd name="connsiteY83" fmla="*/ 351404 h 908775"/>
              <a:gd name="connsiteX84" fmla="*/ 10627562 w 12205236"/>
              <a:gd name="connsiteY84" fmla="*/ 370847 h 908775"/>
              <a:gd name="connsiteX85" fmla="*/ 10624197 w 12205236"/>
              <a:gd name="connsiteY85" fmla="*/ 384494 h 908775"/>
              <a:gd name="connsiteX86" fmla="*/ 10619897 w 12205236"/>
              <a:gd name="connsiteY86" fmla="*/ 408237 h 908775"/>
              <a:gd name="connsiteX87" fmla="*/ 10618402 w 12205236"/>
              <a:gd name="connsiteY87" fmla="*/ 416276 h 908775"/>
              <a:gd name="connsiteX88" fmla="*/ 10614850 w 12205236"/>
              <a:gd name="connsiteY88" fmla="*/ 491617 h 908775"/>
              <a:gd name="connsiteX89" fmla="*/ 10628684 w 12205236"/>
              <a:gd name="connsiteY89" fmla="*/ 528446 h 908775"/>
              <a:gd name="connsiteX90" fmla="*/ 10636349 w 12205236"/>
              <a:gd name="connsiteY90" fmla="*/ 543215 h 908775"/>
              <a:gd name="connsiteX91" fmla="*/ 10660466 w 12205236"/>
              <a:gd name="connsiteY91" fmla="*/ 592383 h 908775"/>
              <a:gd name="connsiteX92" fmla="*/ 10713372 w 12205236"/>
              <a:gd name="connsiteY92" fmla="*/ 648842 h 908775"/>
              <a:gd name="connsiteX93" fmla="*/ 10729824 w 12205236"/>
              <a:gd name="connsiteY93" fmla="*/ 672024 h 908775"/>
              <a:gd name="connsiteX94" fmla="*/ 10734685 w 12205236"/>
              <a:gd name="connsiteY94" fmla="*/ 678567 h 908775"/>
              <a:gd name="connsiteX95" fmla="*/ 10779366 w 12205236"/>
              <a:gd name="connsiteY95" fmla="*/ 690719 h 908775"/>
              <a:gd name="connsiteX96" fmla="*/ 10807409 w 12205236"/>
              <a:gd name="connsiteY96" fmla="*/ 669781 h 908775"/>
              <a:gd name="connsiteX97" fmla="*/ 10813204 w 12205236"/>
              <a:gd name="connsiteY97" fmla="*/ 655012 h 908775"/>
              <a:gd name="connsiteX98" fmla="*/ 10833956 w 12205236"/>
              <a:gd name="connsiteY98" fmla="*/ 531811 h 908775"/>
              <a:gd name="connsiteX99" fmla="*/ 10842742 w 12205236"/>
              <a:gd name="connsiteY99" fmla="*/ 502086 h 908775"/>
              <a:gd name="connsiteX100" fmla="*/ 10859754 w 12205236"/>
              <a:gd name="connsiteY100" fmla="*/ 474604 h 908775"/>
              <a:gd name="connsiteX101" fmla="*/ 10892658 w 12205236"/>
              <a:gd name="connsiteY101" fmla="*/ 368790 h 908775"/>
              <a:gd name="connsiteX102" fmla="*/ 10885180 w 12205236"/>
              <a:gd name="connsiteY102" fmla="*/ 362621 h 908775"/>
              <a:gd name="connsiteX103" fmla="*/ 10836199 w 12205236"/>
              <a:gd name="connsiteY103" fmla="*/ 374025 h 908775"/>
              <a:gd name="connsiteX104" fmla="*/ 10791518 w 12205236"/>
              <a:gd name="connsiteY104" fmla="*/ 379634 h 908775"/>
              <a:gd name="connsiteX105" fmla="*/ 10745154 w 12205236"/>
              <a:gd name="connsiteY105" fmla="*/ 377016 h 908775"/>
              <a:gd name="connsiteX106" fmla="*/ 10727020 w 12205236"/>
              <a:gd name="connsiteY106" fmla="*/ 374586 h 908775"/>
              <a:gd name="connsiteX107" fmla="*/ 10711503 w 12205236"/>
              <a:gd name="connsiteY107" fmla="*/ 371408 h 908775"/>
              <a:gd name="connsiteX108" fmla="*/ 10693369 w 12205236"/>
              <a:gd name="connsiteY108" fmla="*/ 367108 h 908775"/>
              <a:gd name="connsiteX109" fmla="*/ 10653735 w 12205236"/>
              <a:gd name="connsiteY109" fmla="*/ 352713 h 908775"/>
              <a:gd name="connsiteX110" fmla="*/ 10641210 w 12205236"/>
              <a:gd name="connsiteY110" fmla="*/ 347478 h 908775"/>
              <a:gd name="connsiteX111" fmla="*/ 10369758 w 12205236"/>
              <a:gd name="connsiteY111" fmla="*/ 338879 h 908775"/>
              <a:gd name="connsiteX112" fmla="*/ 10362654 w 12205236"/>
              <a:gd name="connsiteY112" fmla="*/ 357948 h 908775"/>
              <a:gd name="connsiteX113" fmla="*/ 10364898 w 12205236"/>
              <a:gd name="connsiteY113" fmla="*/ 358695 h 908775"/>
              <a:gd name="connsiteX114" fmla="*/ 10369758 w 12205236"/>
              <a:gd name="connsiteY114" fmla="*/ 338879 h 908775"/>
              <a:gd name="connsiteX115" fmla="*/ 11346424 w 12205236"/>
              <a:gd name="connsiteY115" fmla="*/ 288619 h 908775"/>
              <a:gd name="connsiteX116" fmla="*/ 11350474 w 12205236"/>
              <a:gd name="connsiteY116" fmla="*/ 306943 h 908775"/>
              <a:gd name="connsiteX117" fmla="*/ 11351060 w 12205236"/>
              <a:gd name="connsiteY117" fmla="*/ 322053 h 908775"/>
              <a:gd name="connsiteX118" fmla="*/ 11346424 w 12205236"/>
              <a:gd name="connsiteY118" fmla="*/ 288619 h 908775"/>
              <a:gd name="connsiteX119" fmla="*/ 11349751 w 12205236"/>
              <a:gd name="connsiteY119" fmla="*/ 159406 h 908775"/>
              <a:gd name="connsiteX120" fmla="*/ 11338160 w 12205236"/>
              <a:gd name="connsiteY120" fmla="*/ 178288 h 908775"/>
              <a:gd name="connsiteX121" fmla="*/ 11336104 w 12205236"/>
              <a:gd name="connsiteY121" fmla="*/ 214183 h 908775"/>
              <a:gd name="connsiteX122" fmla="*/ 11346424 w 12205236"/>
              <a:gd name="connsiteY122" fmla="*/ 288619 h 908775"/>
              <a:gd name="connsiteX123" fmla="*/ 11329934 w 12205236"/>
              <a:gd name="connsiteY123" fmla="*/ 213996 h 908775"/>
              <a:gd name="connsiteX124" fmla="*/ 11331617 w 12205236"/>
              <a:gd name="connsiteY124" fmla="*/ 176232 h 908775"/>
              <a:gd name="connsiteX125" fmla="*/ 11330682 w 12205236"/>
              <a:gd name="connsiteY125" fmla="*/ 166697 h 908775"/>
              <a:gd name="connsiteX126" fmla="*/ 11320587 w 12205236"/>
              <a:gd name="connsiteY126" fmla="*/ 169315 h 908775"/>
              <a:gd name="connsiteX127" fmla="*/ 11315166 w 12205236"/>
              <a:gd name="connsiteY127" fmla="*/ 172680 h 908775"/>
              <a:gd name="connsiteX128" fmla="*/ 11277776 w 12205236"/>
              <a:gd name="connsiteY128" fmla="*/ 204461 h 908775"/>
              <a:gd name="connsiteX129" fmla="*/ 11265436 w 12205236"/>
              <a:gd name="connsiteY129" fmla="*/ 217174 h 908775"/>
              <a:gd name="connsiteX130" fmla="*/ 11199630 w 12205236"/>
              <a:gd name="connsiteY130" fmla="*/ 287467 h 908775"/>
              <a:gd name="connsiteX131" fmla="*/ 11051004 w 12205236"/>
              <a:gd name="connsiteY131" fmla="*/ 311958 h 908775"/>
              <a:gd name="connsiteX132" fmla="*/ 11045770 w 12205236"/>
              <a:gd name="connsiteY132" fmla="*/ 310088 h 908775"/>
              <a:gd name="connsiteX133" fmla="*/ 11027636 w 12205236"/>
              <a:gd name="connsiteY133" fmla="*/ 345983 h 908775"/>
              <a:gd name="connsiteX134" fmla="*/ 11014175 w 12205236"/>
              <a:gd name="connsiteY134" fmla="*/ 376643 h 908775"/>
              <a:gd name="connsiteX135" fmla="*/ 11019036 w 12205236"/>
              <a:gd name="connsiteY135" fmla="*/ 430484 h 908775"/>
              <a:gd name="connsiteX136" fmla="*/ 11019036 w 12205236"/>
              <a:gd name="connsiteY136" fmla="*/ 430671 h 908775"/>
              <a:gd name="connsiteX137" fmla="*/ 11019784 w 12205236"/>
              <a:gd name="connsiteY137" fmla="*/ 435158 h 908775"/>
              <a:gd name="connsiteX138" fmla="*/ 11028197 w 12205236"/>
              <a:gd name="connsiteY138" fmla="*/ 513490 h 908775"/>
              <a:gd name="connsiteX139" fmla="*/ 11049322 w 12205236"/>
              <a:gd name="connsiteY139" fmla="*/ 556676 h 908775"/>
              <a:gd name="connsiteX140" fmla="*/ 11049883 w 12205236"/>
              <a:gd name="connsiteY140" fmla="*/ 566023 h 908775"/>
              <a:gd name="connsiteX141" fmla="*/ 11085590 w 12205236"/>
              <a:gd name="connsiteY141" fmla="*/ 679128 h 908775"/>
              <a:gd name="connsiteX142" fmla="*/ 11104472 w 12205236"/>
              <a:gd name="connsiteY142" fmla="*/ 689971 h 908775"/>
              <a:gd name="connsiteX143" fmla="*/ 11317035 w 12205236"/>
              <a:gd name="connsiteY143" fmla="*/ 699880 h 908775"/>
              <a:gd name="connsiteX144" fmla="*/ 11460986 w 12205236"/>
              <a:gd name="connsiteY144" fmla="*/ 711097 h 908775"/>
              <a:gd name="connsiteX145" fmla="*/ 11472764 w 12205236"/>
              <a:gd name="connsiteY145" fmla="*/ 703993 h 908775"/>
              <a:gd name="connsiteX146" fmla="*/ 11480056 w 12205236"/>
              <a:gd name="connsiteY146" fmla="*/ 653703 h 908775"/>
              <a:gd name="connsiteX147" fmla="*/ 11491272 w 12205236"/>
              <a:gd name="connsiteY147" fmla="*/ 594066 h 908775"/>
              <a:gd name="connsiteX148" fmla="*/ 11500620 w 12205236"/>
              <a:gd name="connsiteY148" fmla="*/ 565649 h 908775"/>
              <a:gd name="connsiteX149" fmla="*/ 11508659 w 12205236"/>
              <a:gd name="connsiteY149" fmla="*/ 503582 h 908775"/>
              <a:gd name="connsiteX150" fmla="*/ 11499124 w 12205236"/>
              <a:gd name="connsiteY150" fmla="*/ 492925 h 908775"/>
              <a:gd name="connsiteX151" fmla="*/ 11412193 w 12205236"/>
              <a:gd name="connsiteY151" fmla="*/ 457405 h 908775"/>
              <a:gd name="connsiteX152" fmla="*/ 11392189 w 12205236"/>
              <a:gd name="connsiteY152" fmla="*/ 434036 h 908775"/>
              <a:gd name="connsiteX153" fmla="*/ 11392002 w 12205236"/>
              <a:gd name="connsiteY153" fmla="*/ 434223 h 908775"/>
              <a:gd name="connsiteX154" fmla="*/ 11380785 w 12205236"/>
              <a:gd name="connsiteY154" fmla="*/ 413845 h 908775"/>
              <a:gd name="connsiteX155" fmla="*/ 11366950 w 12205236"/>
              <a:gd name="connsiteY155" fmla="*/ 381503 h 908775"/>
              <a:gd name="connsiteX156" fmla="*/ 11350474 w 12205236"/>
              <a:gd name="connsiteY156" fmla="*/ 306943 h 908775"/>
              <a:gd name="connsiteX157" fmla="*/ 11346947 w 12205236"/>
              <a:gd name="connsiteY157" fmla="*/ 216052 h 908775"/>
              <a:gd name="connsiteX158" fmla="*/ 11352369 w 12205236"/>
              <a:gd name="connsiteY158" fmla="*/ 178475 h 908775"/>
              <a:gd name="connsiteX159" fmla="*/ 11354986 w 12205236"/>
              <a:gd name="connsiteY159" fmla="*/ 164828 h 908775"/>
              <a:gd name="connsiteX160" fmla="*/ 11349751 w 12205236"/>
              <a:gd name="connsiteY160" fmla="*/ 159406 h 908775"/>
              <a:gd name="connsiteX161" fmla="*/ 10931520 w 12205236"/>
              <a:gd name="connsiteY161" fmla="*/ 265 h 908775"/>
              <a:gd name="connsiteX162" fmla="*/ 10940144 w 12205236"/>
              <a:gd name="connsiteY162" fmla="*/ 2929 h 908775"/>
              <a:gd name="connsiteX163" fmla="*/ 10943321 w 12205236"/>
              <a:gd name="connsiteY163" fmla="*/ 6668 h 908775"/>
              <a:gd name="connsiteX164" fmla="*/ 10943695 w 12205236"/>
              <a:gd name="connsiteY164" fmla="*/ 30224 h 908775"/>
              <a:gd name="connsiteX165" fmla="*/ 10937526 w 12205236"/>
              <a:gd name="connsiteY165" fmla="*/ 48731 h 908775"/>
              <a:gd name="connsiteX166" fmla="*/ 10936218 w 12205236"/>
              <a:gd name="connsiteY166" fmla="*/ 54901 h 908775"/>
              <a:gd name="connsiteX167" fmla="*/ 10930983 w 12205236"/>
              <a:gd name="connsiteY167" fmla="*/ 47797 h 908775"/>
              <a:gd name="connsiteX168" fmla="*/ 10930422 w 12205236"/>
              <a:gd name="connsiteY168" fmla="*/ 68175 h 908775"/>
              <a:gd name="connsiteX169" fmla="*/ 10937713 w 12205236"/>
              <a:gd name="connsiteY169" fmla="*/ 79765 h 908775"/>
              <a:gd name="connsiteX170" fmla="*/ 10973794 w 12205236"/>
              <a:gd name="connsiteY170" fmla="*/ 105751 h 908775"/>
              <a:gd name="connsiteX171" fmla="*/ 10977346 w 12205236"/>
              <a:gd name="connsiteY171" fmla="*/ 109864 h 908775"/>
              <a:gd name="connsiteX172" fmla="*/ 11013802 w 12205236"/>
              <a:gd name="connsiteY172" fmla="*/ 137159 h 908775"/>
              <a:gd name="connsiteX173" fmla="*/ 11039975 w 12205236"/>
              <a:gd name="connsiteY173" fmla="*/ 163145 h 908775"/>
              <a:gd name="connsiteX174" fmla="*/ 11087834 w 12205236"/>
              <a:gd name="connsiteY174" fmla="*/ 197731 h 908775"/>
              <a:gd name="connsiteX175" fmla="*/ 11181870 w 12205236"/>
              <a:gd name="connsiteY175" fmla="*/ 189131 h 908775"/>
              <a:gd name="connsiteX176" fmla="*/ 11210660 w 12205236"/>
              <a:gd name="connsiteY176" fmla="*/ 156041 h 908775"/>
              <a:gd name="connsiteX177" fmla="*/ 11217204 w 12205236"/>
              <a:gd name="connsiteY177" fmla="*/ 145011 h 908775"/>
              <a:gd name="connsiteX178" fmla="*/ 11235712 w 12205236"/>
              <a:gd name="connsiteY178" fmla="*/ 107621 h 908775"/>
              <a:gd name="connsiteX179" fmla="*/ 11240946 w 12205236"/>
              <a:gd name="connsiteY179" fmla="*/ 77335 h 908775"/>
              <a:gd name="connsiteX180" fmla="*/ 11252911 w 12205236"/>
              <a:gd name="connsiteY180" fmla="*/ 63875 h 908775"/>
              <a:gd name="connsiteX181" fmla="*/ 11248798 w 12205236"/>
              <a:gd name="connsiteY181" fmla="*/ 58827 h 908775"/>
              <a:gd name="connsiteX182" fmla="*/ 11254220 w 12205236"/>
              <a:gd name="connsiteY182" fmla="*/ 58453 h 908775"/>
              <a:gd name="connsiteX183" fmla="*/ 11256650 w 12205236"/>
              <a:gd name="connsiteY183" fmla="*/ 60136 h 908775"/>
              <a:gd name="connsiteX184" fmla="*/ 11279458 w 12205236"/>
              <a:gd name="connsiteY184" fmla="*/ 63501 h 908775"/>
              <a:gd name="connsiteX185" fmla="*/ 11317035 w 12205236"/>
              <a:gd name="connsiteY185" fmla="*/ 66305 h 908775"/>
              <a:gd name="connsiteX186" fmla="*/ 11329186 w 12205236"/>
              <a:gd name="connsiteY186" fmla="*/ 70605 h 908775"/>
              <a:gd name="connsiteX187" fmla="*/ 11336665 w 12205236"/>
              <a:gd name="connsiteY187" fmla="*/ 72848 h 908775"/>
              <a:gd name="connsiteX188" fmla="*/ 11374428 w 12205236"/>
              <a:gd name="connsiteY188" fmla="*/ 73222 h 908775"/>
              <a:gd name="connsiteX189" fmla="*/ 11397236 w 12205236"/>
              <a:gd name="connsiteY189" fmla="*/ 74157 h 908775"/>
              <a:gd name="connsiteX190" fmla="*/ 11411632 w 12205236"/>
              <a:gd name="connsiteY190" fmla="*/ 80887 h 908775"/>
              <a:gd name="connsiteX191" fmla="*/ 11431822 w 12205236"/>
              <a:gd name="connsiteY191" fmla="*/ 116595 h 908775"/>
              <a:gd name="connsiteX192" fmla="*/ 11428457 w 12205236"/>
              <a:gd name="connsiteY192" fmla="*/ 136037 h 908775"/>
              <a:gd name="connsiteX193" fmla="*/ 11425092 w 12205236"/>
              <a:gd name="connsiteY193" fmla="*/ 135103 h 908775"/>
              <a:gd name="connsiteX194" fmla="*/ 11421353 w 12205236"/>
              <a:gd name="connsiteY194" fmla="*/ 139029 h 908775"/>
              <a:gd name="connsiteX195" fmla="*/ 11401350 w 12205236"/>
              <a:gd name="connsiteY195" fmla="*/ 152489 h 908775"/>
              <a:gd name="connsiteX196" fmla="*/ 11380224 w 12205236"/>
              <a:gd name="connsiteY196" fmla="*/ 155293 h 908775"/>
              <a:gd name="connsiteX197" fmla="*/ 11358912 w 12205236"/>
              <a:gd name="connsiteY197" fmla="*/ 174549 h 908775"/>
              <a:gd name="connsiteX198" fmla="*/ 11358164 w 12205236"/>
              <a:gd name="connsiteY198" fmla="*/ 181840 h 908775"/>
              <a:gd name="connsiteX199" fmla="*/ 11352742 w 12205236"/>
              <a:gd name="connsiteY199" fmla="*/ 221100 h 908775"/>
              <a:gd name="connsiteX200" fmla="*/ 11351995 w 12205236"/>
              <a:gd name="connsiteY200" fmla="*/ 256620 h 908775"/>
              <a:gd name="connsiteX201" fmla="*/ 11363399 w 12205236"/>
              <a:gd name="connsiteY201" fmla="*/ 347104 h 908775"/>
              <a:gd name="connsiteX202" fmla="*/ 11399854 w 12205236"/>
              <a:gd name="connsiteY202" fmla="*/ 420389 h 908775"/>
              <a:gd name="connsiteX203" fmla="*/ 11514454 w 12205236"/>
              <a:gd name="connsiteY203" fmla="*/ 454975 h 908775"/>
              <a:gd name="connsiteX204" fmla="*/ 11525298 w 12205236"/>
              <a:gd name="connsiteY204" fmla="*/ 443758 h 908775"/>
              <a:gd name="connsiteX205" fmla="*/ 11537449 w 12205236"/>
              <a:gd name="connsiteY205" fmla="*/ 387299 h 908775"/>
              <a:gd name="connsiteX206" fmla="*/ 11538010 w 12205236"/>
              <a:gd name="connsiteY206" fmla="*/ 373464 h 908775"/>
              <a:gd name="connsiteX207" fmla="*/ 11532402 w 12205236"/>
              <a:gd name="connsiteY207" fmla="*/ 322614 h 908775"/>
              <a:gd name="connsiteX208" fmla="*/ 11533150 w 12205236"/>
              <a:gd name="connsiteY208" fmla="*/ 320184 h 908775"/>
              <a:gd name="connsiteX209" fmla="*/ 11534271 w 12205236"/>
              <a:gd name="connsiteY209" fmla="*/ 314949 h 908775"/>
              <a:gd name="connsiteX210" fmla="*/ 11551844 w 12205236"/>
              <a:gd name="connsiteY210" fmla="*/ 281298 h 908775"/>
              <a:gd name="connsiteX211" fmla="*/ 11568109 w 12205236"/>
              <a:gd name="connsiteY211" fmla="*/ 272137 h 908775"/>
              <a:gd name="connsiteX212" fmla="*/ 11574465 w 12205236"/>
              <a:gd name="connsiteY212" fmla="*/ 255873 h 908775"/>
              <a:gd name="connsiteX213" fmla="*/ 11576709 w 12205236"/>
              <a:gd name="connsiteY213" fmla="*/ 255312 h 908775"/>
              <a:gd name="connsiteX214" fmla="*/ 11578765 w 12205236"/>
              <a:gd name="connsiteY214" fmla="*/ 239608 h 908775"/>
              <a:gd name="connsiteX215" fmla="*/ 11575587 w 12205236"/>
              <a:gd name="connsiteY215" fmla="*/ 231756 h 908775"/>
              <a:gd name="connsiteX216" fmla="*/ 11567735 w 12205236"/>
              <a:gd name="connsiteY216" fmla="*/ 236430 h 908775"/>
              <a:gd name="connsiteX217" fmla="*/ 11562688 w 12205236"/>
              <a:gd name="connsiteY217" fmla="*/ 238486 h 908775"/>
              <a:gd name="connsiteX218" fmla="*/ 11563248 w 12205236"/>
              <a:gd name="connsiteY218" fmla="*/ 208948 h 908775"/>
              <a:gd name="connsiteX219" fmla="*/ 11576522 w 12205236"/>
              <a:gd name="connsiteY219" fmla="*/ 198666 h 908775"/>
              <a:gd name="connsiteX220" fmla="*/ 11578952 w 12205236"/>
              <a:gd name="connsiteY220" fmla="*/ 186140 h 908775"/>
              <a:gd name="connsiteX221" fmla="*/ 11571100 w 12205236"/>
              <a:gd name="connsiteY221" fmla="*/ 171184 h 908775"/>
              <a:gd name="connsiteX222" fmla="*/ 11574465 w 12205236"/>
              <a:gd name="connsiteY222" fmla="*/ 153050 h 908775"/>
              <a:gd name="connsiteX223" fmla="*/ 11578578 w 12205236"/>
              <a:gd name="connsiteY223" fmla="*/ 129868 h 908775"/>
              <a:gd name="connsiteX224" fmla="*/ 11575400 w 12205236"/>
              <a:gd name="connsiteY224" fmla="*/ 124073 h 908775"/>
              <a:gd name="connsiteX225" fmla="*/ 11572409 w 12205236"/>
              <a:gd name="connsiteY225" fmla="*/ 124073 h 908775"/>
              <a:gd name="connsiteX226" fmla="*/ 11572409 w 12205236"/>
              <a:gd name="connsiteY226" fmla="*/ 122390 h 908775"/>
              <a:gd name="connsiteX227" fmla="*/ 11582878 w 12205236"/>
              <a:gd name="connsiteY227" fmla="*/ 105004 h 908775"/>
              <a:gd name="connsiteX228" fmla="*/ 11595591 w 12205236"/>
              <a:gd name="connsiteY228" fmla="*/ 97339 h 908775"/>
              <a:gd name="connsiteX229" fmla="*/ 11666258 w 12205236"/>
              <a:gd name="connsiteY229" fmla="*/ 134916 h 908775"/>
              <a:gd name="connsiteX230" fmla="*/ 11667754 w 12205236"/>
              <a:gd name="connsiteY230" fmla="*/ 137159 h 908775"/>
              <a:gd name="connsiteX231" fmla="*/ 11668875 w 12205236"/>
              <a:gd name="connsiteY231" fmla="*/ 163893 h 908775"/>
              <a:gd name="connsiteX232" fmla="*/ 11675231 w 12205236"/>
              <a:gd name="connsiteY232" fmla="*/ 182588 h 908775"/>
              <a:gd name="connsiteX233" fmla="*/ 11694861 w 12205236"/>
              <a:gd name="connsiteY233" fmla="*/ 195114 h 908775"/>
              <a:gd name="connsiteX234" fmla="*/ 11716174 w 12205236"/>
              <a:gd name="connsiteY234" fmla="*/ 226334 h 908775"/>
              <a:gd name="connsiteX235" fmla="*/ 11733747 w 12205236"/>
              <a:gd name="connsiteY235" fmla="*/ 283167 h 908775"/>
              <a:gd name="connsiteX236" fmla="*/ 11737673 w 12205236"/>
              <a:gd name="connsiteY236" fmla="*/ 337383 h 908775"/>
              <a:gd name="connsiteX237" fmla="*/ 11735804 w 12205236"/>
              <a:gd name="connsiteY237" fmla="*/ 409172 h 908775"/>
              <a:gd name="connsiteX238" fmla="*/ 11742534 w 12205236"/>
              <a:gd name="connsiteY238" fmla="*/ 502273 h 908775"/>
              <a:gd name="connsiteX239" fmla="*/ 11749451 w 12205236"/>
              <a:gd name="connsiteY239" fmla="*/ 573875 h 908775"/>
              <a:gd name="connsiteX240" fmla="*/ 11743094 w 12205236"/>
              <a:gd name="connsiteY240" fmla="*/ 614069 h 908775"/>
              <a:gd name="connsiteX241" fmla="*/ 11740477 w 12205236"/>
              <a:gd name="connsiteY241" fmla="*/ 624539 h 908775"/>
              <a:gd name="connsiteX242" fmla="*/ 11732625 w 12205236"/>
              <a:gd name="connsiteY242" fmla="*/ 663798 h 908775"/>
              <a:gd name="connsiteX243" fmla="*/ 11729634 w 12205236"/>
              <a:gd name="connsiteY243" fmla="*/ 674080 h 908775"/>
              <a:gd name="connsiteX244" fmla="*/ 11712248 w 12205236"/>
              <a:gd name="connsiteY244" fmla="*/ 697823 h 908775"/>
              <a:gd name="connsiteX245" fmla="*/ 11700283 w 12205236"/>
              <a:gd name="connsiteY245" fmla="*/ 726240 h 908775"/>
              <a:gd name="connsiteX246" fmla="*/ 11704957 w 12205236"/>
              <a:gd name="connsiteY246" fmla="*/ 730353 h 908775"/>
              <a:gd name="connsiteX247" fmla="*/ 11717330 w 12205236"/>
              <a:gd name="connsiteY247" fmla="*/ 732929 h 908775"/>
              <a:gd name="connsiteX248" fmla="*/ 12192000 w 12205236"/>
              <a:gd name="connsiteY248" fmla="*/ 732929 h 908775"/>
              <a:gd name="connsiteX249" fmla="*/ 12192000 w 12205236"/>
              <a:gd name="connsiteY249" fmla="*/ 825550 h 908775"/>
              <a:gd name="connsiteX250" fmla="*/ 12205236 w 12205236"/>
              <a:gd name="connsiteY250" fmla="*/ 832802 h 908775"/>
              <a:gd name="connsiteX251" fmla="*/ 0 w 12205236"/>
              <a:gd name="connsiteY251" fmla="*/ 908775 h 908775"/>
              <a:gd name="connsiteX252" fmla="*/ 0 w 12205236"/>
              <a:gd name="connsiteY252" fmla="*/ 732929 h 908775"/>
              <a:gd name="connsiteX253" fmla="*/ 10184483 w 12205236"/>
              <a:gd name="connsiteY253" fmla="*/ 732929 h 908775"/>
              <a:gd name="connsiteX254" fmla="*/ 10336481 w 12205236"/>
              <a:gd name="connsiteY254" fmla="*/ 714462 h 908775"/>
              <a:gd name="connsiteX255" fmla="*/ 10349568 w 12205236"/>
              <a:gd name="connsiteY255" fmla="*/ 713901 h 908775"/>
              <a:gd name="connsiteX256" fmla="*/ 10356111 w 12205236"/>
              <a:gd name="connsiteY256" fmla="*/ 709414 h 908775"/>
              <a:gd name="connsiteX257" fmla="*/ 10354615 w 12205236"/>
              <a:gd name="connsiteY257" fmla="*/ 679128 h 908775"/>
              <a:gd name="connsiteX258" fmla="*/ 10358167 w 12205236"/>
              <a:gd name="connsiteY258" fmla="*/ 520594 h 908775"/>
              <a:gd name="connsiteX259" fmla="*/ 10372188 w 12205236"/>
              <a:gd name="connsiteY259" fmla="*/ 482269 h 908775"/>
              <a:gd name="connsiteX260" fmla="*/ 10396679 w 12205236"/>
              <a:gd name="connsiteY260" fmla="*/ 451984 h 908775"/>
              <a:gd name="connsiteX261" fmla="*/ 10447903 w 12205236"/>
              <a:gd name="connsiteY261" fmla="*/ 334765 h 908775"/>
              <a:gd name="connsiteX262" fmla="*/ 10448464 w 12205236"/>
              <a:gd name="connsiteY262" fmla="*/ 261107 h 908775"/>
              <a:gd name="connsiteX263" fmla="*/ 10446408 w 12205236"/>
              <a:gd name="connsiteY263" fmla="*/ 225774 h 908775"/>
              <a:gd name="connsiteX264" fmla="*/ 10448464 w 12205236"/>
              <a:gd name="connsiteY264" fmla="*/ 215678 h 908775"/>
              <a:gd name="connsiteX265" fmla="*/ 10453512 w 12205236"/>
              <a:gd name="connsiteY265" fmla="*/ 201096 h 908775"/>
              <a:gd name="connsiteX266" fmla="*/ 10442856 w 12205236"/>
              <a:gd name="connsiteY266" fmla="*/ 229139 h 908775"/>
              <a:gd name="connsiteX267" fmla="*/ 10417991 w 12205236"/>
              <a:gd name="connsiteY267" fmla="*/ 307471 h 908775"/>
              <a:gd name="connsiteX268" fmla="*/ 10413318 w 12205236"/>
              <a:gd name="connsiteY268" fmla="*/ 312331 h 908775"/>
              <a:gd name="connsiteX269" fmla="*/ 10410513 w 12205236"/>
              <a:gd name="connsiteY269" fmla="*/ 310649 h 908775"/>
              <a:gd name="connsiteX270" fmla="*/ 10388266 w 12205236"/>
              <a:gd name="connsiteY270" fmla="*/ 406929 h 908775"/>
              <a:gd name="connsiteX271" fmla="*/ 10366767 w 12205236"/>
              <a:gd name="connsiteY271" fmla="*/ 418706 h 908775"/>
              <a:gd name="connsiteX272" fmla="*/ 10364337 w 12205236"/>
              <a:gd name="connsiteY272" fmla="*/ 417398 h 908775"/>
              <a:gd name="connsiteX273" fmla="*/ 10363963 w 12205236"/>
              <a:gd name="connsiteY273" fmla="*/ 416650 h 908775"/>
              <a:gd name="connsiteX274" fmla="*/ 10365458 w 12205236"/>
              <a:gd name="connsiteY274" fmla="*/ 415528 h 908775"/>
              <a:gd name="connsiteX275" fmla="*/ 10368263 w 12205236"/>
              <a:gd name="connsiteY275" fmla="*/ 397768 h 908775"/>
              <a:gd name="connsiteX276" fmla="*/ 10360784 w 12205236"/>
              <a:gd name="connsiteY276" fmla="*/ 413472 h 908775"/>
              <a:gd name="connsiteX277" fmla="*/ 10362841 w 12205236"/>
              <a:gd name="connsiteY277" fmla="*/ 393468 h 908775"/>
              <a:gd name="connsiteX278" fmla="*/ 10356298 w 12205236"/>
              <a:gd name="connsiteY278" fmla="*/ 413659 h 908775"/>
              <a:gd name="connsiteX279" fmla="*/ 10355737 w 12205236"/>
              <a:gd name="connsiteY279" fmla="*/ 411041 h 908775"/>
              <a:gd name="connsiteX280" fmla="*/ 10356671 w 12205236"/>
              <a:gd name="connsiteY280" fmla="*/ 393468 h 908775"/>
              <a:gd name="connsiteX281" fmla="*/ 10355176 w 12205236"/>
              <a:gd name="connsiteY281" fmla="*/ 360004 h 908775"/>
              <a:gd name="connsiteX282" fmla="*/ 10369010 w 12205236"/>
              <a:gd name="connsiteY282" fmla="*/ 311023 h 908775"/>
              <a:gd name="connsiteX283" fmla="*/ 10397053 w 12205236"/>
              <a:gd name="connsiteY283" fmla="*/ 275129 h 908775"/>
              <a:gd name="connsiteX284" fmla="*/ 10414252 w 12205236"/>
              <a:gd name="connsiteY284" fmla="*/ 237925 h 908775"/>
              <a:gd name="connsiteX285" fmla="*/ 10429582 w 12205236"/>
              <a:gd name="connsiteY285" fmla="*/ 193244 h 908775"/>
              <a:gd name="connsiteX286" fmla="*/ 10435751 w 12205236"/>
              <a:gd name="connsiteY286" fmla="*/ 178849 h 908775"/>
              <a:gd name="connsiteX287" fmla="*/ 10450521 w 12205236"/>
              <a:gd name="connsiteY287" fmla="*/ 160902 h 908775"/>
              <a:gd name="connsiteX288" fmla="*/ 10481368 w 12205236"/>
              <a:gd name="connsiteY288" fmla="*/ 133233 h 908775"/>
              <a:gd name="connsiteX289" fmla="*/ 10489406 w 12205236"/>
              <a:gd name="connsiteY289" fmla="*/ 118277 h 908775"/>
              <a:gd name="connsiteX290" fmla="*/ 10506232 w 12205236"/>
              <a:gd name="connsiteY290" fmla="*/ 95282 h 908775"/>
              <a:gd name="connsiteX291" fmla="*/ 10529227 w 12205236"/>
              <a:gd name="connsiteY291" fmla="*/ 93039 h 908775"/>
              <a:gd name="connsiteX292" fmla="*/ 10577460 w 12205236"/>
              <a:gd name="connsiteY292" fmla="*/ 80139 h 908775"/>
              <a:gd name="connsiteX293" fmla="*/ 10582321 w 12205236"/>
              <a:gd name="connsiteY293" fmla="*/ 68361 h 908775"/>
              <a:gd name="connsiteX294" fmla="*/ 10581947 w 12205236"/>
              <a:gd name="connsiteY294" fmla="*/ 62005 h 908775"/>
              <a:gd name="connsiteX295" fmla="*/ 10581572 w 12205236"/>
              <a:gd name="connsiteY295" fmla="*/ 47984 h 908775"/>
              <a:gd name="connsiteX296" fmla="*/ 10576899 w 12205236"/>
              <a:gd name="connsiteY296" fmla="*/ 34336 h 908775"/>
              <a:gd name="connsiteX297" fmla="*/ 10572599 w 12205236"/>
              <a:gd name="connsiteY297" fmla="*/ 17137 h 908775"/>
              <a:gd name="connsiteX298" fmla="*/ 10579329 w 12205236"/>
              <a:gd name="connsiteY298" fmla="*/ 1246 h 908775"/>
              <a:gd name="connsiteX299" fmla="*/ 10594846 w 12205236"/>
              <a:gd name="connsiteY299" fmla="*/ 6107 h 908775"/>
              <a:gd name="connsiteX300" fmla="*/ 10632984 w 12205236"/>
              <a:gd name="connsiteY300" fmla="*/ 23867 h 908775"/>
              <a:gd name="connsiteX301" fmla="*/ 10701595 w 12205236"/>
              <a:gd name="connsiteY301" fmla="*/ 30971 h 908775"/>
              <a:gd name="connsiteX302" fmla="*/ 10770392 w 12205236"/>
              <a:gd name="connsiteY302" fmla="*/ 33215 h 908775"/>
              <a:gd name="connsiteX303" fmla="*/ 10898080 w 12205236"/>
              <a:gd name="connsiteY303" fmla="*/ 20689 h 908775"/>
              <a:gd name="connsiteX304" fmla="*/ 10923878 w 12205236"/>
              <a:gd name="connsiteY304" fmla="*/ 5172 h 908775"/>
              <a:gd name="connsiteX305" fmla="*/ 10931520 w 12205236"/>
              <a:gd name="connsiteY305" fmla="*/ 265 h 908775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2000 w 12192000"/>
              <a:gd name="connsiteY249" fmla="*/ 825550 h 910624"/>
              <a:gd name="connsiteX250" fmla="*/ 12185781 w 12192000"/>
              <a:gd name="connsiteY250" fmla="*/ 910624 h 910624"/>
              <a:gd name="connsiteX251" fmla="*/ 0 w 12192000"/>
              <a:gd name="connsiteY251" fmla="*/ 908775 h 910624"/>
              <a:gd name="connsiteX252" fmla="*/ 0 w 12192000"/>
              <a:gd name="connsiteY252" fmla="*/ 732929 h 910624"/>
              <a:gd name="connsiteX253" fmla="*/ 10184483 w 12192000"/>
              <a:gd name="connsiteY253" fmla="*/ 732929 h 910624"/>
              <a:gd name="connsiteX254" fmla="*/ 10336481 w 12192000"/>
              <a:gd name="connsiteY254" fmla="*/ 714462 h 910624"/>
              <a:gd name="connsiteX255" fmla="*/ 10349568 w 12192000"/>
              <a:gd name="connsiteY255" fmla="*/ 713901 h 910624"/>
              <a:gd name="connsiteX256" fmla="*/ 10356111 w 12192000"/>
              <a:gd name="connsiteY256" fmla="*/ 709414 h 910624"/>
              <a:gd name="connsiteX257" fmla="*/ 10354615 w 12192000"/>
              <a:gd name="connsiteY257" fmla="*/ 679128 h 910624"/>
              <a:gd name="connsiteX258" fmla="*/ 10358167 w 12192000"/>
              <a:gd name="connsiteY258" fmla="*/ 520594 h 910624"/>
              <a:gd name="connsiteX259" fmla="*/ 10372188 w 12192000"/>
              <a:gd name="connsiteY259" fmla="*/ 482269 h 910624"/>
              <a:gd name="connsiteX260" fmla="*/ 10396679 w 12192000"/>
              <a:gd name="connsiteY260" fmla="*/ 451984 h 910624"/>
              <a:gd name="connsiteX261" fmla="*/ 10447903 w 12192000"/>
              <a:gd name="connsiteY261" fmla="*/ 334765 h 910624"/>
              <a:gd name="connsiteX262" fmla="*/ 10448464 w 12192000"/>
              <a:gd name="connsiteY262" fmla="*/ 261107 h 910624"/>
              <a:gd name="connsiteX263" fmla="*/ 10446408 w 12192000"/>
              <a:gd name="connsiteY263" fmla="*/ 225774 h 910624"/>
              <a:gd name="connsiteX264" fmla="*/ 10448464 w 12192000"/>
              <a:gd name="connsiteY264" fmla="*/ 215678 h 910624"/>
              <a:gd name="connsiteX265" fmla="*/ 10453512 w 12192000"/>
              <a:gd name="connsiteY265" fmla="*/ 201096 h 910624"/>
              <a:gd name="connsiteX266" fmla="*/ 10442856 w 12192000"/>
              <a:gd name="connsiteY266" fmla="*/ 229139 h 910624"/>
              <a:gd name="connsiteX267" fmla="*/ 10417991 w 12192000"/>
              <a:gd name="connsiteY267" fmla="*/ 307471 h 910624"/>
              <a:gd name="connsiteX268" fmla="*/ 10413318 w 12192000"/>
              <a:gd name="connsiteY268" fmla="*/ 312331 h 910624"/>
              <a:gd name="connsiteX269" fmla="*/ 10410513 w 12192000"/>
              <a:gd name="connsiteY269" fmla="*/ 310649 h 910624"/>
              <a:gd name="connsiteX270" fmla="*/ 10388266 w 12192000"/>
              <a:gd name="connsiteY270" fmla="*/ 406929 h 910624"/>
              <a:gd name="connsiteX271" fmla="*/ 10366767 w 12192000"/>
              <a:gd name="connsiteY271" fmla="*/ 418706 h 910624"/>
              <a:gd name="connsiteX272" fmla="*/ 10364337 w 12192000"/>
              <a:gd name="connsiteY272" fmla="*/ 417398 h 910624"/>
              <a:gd name="connsiteX273" fmla="*/ 10363963 w 12192000"/>
              <a:gd name="connsiteY273" fmla="*/ 416650 h 910624"/>
              <a:gd name="connsiteX274" fmla="*/ 10365458 w 12192000"/>
              <a:gd name="connsiteY274" fmla="*/ 415528 h 910624"/>
              <a:gd name="connsiteX275" fmla="*/ 10368263 w 12192000"/>
              <a:gd name="connsiteY275" fmla="*/ 397768 h 910624"/>
              <a:gd name="connsiteX276" fmla="*/ 10360784 w 12192000"/>
              <a:gd name="connsiteY276" fmla="*/ 413472 h 910624"/>
              <a:gd name="connsiteX277" fmla="*/ 10362841 w 12192000"/>
              <a:gd name="connsiteY277" fmla="*/ 393468 h 910624"/>
              <a:gd name="connsiteX278" fmla="*/ 10356298 w 12192000"/>
              <a:gd name="connsiteY278" fmla="*/ 413659 h 910624"/>
              <a:gd name="connsiteX279" fmla="*/ 10355737 w 12192000"/>
              <a:gd name="connsiteY279" fmla="*/ 411041 h 910624"/>
              <a:gd name="connsiteX280" fmla="*/ 10356671 w 12192000"/>
              <a:gd name="connsiteY280" fmla="*/ 393468 h 910624"/>
              <a:gd name="connsiteX281" fmla="*/ 10355176 w 12192000"/>
              <a:gd name="connsiteY281" fmla="*/ 360004 h 910624"/>
              <a:gd name="connsiteX282" fmla="*/ 10369010 w 12192000"/>
              <a:gd name="connsiteY282" fmla="*/ 311023 h 910624"/>
              <a:gd name="connsiteX283" fmla="*/ 10397053 w 12192000"/>
              <a:gd name="connsiteY283" fmla="*/ 275129 h 910624"/>
              <a:gd name="connsiteX284" fmla="*/ 10414252 w 12192000"/>
              <a:gd name="connsiteY284" fmla="*/ 237925 h 910624"/>
              <a:gd name="connsiteX285" fmla="*/ 10429582 w 12192000"/>
              <a:gd name="connsiteY285" fmla="*/ 193244 h 910624"/>
              <a:gd name="connsiteX286" fmla="*/ 10435751 w 12192000"/>
              <a:gd name="connsiteY286" fmla="*/ 178849 h 910624"/>
              <a:gd name="connsiteX287" fmla="*/ 10450521 w 12192000"/>
              <a:gd name="connsiteY287" fmla="*/ 160902 h 910624"/>
              <a:gd name="connsiteX288" fmla="*/ 10481368 w 12192000"/>
              <a:gd name="connsiteY288" fmla="*/ 133233 h 910624"/>
              <a:gd name="connsiteX289" fmla="*/ 10489406 w 12192000"/>
              <a:gd name="connsiteY289" fmla="*/ 118277 h 910624"/>
              <a:gd name="connsiteX290" fmla="*/ 10506232 w 12192000"/>
              <a:gd name="connsiteY290" fmla="*/ 95282 h 910624"/>
              <a:gd name="connsiteX291" fmla="*/ 10529227 w 12192000"/>
              <a:gd name="connsiteY291" fmla="*/ 93039 h 910624"/>
              <a:gd name="connsiteX292" fmla="*/ 10577460 w 12192000"/>
              <a:gd name="connsiteY292" fmla="*/ 80139 h 910624"/>
              <a:gd name="connsiteX293" fmla="*/ 10582321 w 12192000"/>
              <a:gd name="connsiteY293" fmla="*/ 68361 h 910624"/>
              <a:gd name="connsiteX294" fmla="*/ 10581947 w 12192000"/>
              <a:gd name="connsiteY294" fmla="*/ 62005 h 910624"/>
              <a:gd name="connsiteX295" fmla="*/ 10581572 w 12192000"/>
              <a:gd name="connsiteY295" fmla="*/ 47984 h 910624"/>
              <a:gd name="connsiteX296" fmla="*/ 10576899 w 12192000"/>
              <a:gd name="connsiteY296" fmla="*/ 34336 h 910624"/>
              <a:gd name="connsiteX297" fmla="*/ 10572599 w 12192000"/>
              <a:gd name="connsiteY297" fmla="*/ 17137 h 910624"/>
              <a:gd name="connsiteX298" fmla="*/ 10579329 w 12192000"/>
              <a:gd name="connsiteY298" fmla="*/ 1246 h 910624"/>
              <a:gd name="connsiteX299" fmla="*/ 10594846 w 12192000"/>
              <a:gd name="connsiteY299" fmla="*/ 6107 h 910624"/>
              <a:gd name="connsiteX300" fmla="*/ 10632984 w 12192000"/>
              <a:gd name="connsiteY300" fmla="*/ 23867 h 910624"/>
              <a:gd name="connsiteX301" fmla="*/ 10701595 w 12192000"/>
              <a:gd name="connsiteY301" fmla="*/ 30971 h 910624"/>
              <a:gd name="connsiteX302" fmla="*/ 10770392 w 12192000"/>
              <a:gd name="connsiteY302" fmla="*/ 33215 h 910624"/>
              <a:gd name="connsiteX303" fmla="*/ 10898080 w 12192000"/>
              <a:gd name="connsiteY303" fmla="*/ 20689 h 910624"/>
              <a:gd name="connsiteX304" fmla="*/ 10923878 w 12192000"/>
              <a:gd name="connsiteY304" fmla="*/ 5172 h 910624"/>
              <a:gd name="connsiteX305" fmla="*/ 10931520 w 12192000"/>
              <a:gd name="connsiteY305" fmla="*/ 265 h 910624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2000 w 12192000"/>
              <a:gd name="connsiteY249" fmla="*/ 825550 h 910624"/>
              <a:gd name="connsiteX250" fmla="*/ 12190861 w 12192000"/>
              <a:gd name="connsiteY250" fmla="*/ 910624 h 910624"/>
              <a:gd name="connsiteX251" fmla="*/ 0 w 12192000"/>
              <a:gd name="connsiteY251" fmla="*/ 908775 h 910624"/>
              <a:gd name="connsiteX252" fmla="*/ 0 w 12192000"/>
              <a:gd name="connsiteY252" fmla="*/ 732929 h 910624"/>
              <a:gd name="connsiteX253" fmla="*/ 10184483 w 12192000"/>
              <a:gd name="connsiteY253" fmla="*/ 732929 h 910624"/>
              <a:gd name="connsiteX254" fmla="*/ 10336481 w 12192000"/>
              <a:gd name="connsiteY254" fmla="*/ 714462 h 910624"/>
              <a:gd name="connsiteX255" fmla="*/ 10349568 w 12192000"/>
              <a:gd name="connsiteY255" fmla="*/ 713901 h 910624"/>
              <a:gd name="connsiteX256" fmla="*/ 10356111 w 12192000"/>
              <a:gd name="connsiteY256" fmla="*/ 709414 h 910624"/>
              <a:gd name="connsiteX257" fmla="*/ 10354615 w 12192000"/>
              <a:gd name="connsiteY257" fmla="*/ 679128 h 910624"/>
              <a:gd name="connsiteX258" fmla="*/ 10358167 w 12192000"/>
              <a:gd name="connsiteY258" fmla="*/ 520594 h 910624"/>
              <a:gd name="connsiteX259" fmla="*/ 10372188 w 12192000"/>
              <a:gd name="connsiteY259" fmla="*/ 482269 h 910624"/>
              <a:gd name="connsiteX260" fmla="*/ 10396679 w 12192000"/>
              <a:gd name="connsiteY260" fmla="*/ 451984 h 910624"/>
              <a:gd name="connsiteX261" fmla="*/ 10447903 w 12192000"/>
              <a:gd name="connsiteY261" fmla="*/ 334765 h 910624"/>
              <a:gd name="connsiteX262" fmla="*/ 10448464 w 12192000"/>
              <a:gd name="connsiteY262" fmla="*/ 261107 h 910624"/>
              <a:gd name="connsiteX263" fmla="*/ 10446408 w 12192000"/>
              <a:gd name="connsiteY263" fmla="*/ 225774 h 910624"/>
              <a:gd name="connsiteX264" fmla="*/ 10448464 w 12192000"/>
              <a:gd name="connsiteY264" fmla="*/ 215678 h 910624"/>
              <a:gd name="connsiteX265" fmla="*/ 10453512 w 12192000"/>
              <a:gd name="connsiteY265" fmla="*/ 201096 h 910624"/>
              <a:gd name="connsiteX266" fmla="*/ 10442856 w 12192000"/>
              <a:gd name="connsiteY266" fmla="*/ 229139 h 910624"/>
              <a:gd name="connsiteX267" fmla="*/ 10417991 w 12192000"/>
              <a:gd name="connsiteY267" fmla="*/ 307471 h 910624"/>
              <a:gd name="connsiteX268" fmla="*/ 10413318 w 12192000"/>
              <a:gd name="connsiteY268" fmla="*/ 312331 h 910624"/>
              <a:gd name="connsiteX269" fmla="*/ 10410513 w 12192000"/>
              <a:gd name="connsiteY269" fmla="*/ 310649 h 910624"/>
              <a:gd name="connsiteX270" fmla="*/ 10388266 w 12192000"/>
              <a:gd name="connsiteY270" fmla="*/ 406929 h 910624"/>
              <a:gd name="connsiteX271" fmla="*/ 10366767 w 12192000"/>
              <a:gd name="connsiteY271" fmla="*/ 418706 h 910624"/>
              <a:gd name="connsiteX272" fmla="*/ 10364337 w 12192000"/>
              <a:gd name="connsiteY272" fmla="*/ 417398 h 910624"/>
              <a:gd name="connsiteX273" fmla="*/ 10363963 w 12192000"/>
              <a:gd name="connsiteY273" fmla="*/ 416650 h 910624"/>
              <a:gd name="connsiteX274" fmla="*/ 10365458 w 12192000"/>
              <a:gd name="connsiteY274" fmla="*/ 415528 h 910624"/>
              <a:gd name="connsiteX275" fmla="*/ 10368263 w 12192000"/>
              <a:gd name="connsiteY275" fmla="*/ 397768 h 910624"/>
              <a:gd name="connsiteX276" fmla="*/ 10360784 w 12192000"/>
              <a:gd name="connsiteY276" fmla="*/ 413472 h 910624"/>
              <a:gd name="connsiteX277" fmla="*/ 10362841 w 12192000"/>
              <a:gd name="connsiteY277" fmla="*/ 393468 h 910624"/>
              <a:gd name="connsiteX278" fmla="*/ 10356298 w 12192000"/>
              <a:gd name="connsiteY278" fmla="*/ 413659 h 910624"/>
              <a:gd name="connsiteX279" fmla="*/ 10355737 w 12192000"/>
              <a:gd name="connsiteY279" fmla="*/ 411041 h 910624"/>
              <a:gd name="connsiteX280" fmla="*/ 10356671 w 12192000"/>
              <a:gd name="connsiteY280" fmla="*/ 393468 h 910624"/>
              <a:gd name="connsiteX281" fmla="*/ 10355176 w 12192000"/>
              <a:gd name="connsiteY281" fmla="*/ 360004 h 910624"/>
              <a:gd name="connsiteX282" fmla="*/ 10369010 w 12192000"/>
              <a:gd name="connsiteY282" fmla="*/ 311023 h 910624"/>
              <a:gd name="connsiteX283" fmla="*/ 10397053 w 12192000"/>
              <a:gd name="connsiteY283" fmla="*/ 275129 h 910624"/>
              <a:gd name="connsiteX284" fmla="*/ 10414252 w 12192000"/>
              <a:gd name="connsiteY284" fmla="*/ 237925 h 910624"/>
              <a:gd name="connsiteX285" fmla="*/ 10429582 w 12192000"/>
              <a:gd name="connsiteY285" fmla="*/ 193244 h 910624"/>
              <a:gd name="connsiteX286" fmla="*/ 10435751 w 12192000"/>
              <a:gd name="connsiteY286" fmla="*/ 178849 h 910624"/>
              <a:gd name="connsiteX287" fmla="*/ 10450521 w 12192000"/>
              <a:gd name="connsiteY287" fmla="*/ 160902 h 910624"/>
              <a:gd name="connsiteX288" fmla="*/ 10481368 w 12192000"/>
              <a:gd name="connsiteY288" fmla="*/ 133233 h 910624"/>
              <a:gd name="connsiteX289" fmla="*/ 10489406 w 12192000"/>
              <a:gd name="connsiteY289" fmla="*/ 118277 h 910624"/>
              <a:gd name="connsiteX290" fmla="*/ 10506232 w 12192000"/>
              <a:gd name="connsiteY290" fmla="*/ 95282 h 910624"/>
              <a:gd name="connsiteX291" fmla="*/ 10529227 w 12192000"/>
              <a:gd name="connsiteY291" fmla="*/ 93039 h 910624"/>
              <a:gd name="connsiteX292" fmla="*/ 10577460 w 12192000"/>
              <a:gd name="connsiteY292" fmla="*/ 80139 h 910624"/>
              <a:gd name="connsiteX293" fmla="*/ 10582321 w 12192000"/>
              <a:gd name="connsiteY293" fmla="*/ 68361 h 910624"/>
              <a:gd name="connsiteX294" fmla="*/ 10581947 w 12192000"/>
              <a:gd name="connsiteY294" fmla="*/ 62005 h 910624"/>
              <a:gd name="connsiteX295" fmla="*/ 10581572 w 12192000"/>
              <a:gd name="connsiteY295" fmla="*/ 47984 h 910624"/>
              <a:gd name="connsiteX296" fmla="*/ 10576899 w 12192000"/>
              <a:gd name="connsiteY296" fmla="*/ 34336 h 910624"/>
              <a:gd name="connsiteX297" fmla="*/ 10572599 w 12192000"/>
              <a:gd name="connsiteY297" fmla="*/ 17137 h 910624"/>
              <a:gd name="connsiteX298" fmla="*/ 10579329 w 12192000"/>
              <a:gd name="connsiteY298" fmla="*/ 1246 h 910624"/>
              <a:gd name="connsiteX299" fmla="*/ 10594846 w 12192000"/>
              <a:gd name="connsiteY299" fmla="*/ 6107 h 910624"/>
              <a:gd name="connsiteX300" fmla="*/ 10632984 w 12192000"/>
              <a:gd name="connsiteY300" fmla="*/ 23867 h 910624"/>
              <a:gd name="connsiteX301" fmla="*/ 10701595 w 12192000"/>
              <a:gd name="connsiteY301" fmla="*/ 30971 h 910624"/>
              <a:gd name="connsiteX302" fmla="*/ 10770392 w 12192000"/>
              <a:gd name="connsiteY302" fmla="*/ 33215 h 910624"/>
              <a:gd name="connsiteX303" fmla="*/ 10898080 w 12192000"/>
              <a:gd name="connsiteY303" fmla="*/ 20689 h 910624"/>
              <a:gd name="connsiteX304" fmla="*/ 10923878 w 12192000"/>
              <a:gd name="connsiteY304" fmla="*/ 5172 h 910624"/>
              <a:gd name="connsiteX305" fmla="*/ 10931520 w 12192000"/>
              <a:gd name="connsiteY305" fmla="*/ 265 h 910624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0861 w 12192000"/>
              <a:gd name="connsiteY249" fmla="*/ 910624 h 910624"/>
              <a:gd name="connsiteX250" fmla="*/ 0 w 12192000"/>
              <a:gd name="connsiteY250" fmla="*/ 908775 h 910624"/>
              <a:gd name="connsiteX251" fmla="*/ 0 w 12192000"/>
              <a:gd name="connsiteY251" fmla="*/ 732929 h 910624"/>
              <a:gd name="connsiteX252" fmla="*/ 10184483 w 12192000"/>
              <a:gd name="connsiteY252" fmla="*/ 732929 h 910624"/>
              <a:gd name="connsiteX253" fmla="*/ 10336481 w 12192000"/>
              <a:gd name="connsiteY253" fmla="*/ 714462 h 910624"/>
              <a:gd name="connsiteX254" fmla="*/ 10349568 w 12192000"/>
              <a:gd name="connsiteY254" fmla="*/ 713901 h 910624"/>
              <a:gd name="connsiteX255" fmla="*/ 10356111 w 12192000"/>
              <a:gd name="connsiteY255" fmla="*/ 709414 h 910624"/>
              <a:gd name="connsiteX256" fmla="*/ 10354615 w 12192000"/>
              <a:gd name="connsiteY256" fmla="*/ 679128 h 910624"/>
              <a:gd name="connsiteX257" fmla="*/ 10358167 w 12192000"/>
              <a:gd name="connsiteY257" fmla="*/ 520594 h 910624"/>
              <a:gd name="connsiteX258" fmla="*/ 10372188 w 12192000"/>
              <a:gd name="connsiteY258" fmla="*/ 482269 h 910624"/>
              <a:gd name="connsiteX259" fmla="*/ 10396679 w 12192000"/>
              <a:gd name="connsiteY259" fmla="*/ 451984 h 910624"/>
              <a:gd name="connsiteX260" fmla="*/ 10447903 w 12192000"/>
              <a:gd name="connsiteY260" fmla="*/ 334765 h 910624"/>
              <a:gd name="connsiteX261" fmla="*/ 10448464 w 12192000"/>
              <a:gd name="connsiteY261" fmla="*/ 261107 h 910624"/>
              <a:gd name="connsiteX262" fmla="*/ 10446408 w 12192000"/>
              <a:gd name="connsiteY262" fmla="*/ 225774 h 910624"/>
              <a:gd name="connsiteX263" fmla="*/ 10448464 w 12192000"/>
              <a:gd name="connsiteY263" fmla="*/ 215678 h 910624"/>
              <a:gd name="connsiteX264" fmla="*/ 10453512 w 12192000"/>
              <a:gd name="connsiteY264" fmla="*/ 201096 h 910624"/>
              <a:gd name="connsiteX265" fmla="*/ 10442856 w 12192000"/>
              <a:gd name="connsiteY265" fmla="*/ 229139 h 910624"/>
              <a:gd name="connsiteX266" fmla="*/ 10417991 w 12192000"/>
              <a:gd name="connsiteY266" fmla="*/ 307471 h 910624"/>
              <a:gd name="connsiteX267" fmla="*/ 10413318 w 12192000"/>
              <a:gd name="connsiteY267" fmla="*/ 312331 h 910624"/>
              <a:gd name="connsiteX268" fmla="*/ 10410513 w 12192000"/>
              <a:gd name="connsiteY268" fmla="*/ 310649 h 910624"/>
              <a:gd name="connsiteX269" fmla="*/ 10388266 w 12192000"/>
              <a:gd name="connsiteY269" fmla="*/ 406929 h 910624"/>
              <a:gd name="connsiteX270" fmla="*/ 10366767 w 12192000"/>
              <a:gd name="connsiteY270" fmla="*/ 418706 h 910624"/>
              <a:gd name="connsiteX271" fmla="*/ 10364337 w 12192000"/>
              <a:gd name="connsiteY271" fmla="*/ 417398 h 910624"/>
              <a:gd name="connsiteX272" fmla="*/ 10363963 w 12192000"/>
              <a:gd name="connsiteY272" fmla="*/ 416650 h 910624"/>
              <a:gd name="connsiteX273" fmla="*/ 10365458 w 12192000"/>
              <a:gd name="connsiteY273" fmla="*/ 415528 h 910624"/>
              <a:gd name="connsiteX274" fmla="*/ 10368263 w 12192000"/>
              <a:gd name="connsiteY274" fmla="*/ 397768 h 910624"/>
              <a:gd name="connsiteX275" fmla="*/ 10360784 w 12192000"/>
              <a:gd name="connsiteY275" fmla="*/ 413472 h 910624"/>
              <a:gd name="connsiteX276" fmla="*/ 10362841 w 12192000"/>
              <a:gd name="connsiteY276" fmla="*/ 393468 h 910624"/>
              <a:gd name="connsiteX277" fmla="*/ 10356298 w 12192000"/>
              <a:gd name="connsiteY277" fmla="*/ 413659 h 910624"/>
              <a:gd name="connsiteX278" fmla="*/ 10355737 w 12192000"/>
              <a:gd name="connsiteY278" fmla="*/ 411041 h 910624"/>
              <a:gd name="connsiteX279" fmla="*/ 10356671 w 12192000"/>
              <a:gd name="connsiteY279" fmla="*/ 393468 h 910624"/>
              <a:gd name="connsiteX280" fmla="*/ 10355176 w 12192000"/>
              <a:gd name="connsiteY280" fmla="*/ 360004 h 910624"/>
              <a:gd name="connsiteX281" fmla="*/ 10369010 w 12192000"/>
              <a:gd name="connsiteY281" fmla="*/ 311023 h 910624"/>
              <a:gd name="connsiteX282" fmla="*/ 10397053 w 12192000"/>
              <a:gd name="connsiteY282" fmla="*/ 275129 h 910624"/>
              <a:gd name="connsiteX283" fmla="*/ 10414252 w 12192000"/>
              <a:gd name="connsiteY283" fmla="*/ 237925 h 910624"/>
              <a:gd name="connsiteX284" fmla="*/ 10429582 w 12192000"/>
              <a:gd name="connsiteY284" fmla="*/ 193244 h 910624"/>
              <a:gd name="connsiteX285" fmla="*/ 10435751 w 12192000"/>
              <a:gd name="connsiteY285" fmla="*/ 178849 h 910624"/>
              <a:gd name="connsiteX286" fmla="*/ 10450521 w 12192000"/>
              <a:gd name="connsiteY286" fmla="*/ 160902 h 910624"/>
              <a:gd name="connsiteX287" fmla="*/ 10481368 w 12192000"/>
              <a:gd name="connsiteY287" fmla="*/ 133233 h 910624"/>
              <a:gd name="connsiteX288" fmla="*/ 10489406 w 12192000"/>
              <a:gd name="connsiteY288" fmla="*/ 118277 h 910624"/>
              <a:gd name="connsiteX289" fmla="*/ 10506232 w 12192000"/>
              <a:gd name="connsiteY289" fmla="*/ 95282 h 910624"/>
              <a:gd name="connsiteX290" fmla="*/ 10529227 w 12192000"/>
              <a:gd name="connsiteY290" fmla="*/ 93039 h 910624"/>
              <a:gd name="connsiteX291" fmla="*/ 10577460 w 12192000"/>
              <a:gd name="connsiteY291" fmla="*/ 80139 h 910624"/>
              <a:gd name="connsiteX292" fmla="*/ 10582321 w 12192000"/>
              <a:gd name="connsiteY292" fmla="*/ 68361 h 910624"/>
              <a:gd name="connsiteX293" fmla="*/ 10581947 w 12192000"/>
              <a:gd name="connsiteY293" fmla="*/ 62005 h 910624"/>
              <a:gd name="connsiteX294" fmla="*/ 10581572 w 12192000"/>
              <a:gd name="connsiteY294" fmla="*/ 47984 h 910624"/>
              <a:gd name="connsiteX295" fmla="*/ 10576899 w 12192000"/>
              <a:gd name="connsiteY295" fmla="*/ 34336 h 910624"/>
              <a:gd name="connsiteX296" fmla="*/ 10572599 w 12192000"/>
              <a:gd name="connsiteY296" fmla="*/ 17137 h 910624"/>
              <a:gd name="connsiteX297" fmla="*/ 10579329 w 12192000"/>
              <a:gd name="connsiteY297" fmla="*/ 1246 h 910624"/>
              <a:gd name="connsiteX298" fmla="*/ 10594846 w 12192000"/>
              <a:gd name="connsiteY298" fmla="*/ 6107 h 910624"/>
              <a:gd name="connsiteX299" fmla="*/ 10632984 w 12192000"/>
              <a:gd name="connsiteY299" fmla="*/ 23867 h 910624"/>
              <a:gd name="connsiteX300" fmla="*/ 10701595 w 12192000"/>
              <a:gd name="connsiteY300" fmla="*/ 30971 h 910624"/>
              <a:gd name="connsiteX301" fmla="*/ 10770392 w 12192000"/>
              <a:gd name="connsiteY301" fmla="*/ 33215 h 910624"/>
              <a:gd name="connsiteX302" fmla="*/ 10898080 w 12192000"/>
              <a:gd name="connsiteY302" fmla="*/ 20689 h 910624"/>
              <a:gd name="connsiteX303" fmla="*/ 10923878 w 12192000"/>
              <a:gd name="connsiteY303" fmla="*/ 5172 h 910624"/>
              <a:gd name="connsiteX304" fmla="*/ 10931520 w 12192000"/>
              <a:gd name="connsiteY304" fmla="*/ 265 h 910624"/>
              <a:gd name="connsiteX0" fmla="*/ 11634616 w 12198495"/>
              <a:gd name="connsiteY0" fmla="*/ 695510 h 910624"/>
              <a:gd name="connsiteX1" fmla="*/ 11628681 w 12198495"/>
              <a:gd name="connsiteY1" fmla="*/ 699880 h 910624"/>
              <a:gd name="connsiteX2" fmla="*/ 11627185 w 12198495"/>
              <a:gd name="connsiteY2" fmla="*/ 725492 h 910624"/>
              <a:gd name="connsiteX3" fmla="*/ 11644384 w 12198495"/>
              <a:gd name="connsiteY3" fmla="*/ 729979 h 910624"/>
              <a:gd name="connsiteX4" fmla="*/ 11651863 w 12198495"/>
              <a:gd name="connsiteY4" fmla="*/ 730913 h 910624"/>
              <a:gd name="connsiteX5" fmla="*/ 11663080 w 12198495"/>
              <a:gd name="connsiteY5" fmla="*/ 719883 h 910624"/>
              <a:gd name="connsiteX6" fmla="*/ 11662519 w 12198495"/>
              <a:gd name="connsiteY6" fmla="*/ 715209 h 910624"/>
              <a:gd name="connsiteX7" fmla="*/ 11641954 w 12198495"/>
              <a:gd name="connsiteY7" fmla="*/ 696328 h 910624"/>
              <a:gd name="connsiteX8" fmla="*/ 11634616 w 12198495"/>
              <a:gd name="connsiteY8" fmla="*/ 695510 h 910624"/>
              <a:gd name="connsiteX9" fmla="*/ 11559135 w 12198495"/>
              <a:gd name="connsiteY9" fmla="*/ 473903 h 910624"/>
              <a:gd name="connsiteX10" fmla="*/ 11555396 w 12198495"/>
              <a:gd name="connsiteY10" fmla="*/ 476100 h 910624"/>
              <a:gd name="connsiteX11" fmla="*/ 11542684 w 12198495"/>
              <a:gd name="connsiteY11" fmla="*/ 481895 h 910624"/>
              <a:gd name="connsiteX12" fmla="*/ 11525110 w 12198495"/>
              <a:gd name="connsiteY12" fmla="*/ 505078 h 910624"/>
              <a:gd name="connsiteX13" fmla="*/ 11524736 w 12198495"/>
              <a:gd name="connsiteY13" fmla="*/ 515360 h 910624"/>
              <a:gd name="connsiteX14" fmla="*/ 11519876 w 12198495"/>
              <a:gd name="connsiteY14" fmla="*/ 555928 h 910624"/>
              <a:gd name="connsiteX15" fmla="*/ 11506976 w 12198495"/>
              <a:gd name="connsiteY15" fmla="*/ 603787 h 910624"/>
              <a:gd name="connsiteX16" fmla="*/ 11503611 w 12198495"/>
              <a:gd name="connsiteY16" fmla="*/ 628652 h 910624"/>
              <a:gd name="connsiteX17" fmla="*/ 11498190 w 12198495"/>
              <a:gd name="connsiteY17" fmla="*/ 677072 h 910624"/>
              <a:gd name="connsiteX18" fmla="*/ 11491646 w 12198495"/>
              <a:gd name="connsiteY18" fmla="*/ 701375 h 910624"/>
              <a:gd name="connsiteX19" fmla="*/ 11500246 w 12198495"/>
              <a:gd name="connsiteY19" fmla="*/ 714275 h 910624"/>
              <a:gd name="connsiteX20" fmla="*/ 11579139 w 12198495"/>
              <a:gd name="connsiteY20" fmla="*/ 722314 h 910624"/>
              <a:gd name="connsiteX21" fmla="*/ 11601573 w 12198495"/>
              <a:gd name="connsiteY21" fmla="*/ 701188 h 910624"/>
              <a:gd name="connsiteX22" fmla="*/ 11592039 w 12198495"/>
              <a:gd name="connsiteY22" fmla="*/ 685298 h 910624"/>
              <a:gd name="connsiteX23" fmla="*/ 11574652 w 12198495"/>
              <a:gd name="connsiteY23" fmla="*/ 650525 h 910624"/>
              <a:gd name="connsiteX24" fmla="*/ 11575400 w 12198495"/>
              <a:gd name="connsiteY24" fmla="*/ 643234 h 910624"/>
              <a:gd name="connsiteX25" fmla="*/ 11572035 w 12198495"/>
              <a:gd name="connsiteY25" fmla="*/ 635008 h 910624"/>
              <a:gd name="connsiteX26" fmla="*/ 11560257 w 12198495"/>
              <a:gd name="connsiteY26" fmla="*/ 640990 h 910624"/>
              <a:gd name="connsiteX27" fmla="*/ 11552218 w 12198495"/>
              <a:gd name="connsiteY27" fmla="*/ 643047 h 910624"/>
              <a:gd name="connsiteX28" fmla="*/ 11546797 w 12198495"/>
              <a:gd name="connsiteY28" fmla="*/ 630708 h 910624"/>
              <a:gd name="connsiteX29" fmla="*/ 11548105 w 12198495"/>
              <a:gd name="connsiteY29" fmla="*/ 604535 h 910624"/>
              <a:gd name="connsiteX30" fmla="*/ 11563248 w 12198495"/>
              <a:gd name="connsiteY30" fmla="*/ 482269 h 910624"/>
              <a:gd name="connsiteX31" fmla="*/ 11562874 w 12198495"/>
              <a:gd name="connsiteY31" fmla="*/ 474230 h 910624"/>
              <a:gd name="connsiteX32" fmla="*/ 11559135 w 12198495"/>
              <a:gd name="connsiteY32" fmla="*/ 473903 h 910624"/>
              <a:gd name="connsiteX33" fmla="*/ 11566614 w 12198495"/>
              <a:gd name="connsiteY33" fmla="*/ 432915 h 910624"/>
              <a:gd name="connsiteX34" fmla="*/ 11534832 w 12198495"/>
              <a:gd name="connsiteY34" fmla="*/ 477783 h 910624"/>
              <a:gd name="connsiteX35" fmla="*/ 11566614 w 12198495"/>
              <a:gd name="connsiteY35" fmla="*/ 432915 h 910624"/>
              <a:gd name="connsiteX36" fmla="*/ 11397236 w 12198495"/>
              <a:gd name="connsiteY36" fmla="*/ 427493 h 910624"/>
              <a:gd name="connsiteX37" fmla="*/ 11415558 w 12198495"/>
              <a:gd name="connsiteY37" fmla="*/ 452544 h 910624"/>
              <a:gd name="connsiteX38" fmla="*/ 11502676 w 12198495"/>
              <a:gd name="connsiteY38" fmla="*/ 486756 h 910624"/>
              <a:gd name="connsiteX39" fmla="*/ 11513333 w 12198495"/>
              <a:gd name="connsiteY39" fmla="*/ 482269 h 910624"/>
              <a:gd name="connsiteX40" fmla="*/ 11520063 w 12198495"/>
              <a:gd name="connsiteY40" fmla="*/ 459835 h 910624"/>
              <a:gd name="connsiteX41" fmla="*/ 11397236 w 12198495"/>
              <a:gd name="connsiteY41" fmla="*/ 427493 h 910624"/>
              <a:gd name="connsiteX42" fmla="*/ 10946687 w 12198495"/>
              <a:gd name="connsiteY42" fmla="*/ 423941 h 910624"/>
              <a:gd name="connsiteX43" fmla="*/ 10942386 w 12198495"/>
              <a:gd name="connsiteY43" fmla="*/ 428241 h 910624"/>
              <a:gd name="connsiteX44" fmla="*/ 10897893 w 12198495"/>
              <a:gd name="connsiteY44" fmla="*/ 500778 h 910624"/>
              <a:gd name="connsiteX45" fmla="*/ 10888732 w 12198495"/>
              <a:gd name="connsiteY45" fmla="*/ 530876 h 910624"/>
              <a:gd name="connsiteX46" fmla="*/ 10876394 w 12198495"/>
              <a:gd name="connsiteY46" fmla="*/ 565275 h 910624"/>
              <a:gd name="connsiteX47" fmla="*/ 10840686 w 12198495"/>
              <a:gd name="connsiteY47" fmla="*/ 659311 h 910624"/>
              <a:gd name="connsiteX48" fmla="*/ 10840312 w 12198495"/>
              <a:gd name="connsiteY48" fmla="*/ 679689 h 910624"/>
              <a:gd name="connsiteX49" fmla="*/ 10848164 w 12198495"/>
              <a:gd name="connsiteY49" fmla="*/ 687167 h 910624"/>
              <a:gd name="connsiteX50" fmla="*/ 10866859 w 12198495"/>
              <a:gd name="connsiteY50" fmla="*/ 686606 h 910624"/>
              <a:gd name="connsiteX51" fmla="*/ 11009689 w 12198495"/>
              <a:gd name="connsiteY51" fmla="*/ 686606 h 910624"/>
              <a:gd name="connsiteX52" fmla="*/ 11048948 w 12198495"/>
              <a:gd name="connsiteY52" fmla="*/ 686980 h 910624"/>
              <a:gd name="connsiteX53" fmla="*/ 11054931 w 12198495"/>
              <a:gd name="connsiteY53" fmla="*/ 681559 h 910624"/>
              <a:gd name="connsiteX54" fmla="*/ 10998846 w 12198495"/>
              <a:gd name="connsiteY54" fmla="*/ 577240 h 910624"/>
              <a:gd name="connsiteX55" fmla="*/ 10985572 w 12198495"/>
              <a:gd name="connsiteY55" fmla="*/ 545459 h 910624"/>
              <a:gd name="connsiteX56" fmla="*/ 10981272 w 12198495"/>
              <a:gd name="connsiteY56" fmla="*/ 514051 h 910624"/>
              <a:gd name="connsiteX57" fmla="*/ 10950238 w 12198495"/>
              <a:gd name="connsiteY57" fmla="*/ 428989 h 910624"/>
              <a:gd name="connsiteX58" fmla="*/ 10946687 w 12198495"/>
              <a:gd name="connsiteY58" fmla="*/ 423941 h 910624"/>
              <a:gd name="connsiteX59" fmla="*/ 11552779 w 12198495"/>
              <a:gd name="connsiteY59" fmla="*/ 389729 h 910624"/>
              <a:gd name="connsiteX60" fmla="*/ 11548853 w 12198495"/>
              <a:gd name="connsiteY60" fmla="*/ 393468 h 910624"/>
              <a:gd name="connsiteX61" fmla="*/ 11541375 w 12198495"/>
              <a:gd name="connsiteY61" fmla="*/ 436654 h 910624"/>
              <a:gd name="connsiteX62" fmla="*/ 11544180 w 12198495"/>
              <a:gd name="connsiteY62" fmla="*/ 440579 h 910624"/>
              <a:gd name="connsiteX63" fmla="*/ 11569604 w 12198495"/>
              <a:gd name="connsiteY63" fmla="*/ 410854 h 910624"/>
              <a:gd name="connsiteX64" fmla="*/ 11552779 w 12198495"/>
              <a:gd name="connsiteY64" fmla="*/ 389729 h 910624"/>
              <a:gd name="connsiteX65" fmla="*/ 10553296 w 12198495"/>
              <a:gd name="connsiteY65" fmla="*/ 389238 h 910624"/>
              <a:gd name="connsiteX66" fmla="*/ 10546613 w 12198495"/>
              <a:gd name="connsiteY66" fmla="*/ 392159 h 910624"/>
              <a:gd name="connsiteX67" fmla="*/ 10495015 w 12198495"/>
              <a:gd name="connsiteY67" fmla="*/ 432540 h 910624"/>
              <a:gd name="connsiteX68" fmla="*/ 10419487 w 12198495"/>
              <a:gd name="connsiteY68" fmla="*/ 513677 h 910624"/>
              <a:gd name="connsiteX69" fmla="*/ 10408831 w 12198495"/>
              <a:gd name="connsiteY69" fmla="*/ 548824 h 910624"/>
              <a:gd name="connsiteX70" fmla="*/ 10406027 w 12198495"/>
              <a:gd name="connsiteY70" fmla="*/ 564341 h 910624"/>
              <a:gd name="connsiteX71" fmla="*/ 10395183 w 12198495"/>
              <a:gd name="connsiteY71" fmla="*/ 656881 h 910624"/>
              <a:gd name="connsiteX72" fmla="*/ 10400605 w 12198495"/>
              <a:gd name="connsiteY72" fmla="*/ 701375 h 910624"/>
              <a:gd name="connsiteX73" fmla="*/ 10411448 w 12198495"/>
              <a:gd name="connsiteY73" fmla="*/ 710910 h 910624"/>
              <a:gd name="connsiteX74" fmla="*/ 10487911 w 12198495"/>
              <a:gd name="connsiteY74" fmla="*/ 705488 h 910624"/>
              <a:gd name="connsiteX75" fmla="*/ 10681778 w 12198495"/>
              <a:gd name="connsiteY75" fmla="*/ 693336 h 910624"/>
              <a:gd name="connsiteX76" fmla="*/ 10697669 w 12198495"/>
              <a:gd name="connsiteY76" fmla="*/ 681933 h 910624"/>
              <a:gd name="connsiteX77" fmla="*/ 10679348 w 12198495"/>
              <a:gd name="connsiteY77" fmla="*/ 672585 h 910624"/>
              <a:gd name="connsiteX78" fmla="*/ 10589238 w 12198495"/>
              <a:gd name="connsiteY78" fmla="*/ 551067 h 910624"/>
              <a:gd name="connsiteX79" fmla="*/ 10563812 w 12198495"/>
              <a:gd name="connsiteY79" fmla="*/ 480213 h 910624"/>
              <a:gd name="connsiteX80" fmla="*/ 10556895 w 12198495"/>
              <a:gd name="connsiteY80" fmla="*/ 395711 h 910624"/>
              <a:gd name="connsiteX81" fmla="*/ 10553296 w 12198495"/>
              <a:gd name="connsiteY81" fmla="*/ 389238 h 910624"/>
              <a:gd name="connsiteX82" fmla="*/ 10641210 w 12198495"/>
              <a:gd name="connsiteY82" fmla="*/ 347478 h 910624"/>
              <a:gd name="connsiteX83" fmla="*/ 10632984 w 12198495"/>
              <a:gd name="connsiteY83" fmla="*/ 351404 h 910624"/>
              <a:gd name="connsiteX84" fmla="*/ 10627562 w 12198495"/>
              <a:gd name="connsiteY84" fmla="*/ 370847 h 910624"/>
              <a:gd name="connsiteX85" fmla="*/ 10624197 w 12198495"/>
              <a:gd name="connsiteY85" fmla="*/ 384494 h 910624"/>
              <a:gd name="connsiteX86" fmla="*/ 10619897 w 12198495"/>
              <a:gd name="connsiteY86" fmla="*/ 408237 h 910624"/>
              <a:gd name="connsiteX87" fmla="*/ 10618402 w 12198495"/>
              <a:gd name="connsiteY87" fmla="*/ 416276 h 910624"/>
              <a:gd name="connsiteX88" fmla="*/ 10614850 w 12198495"/>
              <a:gd name="connsiteY88" fmla="*/ 491617 h 910624"/>
              <a:gd name="connsiteX89" fmla="*/ 10628684 w 12198495"/>
              <a:gd name="connsiteY89" fmla="*/ 528446 h 910624"/>
              <a:gd name="connsiteX90" fmla="*/ 10636349 w 12198495"/>
              <a:gd name="connsiteY90" fmla="*/ 543215 h 910624"/>
              <a:gd name="connsiteX91" fmla="*/ 10660466 w 12198495"/>
              <a:gd name="connsiteY91" fmla="*/ 592383 h 910624"/>
              <a:gd name="connsiteX92" fmla="*/ 10713372 w 12198495"/>
              <a:gd name="connsiteY92" fmla="*/ 648842 h 910624"/>
              <a:gd name="connsiteX93" fmla="*/ 10729824 w 12198495"/>
              <a:gd name="connsiteY93" fmla="*/ 672024 h 910624"/>
              <a:gd name="connsiteX94" fmla="*/ 10734685 w 12198495"/>
              <a:gd name="connsiteY94" fmla="*/ 678567 h 910624"/>
              <a:gd name="connsiteX95" fmla="*/ 10779366 w 12198495"/>
              <a:gd name="connsiteY95" fmla="*/ 690719 h 910624"/>
              <a:gd name="connsiteX96" fmla="*/ 10807409 w 12198495"/>
              <a:gd name="connsiteY96" fmla="*/ 669781 h 910624"/>
              <a:gd name="connsiteX97" fmla="*/ 10813204 w 12198495"/>
              <a:gd name="connsiteY97" fmla="*/ 655012 h 910624"/>
              <a:gd name="connsiteX98" fmla="*/ 10833956 w 12198495"/>
              <a:gd name="connsiteY98" fmla="*/ 531811 h 910624"/>
              <a:gd name="connsiteX99" fmla="*/ 10842742 w 12198495"/>
              <a:gd name="connsiteY99" fmla="*/ 502086 h 910624"/>
              <a:gd name="connsiteX100" fmla="*/ 10859754 w 12198495"/>
              <a:gd name="connsiteY100" fmla="*/ 474604 h 910624"/>
              <a:gd name="connsiteX101" fmla="*/ 10892658 w 12198495"/>
              <a:gd name="connsiteY101" fmla="*/ 368790 h 910624"/>
              <a:gd name="connsiteX102" fmla="*/ 10885180 w 12198495"/>
              <a:gd name="connsiteY102" fmla="*/ 362621 h 910624"/>
              <a:gd name="connsiteX103" fmla="*/ 10836199 w 12198495"/>
              <a:gd name="connsiteY103" fmla="*/ 374025 h 910624"/>
              <a:gd name="connsiteX104" fmla="*/ 10791518 w 12198495"/>
              <a:gd name="connsiteY104" fmla="*/ 379634 h 910624"/>
              <a:gd name="connsiteX105" fmla="*/ 10745154 w 12198495"/>
              <a:gd name="connsiteY105" fmla="*/ 377016 h 910624"/>
              <a:gd name="connsiteX106" fmla="*/ 10727020 w 12198495"/>
              <a:gd name="connsiteY106" fmla="*/ 374586 h 910624"/>
              <a:gd name="connsiteX107" fmla="*/ 10711503 w 12198495"/>
              <a:gd name="connsiteY107" fmla="*/ 371408 h 910624"/>
              <a:gd name="connsiteX108" fmla="*/ 10693369 w 12198495"/>
              <a:gd name="connsiteY108" fmla="*/ 367108 h 910624"/>
              <a:gd name="connsiteX109" fmla="*/ 10653735 w 12198495"/>
              <a:gd name="connsiteY109" fmla="*/ 352713 h 910624"/>
              <a:gd name="connsiteX110" fmla="*/ 10641210 w 12198495"/>
              <a:gd name="connsiteY110" fmla="*/ 347478 h 910624"/>
              <a:gd name="connsiteX111" fmla="*/ 10369758 w 12198495"/>
              <a:gd name="connsiteY111" fmla="*/ 338879 h 910624"/>
              <a:gd name="connsiteX112" fmla="*/ 10362654 w 12198495"/>
              <a:gd name="connsiteY112" fmla="*/ 357948 h 910624"/>
              <a:gd name="connsiteX113" fmla="*/ 10364898 w 12198495"/>
              <a:gd name="connsiteY113" fmla="*/ 358695 h 910624"/>
              <a:gd name="connsiteX114" fmla="*/ 10369758 w 12198495"/>
              <a:gd name="connsiteY114" fmla="*/ 338879 h 910624"/>
              <a:gd name="connsiteX115" fmla="*/ 11346424 w 12198495"/>
              <a:gd name="connsiteY115" fmla="*/ 288619 h 910624"/>
              <a:gd name="connsiteX116" fmla="*/ 11350474 w 12198495"/>
              <a:gd name="connsiteY116" fmla="*/ 306943 h 910624"/>
              <a:gd name="connsiteX117" fmla="*/ 11351060 w 12198495"/>
              <a:gd name="connsiteY117" fmla="*/ 322053 h 910624"/>
              <a:gd name="connsiteX118" fmla="*/ 11346424 w 12198495"/>
              <a:gd name="connsiteY118" fmla="*/ 288619 h 910624"/>
              <a:gd name="connsiteX119" fmla="*/ 11349751 w 12198495"/>
              <a:gd name="connsiteY119" fmla="*/ 159406 h 910624"/>
              <a:gd name="connsiteX120" fmla="*/ 11338160 w 12198495"/>
              <a:gd name="connsiteY120" fmla="*/ 178288 h 910624"/>
              <a:gd name="connsiteX121" fmla="*/ 11336104 w 12198495"/>
              <a:gd name="connsiteY121" fmla="*/ 214183 h 910624"/>
              <a:gd name="connsiteX122" fmla="*/ 11346424 w 12198495"/>
              <a:gd name="connsiteY122" fmla="*/ 288619 h 910624"/>
              <a:gd name="connsiteX123" fmla="*/ 11329934 w 12198495"/>
              <a:gd name="connsiteY123" fmla="*/ 213996 h 910624"/>
              <a:gd name="connsiteX124" fmla="*/ 11331617 w 12198495"/>
              <a:gd name="connsiteY124" fmla="*/ 176232 h 910624"/>
              <a:gd name="connsiteX125" fmla="*/ 11330682 w 12198495"/>
              <a:gd name="connsiteY125" fmla="*/ 166697 h 910624"/>
              <a:gd name="connsiteX126" fmla="*/ 11320587 w 12198495"/>
              <a:gd name="connsiteY126" fmla="*/ 169315 h 910624"/>
              <a:gd name="connsiteX127" fmla="*/ 11315166 w 12198495"/>
              <a:gd name="connsiteY127" fmla="*/ 172680 h 910624"/>
              <a:gd name="connsiteX128" fmla="*/ 11277776 w 12198495"/>
              <a:gd name="connsiteY128" fmla="*/ 204461 h 910624"/>
              <a:gd name="connsiteX129" fmla="*/ 11265436 w 12198495"/>
              <a:gd name="connsiteY129" fmla="*/ 217174 h 910624"/>
              <a:gd name="connsiteX130" fmla="*/ 11199630 w 12198495"/>
              <a:gd name="connsiteY130" fmla="*/ 287467 h 910624"/>
              <a:gd name="connsiteX131" fmla="*/ 11051004 w 12198495"/>
              <a:gd name="connsiteY131" fmla="*/ 311958 h 910624"/>
              <a:gd name="connsiteX132" fmla="*/ 11045770 w 12198495"/>
              <a:gd name="connsiteY132" fmla="*/ 310088 h 910624"/>
              <a:gd name="connsiteX133" fmla="*/ 11027636 w 12198495"/>
              <a:gd name="connsiteY133" fmla="*/ 345983 h 910624"/>
              <a:gd name="connsiteX134" fmla="*/ 11014175 w 12198495"/>
              <a:gd name="connsiteY134" fmla="*/ 376643 h 910624"/>
              <a:gd name="connsiteX135" fmla="*/ 11019036 w 12198495"/>
              <a:gd name="connsiteY135" fmla="*/ 430484 h 910624"/>
              <a:gd name="connsiteX136" fmla="*/ 11019036 w 12198495"/>
              <a:gd name="connsiteY136" fmla="*/ 430671 h 910624"/>
              <a:gd name="connsiteX137" fmla="*/ 11019784 w 12198495"/>
              <a:gd name="connsiteY137" fmla="*/ 435158 h 910624"/>
              <a:gd name="connsiteX138" fmla="*/ 11028197 w 12198495"/>
              <a:gd name="connsiteY138" fmla="*/ 513490 h 910624"/>
              <a:gd name="connsiteX139" fmla="*/ 11049322 w 12198495"/>
              <a:gd name="connsiteY139" fmla="*/ 556676 h 910624"/>
              <a:gd name="connsiteX140" fmla="*/ 11049883 w 12198495"/>
              <a:gd name="connsiteY140" fmla="*/ 566023 h 910624"/>
              <a:gd name="connsiteX141" fmla="*/ 11085590 w 12198495"/>
              <a:gd name="connsiteY141" fmla="*/ 679128 h 910624"/>
              <a:gd name="connsiteX142" fmla="*/ 11104472 w 12198495"/>
              <a:gd name="connsiteY142" fmla="*/ 689971 h 910624"/>
              <a:gd name="connsiteX143" fmla="*/ 11317035 w 12198495"/>
              <a:gd name="connsiteY143" fmla="*/ 699880 h 910624"/>
              <a:gd name="connsiteX144" fmla="*/ 11460986 w 12198495"/>
              <a:gd name="connsiteY144" fmla="*/ 711097 h 910624"/>
              <a:gd name="connsiteX145" fmla="*/ 11472764 w 12198495"/>
              <a:gd name="connsiteY145" fmla="*/ 703993 h 910624"/>
              <a:gd name="connsiteX146" fmla="*/ 11480056 w 12198495"/>
              <a:gd name="connsiteY146" fmla="*/ 653703 h 910624"/>
              <a:gd name="connsiteX147" fmla="*/ 11491272 w 12198495"/>
              <a:gd name="connsiteY147" fmla="*/ 594066 h 910624"/>
              <a:gd name="connsiteX148" fmla="*/ 11500620 w 12198495"/>
              <a:gd name="connsiteY148" fmla="*/ 565649 h 910624"/>
              <a:gd name="connsiteX149" fmla="*/ 11508659 w 12198495"/>
              <a:gd name="connsiteY149" fmla="*/ 503582 h 910624"/>
              <a:gd name="connsiteX150" fmla="*/ 11499124 w 12198495"/>
              <a:gd name="connsiteY150" fmla="*/ 492925 h 910624"/>
              <a:gd name="connsiteX151" fmla="*/ 11412193 w 12198495"/>
              <a:gd name="connsiteY151" fmla="*/ 457405 h 910624"/>
              <a:gd name="connsiteX152" fmla="*/ 11392189 w 12198495"/>
              <a:gd name="connsiteY152" fmla="*/ 434036 h 910624"/>
              <a:gd name="connsiteX153" fmla="*/ 11392002 w 12198495"/>
              <a:gd name="connsiteY153" fmla="*/ 434223 h 910624"/>
              <a:gd name="connsiteX154" fmla="*/ 11380785 w 12198495"/>
              <a:gd name="connsiteY154" fmla="*/ 413845 h 910624"/>
              <a:gd name="connsiteX155" fmla="*/ 11366950 w 12198495"/>
              <a:gd name="connsiteY155" fmla="*/ 381503 h 910624"/>
              <a:gd name="connsiteX156" fmla="*/ 11350474 w 12198495"/>
              <a:gd name="connsiteY156" fmla="*/ 306943 h 910624"/>
              <a:gd name="connsiteX157" fmla="*/ 11346947 w 12198495"/>
              <a:gd name="connsiteY157" fmla="*/ 216052 h 910624"/>
              <a:gd name="connsiteX158" fmla="*/ 11352369 w 12198495"/>
              <a:gd name="connsiteY158" fmla="*/ 178475 h 910624"/>
              <a:gd name="connsiteX159" fmla="*/ 11354986 w 12198495"/>
              <a:gd name="connsiteY159" fmla="*/ 164828 h 910624"/>
              <a:gd name="connsiteX160" fmla="*/ 11349751 w 12198495"/>
              <a:gd name="connsiteY160" fmla="*/ 159406 h 910624"/>
              <a:gd name="connsiteX161" fmla="*/ 10931520 w 12198495"/>
              <a:gd name="connsiteY161" fmla="*/ 265 h 910624"/>
              <a:gd name="connsiteX162" fmla="*/ 10940144 w 12198495"/>
              <a:gd name="connsiteY162" fmla="*/ 2929 h 910624"/>
              <a:gd name="connsiteX163" fmla="*/ 10943321 w 12198495"/>
              <a:gd name="connsiteY163" fmla="*/ 6668 h 910624"/>
              <a:gd name="connsiteX164" fmla="*/ 10943695 w 12198495"/>
              <a:gd name="connsiteY164" fmla="*/ 30224 h 910624"/>
              <a:gd name="connsiteX165" fmla="*/ 10937526 w 12198495"/>
              <a:gd name="connsiteY165" fmla="*/ 48731 h 910624"/>
              <a:gd name="connsiteX166" fmla="*/ 10936218 w 12198495"/>
              <a:gd name="connsiteY166" fmla="*/ 54901 h 910624"/>
              <a:gd name="connsiteX167" fmla="*/ 10930983 w 12198495"/>
              <a:gd name="connsiteY167" fmla="*/ 47797 h 910624"/>
              <a:gd name="connsiteX168" fmla="*/ 10930422 w 12198495"/>
              <a:gd name="connsiteY168" fmla="*/ 68175 h 910624"/>
              <a:gd name="connsiteX169" fmla="*/ 10937713 w 12198495"/>
              <a:gd name="connsiteY169" fmla="*/ 79765 h 910624"/>
              <a:gd name="connsiteX170" fmla="*/ 10973794 w 12198495"/>
              <a:gd name="connsiteY170" fmla="*/ 105751 h 910624"/>
              <a:gd name="connsiteX171" fmla="*/ 10977346 w 12198495"/>
              <a:gd name="connsiteY171" fmla="*/ 109864 h 910624"/>
              <a:gd name="connsiteX172" fmla="*/ 11013802 w 12198495"/>
              <a:gd name="connsiteY172" fmla="*/ 137159 h 910624"/>
              <a:gd name="connsiteX173" fmla="*/ 11039975 w 12198495"/>
              <a:gd name="connsiteY173" fmla="*/ 163145 h 910624"/>
              <a:gd name="connsiteX174" fmla="*/ 11087834 w 12198495"/>
              <a:gd name="connsiteY174" fmla="*/ 197731 h 910624"/>
              <a:gd name="connsiteX175" fmla="*/ 11181870 w 12198495"/>
              <a:gd name="connsiteY175" fmla="*/ 189131 h 910624"/>
              <a:gd name="connsiteX176" fmla="*/ 11210660 w 12198495"/>
              <a:gd name="connsiteY176" fmla="*/ 156041 h 910624"/>
              <a:gd name="connsiteX177" fmla="*/ 11217204 w 12198495"/>
              <a:gd name="connsiteY177" fmla="*/ 145011 h 910624"/>
              <a:gd name="connsiteX178" fmla="*/ 11235712 w 12198495"/>
              <a:gd name="connsiteY178" fmla="*/ 107621 h 910624"/>
              <a:gd name="connsiteX179" fmla="*/ 11240946 w 12198495"/>
              <a:gd name="connsiteY179" fmla="*/ 77335 h 910624"/>
              <a:gd name="connsiteX180" fmla="*/ 11252911 w 12198495"/>
              <a:gd name="connsiteY180" fmla="*/ 63875 h 910624"/>
              <a:gd name="connsiteX181" fmla="*/ 11248798 w 12198495"/>
              <a:gd name="connsiteY181" fmla="*/ 58827 h 910624"/>
              <a:gd name="connsiteX182" fmla="*/ 11254220 w 12198495"/>
              <a:gd name="connsiteY182" fmla="*/ 58453 h 910624"/>
              <a:gd name="connsiteX183" fmla="*/ 11256650 w 12198495"/>
              <a:gd name="connsiteY183" fmla="*/ 60136 h 910624"/>
              <a:gd name="connsiteX184" fmla="*/ 11279458 w 12198495"/>
              <a:gd name="connsiteY184" fmla="*/ 63501 h 910624"/>
              <a:gd name="connsiteX185" fmla="*/ 11317035 w 12198495"/>
              <a:gd name="connsiteY185" fmla="*/ 66305 h 910624"/>
              <a:gd name="connsiteX186" fmla="*/ 11329186 w 12198495"/>
              <a:gd name="connsiteY186" fmla="*/ 70605 h 910624"/>
              <a:gd name="connsiteX187" fmla="*/ 11336665 w 12198495"/>
              <a:gd name="connsiteY187" fmla="*/ 72848 h 910624"/>
              <a:gd name="connsiteX188" fmla="*/ 11374428 w 12198495"/>
              <a:gd name="connsiteY188" fmla="*/ 73222 h 910624"/>
              <a:gd name="connsiteX189" fmla="*/ 11397236 w 12198495"/>
              <a:gd name="connsiteY189" fmla="*/ 74157 h 910624"/>
              <a:gd name="connsiteX190" fmla="*/ 11411632 w 12198495"/>
              <a:gd name="connsiteY190" fmla="*/ 80887 h 910624"/>
              <a:gd name="connsiteX191" fmla="*/ 11431822 w 12198495"/>
              <a:gd name="connsiteY191" fmla="*/ 116595 h 910624"/>
              <a:gd name="connsiteX192" fmla="*/ 11428457 w 12198495"/>
              <a:gd name="connsiteY192" fmla="*/ 136037 h 910624"/>
              <a:gd name="connsiteX193" fmla="*/ 11425092 w 12198495"/>
              <a:gd name="connsiteY193" fmla="*/ 135103 h 910624"/>
              <a:gd name="connsiteX194" fmla="*/ 11421353 w 12198495"/>
              <a:gd name="connsiteY194" fmla="*/ 139029 h 910624"/>
              <a:gd name="connsiteX195" fmla="*/ 11401350 w 12198495"/>
              <a:gd name="connsiteY195" fmla="*/ 152489 h 910624"/>
              <a:gd name="connsiteX196" fmla="*/ 11380224 w 12198495"/>
              <a:gd name="connsiteY196" fmla="*/ 155293 h 910624"/>
              <a:gd name="connsiteX197" fmla="*/ 11358912 w 12198495"/>
              <a:gd name="connsiteY197" fmla="*/ 174549 h 910624"/>
              <a:gd name="connsiteX198" fmla="*/ 11358164 w 12198495"/>
              <a:gd name="connsiteY198" fmla="*/ 181840 h 910624"/>
              <a:gd name="connsiteX199" fmla="*/ 11352742 w 12198495"/>
              <a:gd name="connsiteY199" fmla="*/ 221100 h 910624"/>
              <a:gd name="connsiteX200" fmla="*/ 11351995 w 12198495"/>
              <a:gd name="connsiteY200" fmla="*/ 256620 h 910624"/>
              <a:gd name="connsiteX201" fmla="*/ 11363399 w 12198495"/>
              <a:gd name="connsiteY201" fmla="*/ 347104 h 910624"/>
              <a:gd name="connsiteX202" fmla="*/ 11399854 w 12198495"/>
              <a:gd name="connsiteY202" fmla="*/ 420389 h 910624"/>
              <a:gd name="connsiteX203" fmla="*/ 11514454 w 12198495"/>
              <a:gd name="connsiteY203" fmla="*/ 454975 h 910624"/>
              <a:gd name="connsiteX204" fmla="*/ 11525298 w 12198495"/>
              <a:gd name="connsiteY204" fmla="*/ 443758 h 910624"/>
              <a:gd name="connsiteX205" fmla="*/ 11537449 w 12198495"/>
              <a:gd name="connsiteY205" fmla="*/ 387299 h 910624"/>
              <a:gd name="connsiteX206" fmla="*/ 11538010 w 12198495"/>
              <a:gd name="connsiteY206" fmla="*/ 373464 h 910624"/>
              <a:gd name="connsiteX207" fmla="*/ 11532402 w 12198495"/>
              <a:gd name="connsiteY207" fmla="*/ 322614 h 910624"/>
              <a:gd name="connsiteX208" fmla="*/ 11533150 w 12198495"/>
              <a:gd name="connsiteY208" fmla="*/ 320184 h 910624"/>
              <a:gd name="connsiteX209" fmla="*/ 11534271 w 12198495"/>
              <a:gd name="connsiteY209" fmla="*/ 314949 h 910624"/>
              <a:gd name="connsiteX210" fmla="*/ 11551844 w 12198495"/>
              <a:gd name="connsiteY210" fmla="*/ 281298 h 910624"/>
              <a:gd name="connsiteX211" fmla="*/ 11568109 w 12198495"/>
              <a:gd name="connsiteY211" fmla="*/ 272137 h 910624"/>
              <a:gd name="connsiteX212" fmla="*/ 11574465 w 12198495"/>
              <a:gd name="connsiteY212" fmla="*/ 255873 h 910624"/>
              <a:gd name="connsiteX213" fmla="*/ 11576709 w 12198495"/>
              <a:gd name="connsiteY213" fmla="*/ 255312 h 910624"/>
              <a:gd name="connsiteX214" fmla="*/ 11578765 w 12198495"/>
              <a:gd name="connsiteY214" fmla="*/ 239608 h 910624"/>
              <a:gd name="connsiteX215" fmla="*/ 11575587 w 12198495"/>
              <a:gd name="connsiteY215" fmla="*/ 231756 h 910624"/>
              <a:gd name="connsiteX216" fmla="*/ 11567735 w 12198495"/>
              <a:gd name="connsiteY216" fmla="*/ 236430 h 910624"/>
              <a:gd name="connsiteX217" fmla="*/ 11562688 w 12198495"/>
              <a:gd name="connsiteY217" fmla="*/ 238486 h 910624"/>
              <a:gd name="connsiteX218" fmla="*/ 11563248 w 12198495"/>
              <a:gd name="connsiteY218" fmla="*/ 208948 h 910624"/>
              <a:gd name="connsiteX219" fmla="*/ 11576522 w 12198495"/>
              <a:gd name="connsiteY219" fmla="*/ 198666 h 910624"/>
              <a:gd name="connsiteX220" fmla="*/ 11578952 w 12198495"/>
              <a:gd name="connsiteY220" fmla="*/ 186140 h 910624"/>
              <a:gd name="connsiteX221" fmla="*/ 11571100 w 12198495"/>
              <a:gd name="connsiteY221" fmla="*/ 171184 h 910624"/>
              <a:gd name="connsiteX222" fmla="*/ 11574465 w 12198495"/>
              <a:gd name="connsiteY222" fmla="*/ 153050 h 910624"/>
              <a:gd name="connsiteX223" fmla="*/ 11578578 w 12198495"/>
              <a:gd name="connsiteY223" fmla="*/ 129868 h 910624"/>
              <a:gd name="connsiteX224" fmla="*/ 11575400 w 12198495"/>
              <a:gd name="connsiteY224" fmla="*/ 124073 h 910624"/>
              <a:gd name="connsiteX225" fmla="*/ 11572409 w 12198495"/>
              <a:gd name="connsiteY225" fmla="*/ 124073 h 910624"/>
              <a:gd name="connsiteX226" fmla="*/ 11572409 w 12198495"/>
              <a:gd name="connsiteY226" fmla="*/ 122390 h 910624"/>
              <a:gd name="connsiteX227" fmla="*/ 11582878 w 12198495"/>
              <a:gd name="connsiteY227" fmla="*/ 105004 h 910624"/>
              <a:gd name="connsiteX228" fmla="*/ 11595591 w 12198495"/>
              <a:gd name="connsiteY228" fmla="*/ 97339 h 910624"/>
              <a:gd name="connsiteX229" fmla="*/ 11666258 w 12198495"/>
              <a:gd name="connsiteY229" fmla="*/ 134916 h 910624"/>
              <a:gd name="connsiteX230" fmla="*/ 11667754 w 12198495"/>
              <a:gd name="connsiteY230" fmla="*/ 137159 h 910624"/>
              <a:gd name="connsiteX231" fmla="*/ 11668875 w 12198495"/>
              <a:gd name="connsiteY231" fmla="*/ 163893 h 910624"/>
              <a:gd name="connsiteX232" fmla="*/ 11675231 w 12198495"/>
              <a:gd name="connsiteY232" fmla="*/ 182588 h 910624"/>
              <a:gd name="connsiteX233" fmla="*/ 11694861 w 12198495"/>
              <a:gd name="connsiteY233" fmla="*/ 195114 h 910624"/>
              <a:gd name="connsiteX234" fmla="*/ 11716174 w 12198495"/>
              <a:gd name="connsiteY234" fmla="*/ 226334 h 910624"/>
              <a:gd name="connsiteX235" fmla="*/ 11733747 w 12198495"/>
              <a:gd name="connsiteY235" fmla="*/ 283167 h 910624"/>
              <a:gd name="connsiteX236" fmla="*/ 11737673 w 12198495"/>
              <a:gd name="connsiteY236" fmla="*/ 337383 h 910624"/>
              <a:gd name="connsiteX237" fmla="*/ 11735804 w 12198495"/>
              <a:gd name="connsiteY237" fmla="*/ 409172 h 910624"/>
              <a:gd name="connsiteX238" fmla="*/ 11742534 w 12198495"/>
              <a:gd name="connsiteY238" fmla="*/ 502273 h 910624"/>
              <a:gd name="connsiteX239" fmla="*/ 11749451 w 12198495"/>
              <a:gd name="connsiteY239" fmla="*/ 573875 h 910624"/>
              <a:gd name="connsiteX240" fmla="*/ 11743094 w 12198495"/>
              <a:gd name="connsiteY240" fmla="*/ 614069 h 910624"/>
              <a:gd name="connsiteX241" fmla="*/ 11740477 w 12198495"/>
              <a:gd name="connsiteY241" fmla="*/ 624539 h 910624"/>
              <a:gd name="connsiteX242" fmla="*/ 11732625 w 12198495"/>
              <a:gd name="connsiteY242" fmla="*/ 663798 h 910624"/>
              <a:gd name="connsiteX243" fmla="*/ 11729634 w 12198495"/>
              <a:gd name="connsiteY243" fmla="*/ 674080 h 910624"/>
              <a:gd name="connsiteX244" fmla="*/ 11712248 w 12198495"/>
              <a:gd name="connsiteY244" fmla="*/ 697823 h 910624"/>
              <a:gd name="connsiteX245" fmla="*/ 11700283 w 12198495"/>
              <a:gd name="connsiteY245" fmla="*/ 726240 h 910624"/>
              <a:gd name="connsiteX246" fmla="*/ 11704957 w 12198495"/>
              <a:gd name="connsiteY246" fmla="*/ 730353 h 910624"/>
              <a:gd name="connsiteX247" fmla="*/ 11717330 w 12198495"/>
              <a:gd name="connsiteY247" fmla="*/ 732929 h 910624"/>
              <a:gd name="connsiteX248" fmla="*/ 12192000 w 12198495"/>
              <a:gd name="connsiteY248" fmla="*/ 732929 h 910624"/>
              <a:gd name="connsiteX249" fmla="*/ 12198481 w 12198495"/>
              <a:gd name="connsiteY249" fmla="*/ 910624 h 910624"/>
              <a:gd name="connsiteX250" fmla="*/ 0 w 12198495"/>
              <a:gd name="connsiteY250" fmla="*/ 908775 h 910624"/>
              <a:gd name="connsiteX251" fmla="*/ 0 w 12198495"/>
              <a:gd name="connsiteY251" fmla="*/ 732929 h 910624"/>
              <a:gd name="connsiteX252" fmla="*/ 10184483 w 12198495"/>
              <a:gd name="connsiteY252" fmla="*/ 732929 h 910624"/>
              <a:gd name="connsiteX253" fmla="*/ 10336481 w 12198495"/>
              <a:gd name="connsiteY253" fmla="*/ 714462 h 910624"/>
              <a:gd name="connsiteX254" fmla="*/ 10349568 w 12198495"/>
              <a:gd name="connsiteY254" fmla="*/ 713901 h 910624"/>
              <a:gd name="connsiteX255" fmla="*/ 10356111 w 12198495"/>
              <a:gd name="connsiteY255" fmla="*/ 709414 h 910624"/>
              <a:gd name="connsiteX256" fmla="*/ 10354615 w 12198495"/>
              <a:gd name="connsiteY256" fmla="*/ 679128 h 910624"/>
              <a:gd name="connsiteX257" fmla="*/ 10358167 w 12198495"/>
              <a:gd name="connsiteY257" fmla="*/ 520594 h 910624"/>
              <a:gd name="connsiteX258" fmla="*/ 10372188 w 12198495"/>
              <a:gd name="connsiteY258" fmla="*/ 482269 h 910624"/>
              <a:gd name="connsiteX259" fmla="*/ 10396679 w 12198495"/>
              <a:gd name="connsiteY259" fmla="*/ 451984 h 910624"/>
              <a:gd name="connsiteX260" fmla="*/ 10447903 w 12198495"/>
              <a:gd name="connsiteY260" fmla="*/ 334765 h 910624"/>
              <a:gd name="connsiteX261" fmla="*/ 10448464 w 12198495"/>
              <a:gd name="connsiteY261" fmla="*/ 261107 h 910624"/>
              <a:gd name="connsiteX262" fmla="*/ 10446408 w 12198495"/>
              <a:gd name="connsiteY262" fmla="*/ 225774 h 910624"/>
              <a:gd name="connsiteX263" fmla="*/ 10448464 w 12198495"/>
              <a:gd name="connsiteY263" fmla="*/ 215678 h 910624"/>
              <a:gd name="connsiteX264" fmla="*/ 10453512 w 12198495"/>
              <a:gd name="connsiteY264" fmla="*/ 201096 h 910624"/>
              <a:gd name="connsiteX265" fmla="*/ 10442856 w 12198495"/>
              <a:gd name="connsiteY265" fmla="*/ 229139 h 910624"/>
              <a:gd name="connsiteX266" fmla="*/ 10417991 w 12198495"/>
              <a:gd name="connsiteY266" fmla="*/ 307471 h 910624"/>
              <a:gd name="connsiteX267" fmla="*/ 10413318 w 12198495"/>
              <a:gd name="connsiteY267" fmla="*/ 312331 h 910624"/>
              <a:gd name="connsiteX268" fmla="*/ 10410513 w 12198495"/>
              <a:gd name="connsiteY268" fmla="*/ 310649 h 910624"/>
              <a:gd name="connsiteX269" fmla="*/ 10388266 w 12198495"/>
              <a:gd name="connsiteY269" fmla="*/ 406929 h 910624"/>
              <a:gd name="connsiteX270" fmla="*/ 10366767 w 12198495"/>
              <a:gd name="connsiteY270" fmla="*/ 418706 h 910624"/>
              <a:gd name="connsiteX271" fmla="*/ 10364337 w 12198495"/>
              <a:gd name="connsiteY271" fmla="*/ 417398 h 910624"/>
              <a:gd name="connsiteX272" fmla="*/ 10363963 w 12198495"/>
              <a:gd name="connsiteY272" fmla="*/ 416650 h 910624"/>
              <a:gd name="connsiteX273" fmla="*/ 10365458 w 12198495"/>
              <a:gd name="connsiteY273" fmla="*/ 415528 h 910624"/>
              <a:gd name="connsiteX274" fmla="*/ 10368263 w 12198495"/>
              <a:gd name="connsiteY274" fmla="*/ 397768 h 910624"/>
              <a:gd name="connsiteX275" fmla="*/ 10360784 w 12198495"/>
              <a:gd name="connsiteY275" fmla="*/ 413472 h 910624"/>
              <a:gd name="connsiteX276" fmla="*/ 10362841 w 12198495"/>
              <a:gd name="connsiteY276" fmla="*/ 393468 h 910624"/>
              <a:gd name="connsiteX277" fmla="*/ 10356298 w 12198495"/>
              <a:gd name="connsiteY277" fmla="*/ 413659 h 910624"/>
              <a:gd name="connsiteX278" fmla="*/ 10355737 w 12198495"/>
              <a:gd name="connsiteY278" fmla="*/ 411041 h 910624"/>
              <a:gd name="connsiteX279" fmla="*/ 10356671 w 12198495"/>
              <a:gd name="connsiteY279" fmla="*/ 393468 h 910624"/>
              <a:gd name="connsiteX280" fmla="*/ 10355176 w 12198495"/>
              <a:gd name="connsiteY280" fmla="*/ 360004 h 910624"/>
              <a:gd name="connsiteX281" fmla="*/ 10369010 w 12198495"/>
              <a:gd name="connsiteY281" fmla="*/ 311023 h 910624"/>
              <a:gd name="connsiteX282" fmla="*/ 10397053 w 12198495"/>
              <a:gd name="connsiteY282" fmla="*/ 275129 h 910624"/>
              <a:gd name="connsiteX283" fmla="*/ 10414252 w 12198495"/>
              <a:gd name="connsiteY283" fmla="*/ 237925 h 910624"/>
              <a:gd name="connsiteX284" fmla="*/ 10429582 w 12198495"/>
              <a:gd name="connsiteY284" fmla="*/ 193244 h 910624"/>
              <a:gd name="connsiteX285" fmla="*/ 10435751 w 12198495"/>
              <a:gd name="connsiteY285" fmla="*/ 178849 h 910624"/>
              <a:gd name="connsiteX286" fmla="*/ 10450521 w 12198495"/>
              <a:gd name="connsiteY286" fmla="*/ 160902 h 910624"/>
              <a:gd name="connsiteX287" fmla="*/ 10481368 w 12198495"/>
              <a:gd name="connsiteY287" fmla="*/ 133233 h 910624"/>
              <a:gd name="connsiteX288" fmla="*/ 10489406 w 12198495"/>
              <a:gd name="connsiteY288" fmla="*/ 118277 h 910624"/>
              <a:gd name="connsiteX289" fmla="*/ 10506232 w 12198495"/>
              <a:gd name="connsiteY289" fmla="*/ 95282 h 910624"/>
              <a:gd name="connsiteX290" fmla="*/ 10529227 w 12198495"/>
              <a:gd name="connsiteY290" fmla="*/ 93039 h 910624"/>
              <a:gd name="connsiteX291" fmla="*/ 10577460 w 12198495"/>
              <a:gd name="connsiteY291" fmla="*/ 80139 h 910624"/>
              <a:gd name="connsiteX292" fmla="*/ 10582321 w 12198495"/>
              <a:gd name="connsiteY292" fmla="*/ 68361 h 910624"/>
              <a:gd name="connsiteX293" fmla="*/ 10581947 w 12198495"/>
              <a:gd name="connsiteY293" fmla="*/ 62005 h 910624"/>
              <a:gd name="connsiteX294" fmla="*/ 10581572 w 12198495"/>
              <a:gd name="connsiteY294" fmla="*/ 47984 h 910624"/>
              <a:gd name="connsiteX295" fmla="*/ 10576899 w 12198495"/>
              <a:gd name="connsiteY295" fmla="*/ 34336 h 910624"/>
              <a:gd name="connsiteX296" fmla="*/ 10572599 w 12198495"/>
              <a:gd name="connsiteY296" fmla="*/ 17137 h 910624"/>
              <a:gd name="connsiteX297" fmla="*/ 10579329 w 12198495"/>
              <a:gd name="connsiteY297" fmla="*/ 1246 h 910624"/>
              <a:gd name="connsiteX298" fmla="*/ 10594846 w 12198495"/>
              <a:gd name="connsiteY298" fmla="*/ 6107 h 910624"/>
              <a:gd name="connsiteX299" fmla="*/ 10632984 w 12198495"/>
              <a:gd name="connsiteY299" fmla="*/ 23867 h 910624"/>
              <a:gd name="connsiteX300" fmla="*/ 10701595 w 12198495"/>
              <a:gd name="connsiteY300" fmla="*/ 30971 h 910624"/>
              <a:gd name="connsiteX301" fmla="*/ 10770392 w 12198495"/>
              <a:gd name="connsiteY301" fmla="*/ 33215 h 910624"/>
              <a:gd name="connsiteX302" fmla="*/ 10898080 w 12198495"/>
              <a:gd name="connsiteY302" fmla="*/ 20689 h 910624"/>
              <a:gd name="connsiteX303" fmla="*/ 10923878 w 12198495"/>
              <a:gd name="connsiteY303" fmla="*/ 5172 h 910624"/>
              <a:gd name="connsiteX304" fmla="*/ 10931520 w 12198495"/>
              <a:gd name="connsiteY304" fmla="*/ 265 h 91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12198495" h="910624">
                <a:moveTo>
                  <a:pt x="11634616" y="695510"/>
                </a:moveTo>
                <a:cubicBezTo>
                  <a:pt x="11632139" y="695346"/>
                  <a:pt x="11629896" y="696047"/>
                  <a:pt x="11628681" y="699880"/>
                </a:cubicBezTo>
                <a:cubicBezTo>
                  <a:pt x="11626064" y="708293"/>
                  <a:pt x="11623634" y="717640"/>
                  <a:pt x="11627185" y="725492"/>
                </a:cubicBezTo>
                <a:cubicBezTo>
                  <a:pt x="11629616" y="730913"/>
                  <a:pt x="11638402" y="728857"/>
                  <a:pt x="11644384" y="729979"/>
                </a:cubicBezTo>
                <a:cubicBezTo>
                  <a:pt x="11646815" y="730539"/>
                  <a:pt x="11649432" y="730539"/>
                  <a:pt x="11651863" y="730913"/>
                </a:cubicBezTo>
                <a:cubicBezTo>
                  <a:pt x="11663267" y="732409"/>
                  <a:pt x="11664014" y="731848"/>
                  <a:pt x="11663080" y="719883"/>
                </a:cubicBezTo>
                <a:cubicBezTo>
                  <a:pt x="11662893" y="718388"/>
                  <a:pt x="11662706" y="716705"/>
                  <a:pt x="11662519" y="715209"/>
                </a:cubicBezTo>
                <a:cubicBezTo>
                  <a:pt x="11659154" y="695954"/>
                  <a:pt x="11663267" y="698197"/>
                  <a:pt x="11641954" y="696328"/>
                </a:cubicBezTo>
                <a:cubicBezTo>
                  <a:pt x="11639804" y="696702"/>
                  <a:pt x="11637093" y="695673"/>
                  <a:pt x="11634616" y="695510"/>
                </a:cubicBezTo>
                <a:close/>
                <a:moveTo>
                  <a:pt x="11559135" y="473903"/>
                </a:moveTo>
                <a:cubicBezTo>
                  <a:pt x="11557873" y="474511"/>
                  <a:pt x="11556611" y="475539"/>
                  <a:pt x="11555396" y="476100"/>
                </a:cubicBezTo>
                <a:cubicBezTo>
                  <a:pt x="11551096" y="477970"/>
                  <a:pt x="11547170" y="480961"/>
                  <a:pt x="11542684" y="481895"/>
                </a:cubicBezTo>
                <a:cubicBezTo>
                  <a:pt x="11529784" y="484513"/>
                  <a:pt x="11526606" y="494047"/>
                  <a:pt x="11525110" y="505078"/>
                </a:cubicBezTo>
                <a:cubicBezTo>
                  <a:pt x="11524736" y="508443"/>
                  <a:pt x="11524363" y="511994"/>
                  <a:pt x="11524736" y="515360"/>
                </a:cubicBezTo>
                <a:cubicBezTo>
                  <a:pt x="11526045" y="529194"/>
                  <a:pt x="11523428" y="542654"/>
                  <a:pt x="11519876" y="555928"/>
                </a:cubicBezTo>
                <a:cubicBezTo>
                  <a:pt x="11515576" y="572005"/>
                  <a:pt x="11511276" y="587896"/>
                  <a:pt x="11506976" y="603787"/>
                </a:cubicBezTo>
                <a:cubicBezTo>
                  <a:pt x="11504920" y="612013"/>
                  <a:pt x="11501742" y="620426"/>
                  <a:pt x="11503611" y="628652"/>
                </a:cubicBezTo>
                <a:cubicBezTo>
                  <a:pt x="11507537" y="645664"/>
                  <a:pt x="11503611" y="661368"/>
                  <a:pt x="11498190" y="677072"/>
                </a:cubicBezTo>
                <a:cubicBezTo>
                  <a:pt x="11495386" y="684924"/>
                  <a:pt x="11494076" y="693336"/>
                  <a:pt x="11491646" y="701375"/>
                </a:cubicBezTo>
                <a:cubicBezTo>
                  <a:pt x="11488842" y="709788"/>
                  <a:pt x="11490525" y="713527"/>
                  <a:pt x="11500246" y="714275"/>
                </a:cubicBezTo>
                <a:cubicBezTo>
                  <a:pt x="11526606" y="716518"/>
                  <a:pt x="11552779" y="719696"/>
                  <a:pt x="11579139" y="722314"/>
                </a:cubicBezTo>
                <a:cubicBezTo>
                  <a:pt x="11601199" y="724557"/>
                  <a:pt x="11601012" y="724370"/>
                  <a:pt x="11601573" y="701188"/>
                </a:cubicBezTo>
                <a:cubicBezTo>
                  <a:pt x="11601760" y="693336"/>
                  <a:pt x="11599330" y="688476"/>
                  <a:pt x="11592039" y="685298"/>
                </a:cubicBezTo>
                <a:cubicBezTo>
                  <a:pt x="11576896" y="678567"/>
                  <a:pt x="11570540" y="667163"/>
                  <a:pt x="11574652" y="650525"/>
                </a:cubicBezTo>
                <a:cubicBezTo>
                  <a:pt x="11575213" y="648468"/>
                  <a:pt x="11575026" y="646225"/>
                  <a:pt x="11575400" y="643234"/>
                </a:cubicBezTo>
                <a:cubicBezTo>
                  <a:pt x="11574278" y="640990"/>
                  <a:pt x="11578204" y="635756"/>
                  <a:pt x="11572035" y="635008"/>
                </a:cubicBezTo>
                <a:cubicBezTo>
                  <a:pt x="11567174" y="634447"/>
                  <a:pt x="11561566" y="634073"/>
                  <a:pt x="11560257" y="640990"/>
                </a:cubicBezTo>
                <a:cubicBezTo>
                  <a:pt x="11558948" y="647347"/>
                  <a:pt x="11555396" y="645477"/>
                  <a:pt x="11552218" y="643047"/>
                </a:cubicBezTo>
                <a:cubicBezTo>
                  <a:pt x="11548292" y="640055"/>
                  <a:pt x="11546610" y="635756"/>
                  <a:pt x="11546797" y="630708"/>
                </a:cubicBezTo>
                <a:cubicBezTo>
                  <a:pt x="11547170" y="621921"/>
                  <a:pt x="11546984" y="613135"/>
                  <a:pt x="11548105" y="604535"/>
                </a:cubicBezTo>
                <a:cubicBezTo>
                  <a:pt x="11552966" y="563780"/>
                  <a:pt x="11558200" y="523025"/>
                  <a:pt x="11563248" y="482269"/>
                </a:cubicBezTo>
                <a:cubicBezTo>
                  <a:pt x="11563622" y="479465"/>
                  <a:pt x="11564931" y="476100"/>
                  <a:pt x="11562874" y="474230"/>
                </a:cubicBezTo>
                <a:cubicBezTo>
                  <a:pt x="11561659" y="473109"/>
                  <a:pt x="11560397" y="473296"/>
                  <a:pt x="11559135" y="473903"/>
                </a:cubicBezTo>
                <a:close/>
                <a:moveTo>
                  <a:pt x="11566614" y="432915"/>
                </a:moveTo>
                <a:cubicBezTo>
                  <a:pt x="11549788" y="443384"/>
                  <a:pt x="11530345" y="452170"/>
                  <a:pt x="11534832" y="477783"/>
                </a:cubicBezTo>
                <a:cubicBezTo>
                  <a:pt x="11561192" y="472361"/>
                  <a:pt x="11572222" y="456657"/>
                  <a:pt x="11566614" y="432915"/>
                </a:cubicBezTo>
                <a:close/>
                <a:moveTo>
                  <a:pt x="11397236" y="427493"/>
                </a:moveTo>
                <a:cubicBezTo>
                  <a:pt x="11402097" y="437214"/>
                  <a:pt x="11408454" y="445066"/>
                  <a:pt x="11415558" y="452544"/>
                </a:cubicBezTo>
                <a:cubicBezTo>
                  <a:pt x="11439300" y="477222"/>
                  <a:pt x="11467904" y="490121"/>
                  <a:pt x="11502676" y="486756"/>
                </a:cubicBezTo>
                <a:cubicBezTo>
                  <a:pt x="11506790" y="486383"/>
                  <a:pt x="11511276" y="486756"/>
                  <a:pt x="11513333" y="482269"/>
                </a:cubicBezTo>
                <a:cubicBezTo>
                  <a:pt x="11516324" y="475539"/>
                  <a:pt x="11518941" y="468622"/>
                  <a:pt x="11520063" y="459835"/>
                </a:cubicBezTo>
                <a:cubicBezTo>
                  <a:pt x="11471456" y="476287"/>
                  <a:pt x="11431448" y="463014"/>
                  <a:pt x="11397236" y="427493"/>
                </a:cubicBezTo>
                <a:close/>
                <a:moveTo>
                  <a:pt x="10946687" y="423941"/>
                </a:moveTo>
                <a:cubicBezTo>
                  <a:pt x="10944069" y="423754"/>
                  <a:pt x="10943508" y="426558"/>
                  <a:pt x="10942386" y="428241"/>
                </a:cubicBezTo>
                <a:cubicBezTo>
                  <a:pt x="10927430" y="452358"/>
                  <a:pt x="10912661" y="476474"/>
                  <a:pt x="10897893" y="500778"/>
                </a:cubicBezTo>
                <a:cubicBezTo>
                  <a:pt x="10892284" y="509938"/>
                  <a:pt x="10888919" y="520034"/>
                  <a:pt x="10888732" y="530876"/>
                </a:cubicBezTo>
                <a:cubicBezTo>
                  <a:pt x="10888545" y="543963"/>
                  <a:pt x="10884245" y="554806"/>
                  <a:pt x="10876394" y="565275"/>
                </a:cubicBezTo>
                <a:cubicBezTo>
                  <a:pt x="10855268" y="592944"/>
                  <a:pt x="10844612" y="624913"/>
                  <a:pt x="10840686" y="659311"/>
                </a:cubicBezTo>
                <a:cubicBezTo>
                  <a:pt x="10842742" y="666042"/>
                  <a:pt x="10839938" y="672772"/>
                  <a:pt x="10840312" y="679689"/>
                </a:cubicBezTo>
                <a:cubicBezTo>
                  <a:pt x="10840499" y="685298"/>
                  <a:pt x="10842555" y="687541"/>
                  <a:pt x="10848164" y="687167"/>
                </a:cubicBezTo>
                <a:cubicBezTo>
                  <a:pt x="10854333" y="686606"/>
                  <a:pt x="10860690" y="686793"/>
                  <a:pt x="10866859" y="686606"/>
                </a:cubicBezTo>
                <a:cubicBezTo>
                  <a:pt x="10914531" y="685672"/>
                  <a:pt x="10962016" y="685484"/>
                  <a:pt x="11009689" y="686606"/>
                </a:cubicBezTo>
                <a:cubicBezTo>
                  <a:pt x="11022775" y="686980"/>
                  <a:pt x="11035862" y="686606"/>
                  <a:pt x="11048948" y="686980"/>
                </a:cubicBezTo>
                <a:cubicBezTo>
                  <a:pt x="11052874" y="686980"/>
                  <a:pt x="11054557" y="684924"/>
                  <a:pt x="11054931" y="681559"/>
                </a:cubicBezTo>
                <a:cubicBezTo>
                  <a:pt x="11044274" y="642486"/>
                  <a:pt x="11025954" y="607339"/>
                  <a:pt x="10998846" y="577240"/>
                </a:cubicBezTo>
                <a:cubicBezTo>
                  <a:pt x="10990433" y="568080"/>
                  <a:pt x="10984824" y="557984"/>
                  <a:pt x="10985572" y="545459"/>
                </a:cubicBezTo>
                <a:cubicBezTo>
                  <a:pt x="10986133" y="534615"/>
                  <a:pt x="10984077" y="524333"/>
                  <a:pt x="10981272" y="514051"/>
                </a:cubicBezTo>
                <a:cubicBezTo>
                  <a:pt x="10973420" y="484700"/>
                  <a:pt x="10962203" y="456844"/>
                  <a:pt x="10950238" y="428989"/>
                </a:cubicBezTo>
                <a:cubicBezTo>
                  <a:pt x="10949491" y="427119"/>
                  <a:pt x="10949117" y="424315"/>
                  <a:pt x="10946687" y="423941"/>
                </a:cubicBezTo>
                <a:close/>
                <a:moveTo>
                  <a:pt x="11552779" y="389729"/>
                </a:moveTo>
                <a:cubicBezTo>
                  <a:pt x="11549414" y="389168"/>
                  <a:pt x="11549227" y="391411"/>
                  <a:pt x="11548853" y="393468"/>
                </a:cubicBezTo>
                <a:cubicBezTo>
                  <a:pt x="11546236" y="407863"/>
                  <a:pt x="11543806" y="422259"/>
                  <a:pt x="11541375" y="436654"/>
                </a:cubicBezTo>
                <a:cubicBezTo>
                  <a:pt x="11541001" y="438523"/>
                  <a:pt x="11540254" y="441327"/>
                  <a:pt x="11544180" y="440579"/>
                </a:cubicBezTo>
                <a:cubicBezTo>
                  <a:pt x="11554462" y="438710"/>
                  <a:pt x="11569604" y="421137"/>
                  <a:pt x="11569604" y="410854"/>
                </a:cubicBezTo>
                <a:cubicBezTo>
                  <a:pt x="11569604" y="401507"/>
                  <a:pt x="11561566" y="391599"/>
                  <a:pt x="11552779" y="389729"/>
                </a:cubicBezTo>
                <a:close/>
                <a:moveTo>
                  <a:pt x="10553296" y="389238"/>
                </a:moveTo>
                <a:cubicBezTo>
                  <a:pt x="10551707" y="388701"/>
                  <a:pt x="10549604" y="389729"/>
                  <a:pt x="10546613" y="392159"/>
                </a:cubicBezTo>
                <a:cubicBezTo>
                  <a:pt x="10529601" y="405807"/>
                  <a:pt x="10511840" y="418706"/>
                  <a:pt x="10495015" y="432540"/>
                </a:cubicBezTo>
                <a:cubicBezTo>
                  <a:pt x="10466224" y="456283"/>
                  <a:pt x="10439678" y="482083"/>
                  <a:pt x="10419487" y="513677"/>
                </a:cubicBezTo>
                <a:cubicBezTo>
                  <a:pt x="10412757" y="524520"/>
                  <a:pt x="10407709" y="535737"/>
                  <a:pt x="10408831" y="548824"/>
                </a:cubicBezTo>
                <a:cubicBezTo>
                  <a:pt x="10409204" y="554058"/>
                  <a:pt x="10408270" y="559480"/>
                  <a:pt x="10406027" y="564341"/>
                </a:cubicBezTo>
                <a:cubicBezTo>
                  <a:pt x="10392566" y="594066"/>
                  <a:pt x="10391818" y="625286"/>
                  <a:pt x="10395183" y="656881"/>
                </a:cubicBezTo>
                <a:cubicBezTo>
                  <a:pt x="10396679" y="671837"/>
                  <a:pt x="10400792" y="686606"/>
                  <a:pt x="10400605" y="701375"/>
                </a:cubicBezTo>
                <a:cubicBezTo>
                  <a:pt x="10400605" y="711470"/>
                  <a:pt x="10403970" y="711470"/>
                  <a:pt x="10411448" y="710910"/>
                </a:cubicBezTo>
                <a:lnTo>
                  <a:pt x="10487911" y="705488"/>
                </a:lnTo>
                <a:cubicBezTo>
                  <a:pt x="10552408" y="700254"/>
                  <a:pt x="10617093" y="696328"/>
                  <a:pt x="10681778" y="693336"/>
                </a:cubicBezTo>
                <a:cubicBezTo>
                  <a:pt x="10690191" y="692963"/>
                  <a:pt x="10694864" y="689598"/>
                  <a:pt x="10697669" y="681933"/>
                </a:cubicBezTo>
                <a:cubicBezTo>
                  <a:pt x="10683835" y="679315"/>
                  <a:pt x="10683461" y="679128"/>
                  <a:pt x="10679348" y="672585"/>
                </a:cubicBezTo>
                <a:cubicBezTo>
                  <a:pt x="10652614" y="629586"/>
                  <a:pt x="10622702" y="588831"/>
                  <a:pt x="10589238" y="551067"/>
                </a:cubicBezTo>
                <a:cubicBezTo>
                  <a:pt x="10570730" y="530129"/>
                  <a:pt x="10561195" y="508629"/>
                  <a:pt x="10563812" y="480213"/>
                </a:cubicBezTo>
                <a:cubicBezTo>
                  <a:pt x="10566430" y="451984"/>
                  <a:pt x="10563252" y="423567"/>
                  <a:pt x="10556895" y="395711"/>
                </a:cubicBezTo>
                <a:cubicBezTo>
                  <a:pt x="10555961" y="391879"/>
                  <a:pt x="10554886" y="389776"/>
                  <a:pt x="10553296" y="389238"/>
                </a:cubicBezTo>
                <a:close/>
                <a:moveTo>
                  <a:pt x="10641210" y="347478"/>
                </a:moveTo>
                <a:cubicBezTo>
                  <a:pt x="10635788" y="344487"/>
                  <a:pt x="10634293" y="346356"/>
                  <a:pt x="10632984" y="351404"/>
                </a:cubicBezTo>
                <a:cubicBezTo>
                  <a:pt x="10631302" y="357948"/>
                  <a:pt x="10630741" y="364678"/>
                  <a:pt x="10627562" y="370847"/>
                </a:cubicBezTo>
                <a:cubicBezTo>
                  <a:pt x="10626441" y="375521"/>
                  <a:pt x="10625319" y="380008"/>
                  <a:pt x="10624197" y="384494"/>
                </a:cubicBezTo>
                <a:cubicBezTo>
                  <a:pt x="10624197" y="392720"/>
                  <a:pt x="10622328" y="400572"/>
                  <a:pt x="10619897" y="408237"/>
                </a:cubicBezTo>
                <a:cubicBezTo>
                  <a:pt x="10619337" y="410854"/>
                  <a:pt x="10618962" y="413659"/>
                  <a:pt x="10618402" y="416276"/>
                </a:cubicBezTo>
                <a:cubicBezTo>
                  <a:pt x="10613915" y="441140"/>
                  <a:pt x="10613167" y="466379"/>
                  <a:pt x="10614850" y="491617"/>
                </a:cubicBezTo>
                <a:cubicBezTo>
                  <a:pt x="10615785" y="505078"/>
                  <a:pt x="10618776" y="517977"/>
                  <a:pt x="10628684" y="528446"/>
                </a:cubicBezTo>
                <a:cubicBezTo>
                  <a:pt x="10632423" y="532559"/>
                  <a:pt x="10635040" y="537607"/>
                  <a:pt x="10636349" y="543215"/>
                </a:cubicBezTo>
                <a:cubicBezTo>
                  <a:pt x="10640649" y="561349"/>
                  <a:pt x="10649809" y="577240"/>
                  <a:pt x="10660466" y="592383"/>
                </a:cubicBezTo>
                <a:cubicBezTo>
                  <a:pt x="10675422" y="613509"/>
                  <a:pt x="10694117" y="631643"/>
                  <a:pt x="10713372" y="648842"/>
                </a:cubicBezTo>
                <a:cubicBezTo>
                  <a:pt x="10720664" y="655199"/>
                  <a:pt x="10727394" y="662116"/>
                  <a:pt x="10729824" y="672024"/>
                </a:cubicBezTo>
                <a:cubicBezTo>
                  <a:pt x="10730385" y="674828"/>
                  <a:pt x="10732068" y="677072"/>
                  <a:pt x="10734685" y="678567"/>
                </a:cubicBezTo>
                <a:cubicBezTo>
                  <a:pt x="10748706" y="685858"/>
                  <a:pt x="10762166" y="691654"/>
                  <a:pt x="10779366" y="690719"/>
                </a:cubicBezTo>
                <a:cubicBezTo>
                  <a:pt x="10795257" y="689784"/>
                  <a:pt x="10804043" y="685110"/>
                  <a:pt x="10807409" y="669781"/>
                </a:cubicBezTo>
                <a:cubicBezTo>
                  <a:pt x="10808530" y="664733"/>
                  <a:pt x="10811334" y="659872"/>
                  <a:pt x="10813204" y="655012"/>
                </a:cubicBezTo>
                <a:cubicBezTo>
                  <a:pt x="10828721" y="615378"/>
                  <a:pt x="10837507" y="574810"/>
                  <a:pt x="10833956" y="531811"/>
                </a:cubicBezTo>
                <a:cubicBezTo>
                  <a:pt x="10833020" y="521155"/>
                  <a:pt x="10835825" y="510873"/>
                  <a:pt x="10842742" y="502086"/>
                </a:cubicBezTo>
                <a:cubicBezTo>
                  <a:pt x="10851529" y="494795"/>
                  <a:pt x="10855642" y="484513"/>
                  <a:pt x="10859754" y="474604"/>
                </a:cubicBezTo>
                <a:cubicBezTo>
                  <a:pt x="10873963" y="440393"/>
                  <a:pt x="10883684" y="404685"/>
                  <a:pt x="10892658" y="368790"/>
                </a:cubicBezTo>
                <a:cubicBezTo>
                  <a:pt x="10894527" y="360752"/>
                  <a:pt x="10891536" y="360565"/>
                  <a:pt x="10885180" y="362621"/>
                </a:cubicBezTo>
                <a:cubicBezTo>
                  <a:pt x="10869102" y="367856"/>
                  <a:pt x="10852837" y="371595"/>
                  <a:pt x="10836199" y="374025"/>
                </a:cubicBezTo>
                <a:cubicBezTo>
                  <a:pt x="10821243" y="376269"/>
                  <a:pt x="10806287" y="380008"/>
                  <a:pt x="10791518" y="379634"/>
                </a:cubicBezTo>
                <a:cubicBezTo>
                  <a:pt x="10776188" y="379260"/>
                  <a:pt x="10760484" y="378699"/>
                  <a:pt x="10745154" y="377016"/>
                </a:cubicBezTo>
                <a:cubicBezTo>
                  <a:pt x="10738798" y="378512"/>
                  <a:pt x="10733002" y="376455"/>
                  <a:pt x="10727020" y="374586"/>
                </a:cubicBezTo>
                <a:cubicBezTo>
                  <a:pt x="10721786" y="373651"/>
                  <a:pt x="10716738" y="372530"/>
                  <a:pt x="10711503" y="371408"/>
                </a:cubicBezTo>
                <a:cubicBezTo>
                  <a:pt x="10704960" y="371969"/>
                  <a:pt x="10699164" y="369912"/>
                  <a:pt x="10693369" y="367108"/>
                </a:cubicBezTo>
                <a:cubicBezTo>
                  <a:pt x="10680469" y="361313"/>
                  <a:pt x="10666074" y="360004"/>
                  <a:pt x="10653735" y="352713"/>
                </a:cubicBezTo>
                <a:cubicBezTo>
                  <a:pt x="10648875" y="352713"/>
                  <a:pt x="10645136" y="349722"/>
                  <a:pt x="10641210" y="347478"/>
                </a:cubicBezTo>
                <a:close/>
                <a:moveTo>
                  <a:pt x="10369758" y="338879"/>
                </a:moveTo>
                <a:cubicBezTo>
                  <a:pt x="10365271" y="344674"/>
                  <a:pt x="10362280" y="350844"/>
                  <a:pt x="10362654" y="357948"/>
                </a:cubicBezTo>
                <a:cubicBezTo>
                  <a:pt x="10363402" y="358321"/>
                  <a:pt x="10364150" y="358508"/>
                  <a:pt x="10364898" y="358695"/>
                </a:cubicBezTo>
                <a:cubicBezTo>
                  <a:pt x="10366580" y="352152"/>
                  <a:pt x="10368075" y="345609"/>
                  <a:pt x="10369758" y="338879"/>
                </a:cubicBezTo>
                <a:close/>
                <a:moveTo>
                  <a:pt x="11346424" y="288619"/>
                </a:moveTo>
                <a:lnTo>
                  <a:pt x="11350474" y="306943"/>
                </a:lnTo>
                <a:cubicBezTo>
                  <a:pt x="11350669" y="311980"/>
                  <a:pt x="11350865" y="317016"/>
                  <a:pt x="11351060" y="322053"/>
                </a:cubicBezTo>
                <a:lnTo>
                  <a:pt x="11346424" y="288619"/>
                </a:lnTo>
                <a:close/>
                <a:moveTo>
                  <a:pt x="11349751" y="159406"/>
                </a:moveTo>
                <a:cubicBezTo>
                  <a:pt x="11340030" y="160528"/>
                  <a:pt x="11338160" y="163332"/>
                  <a:pt x="11338160" y="178288"/>
                </a:cubicBezTo>
                <a:cubicBezTo>
                  <a:pt x="11336291" y="190253"/>
                  <a:pt x="11335543" y="202218"/>
                  <a:pt x="11336104" y="214183"/>
                </a:cubicBezTo>
                <a:lnTo>
                  <a:pt x="11346424" y="288619"/>
                </a:lnTo>
                <a:lnTo>
                  <a:pt x="11329934" y="213996"/>
                </a:lnTo>
                <a:cubicBezTo>
                  <a:pt x="11330495" y="201283"/>
                  <a:pt x="11331056" y="188757"/>
                  <a:pt x="11331617" y="176232"/>
                </a:cubicBezTo>
                <a:cubicBezTo>
                  <a:pt x="11331804" y="172866"/>
                  <a:pt x="11333673" y="168754"/>
                  <a:pt x="11330682" y="166697"/>
                </a:cubicBezTo>
                <a:cubicBezTo>
                  <a:pt x="11327130" y="164454"/>
                  <a:pt x="11323765" y="167819"/>
                  <a:pt x="11320587" y="169315"/>
                </a:cubicBezTo>
                <a:cubicBezTo>
                  <a:pt x="11318718" y="170249"/>
                  <a:pt x="11317035" y="171558"/>
                  <a:pt x="11315166" y="172680"/>
                </a:cubicBezTo>
                <a:cubicBezTo>
                  <a:pt x="11301144" y="181279"/>
                  <a:pt x="11288806" y="192122"/>
                  <a:pt x="11277776" y="204461"/>
                </a:cubicBezTo>
                <a:cubicBezTo>
                  <a:pt x="11273662" y="208761"/>
                  <a:pt x="11269549" y="212874"/>
                  <a:pt x="11265436" y="217174"/>
                </a:cubicBezTo>
                <a:cubicBezTo>
                  <a:pt x="11243563" y="240730"/>
                  <a:pt x="11222438" y="265033"/>
                  <a:pt x="11199630" y="287467"/>
                </a:cubicBezTo>
                <a:cubicBezTo>
                  <a:pt x="11156632" y="329531"/>
                  <a:pt x="11105220" y="337383"/>
                  <a:pt x="11051004" y="311958"/>
                </a:cubicBezTo>
                <a:cubicBezTo>
                  <a:pt x="11049696" y="311397"/>
                  <a:pt x="11048200" y="311023"/>
                  <a:pt x="11045770" y="310088"/>
                </a:cubicBezTo>
                <a:cubicBezTo>
                  <a:pt x="11046518" y="325979"/>
                  <a:pt x="11037918" y="336635"/>
                  <a:pt x="11027636" y="345983"/>
                </a:cubicBezTo>
                <a:cubicBezTo>
                  <a:pt x="11018662" y="354209"/>
                  <a:pt x="11014175" y="364678"/>
                  <a:pt x="11014175" y="376643"/>
                </a:cubicBezTo>
                <a:cubicBezTo>
                  <a:pt x="11014362" y="394777"/>
                  <a:pt x="11016232" y="412724"/>
                  <a:pt x="11019036" y="430484"/>
                </a:cubicBezTo>
                <a:lnTo>
                  <a:pt x="11019036" y="430671"/>
                </a:lnTo>
                <a:cubicBezTo>
                  <a:pt x="11018849" y="432167"/>
                  <a:pt x="11019036" y="433662"/>
                  <a:pt x="11019784" y="435158"/>
                </a:cubicBezTo>
                <a:cubicBezTo>
                  <a:pt x="11020719" y="461518"/>
                  <a:pt x="11024644" y="487504"/>
                  <a:pt x="11028197" y="513490"/>
                </a:cubicBezTo>
                <a:cubicBezTo>
                  <a:pt x="11030628" y="530129"/>
                  <a:pt x="11042031" y="542468"/>
                  <a:pt x="11049322" y="556676"/>
                </a:cubicBezTo>
                <a:cubicBezTo>
                  <a:pt x="11049509" y="559854"/>
                  <a:pt x="11049883" y="562845"/>
                  <a:pt x="11049883" y="566023"/>
                </a:cubicBezTo>
                <a:cubicBezTo>
                  <a:pt x="11049509" y="607713"/>
                  <a:pt x="11063718" y="644543"/>
                  <a:pt x="11085590" y="679128"/>
                </a:cubicBezTo>
                <a:cubicBezTo>
                  <a:pt x="11090077" y="686232"/>
                  <a:pt x="11095499" y="689784"/>
                  <a:pt x="11104472" y="689971"/>
                </a:cubicBezTo>
                <a:cubicBezTo>
                  <a:pt x="11175327" y="692028"/>
                  <a:pt x="11246181" y="694645"/>
                  <a:pt x="11317035" y="699880"/>
                </a:cubicBezTo>
                <a:cubicBezTo>
                  <a:pt x="11365081" y="703245"/>
                  <a:pt x="11413127" y="706049"/>
                  <a:pt x="11460986" y="711097"/>
                </a:cubicBezTo>
                <a:cubicBezTo>
                  <a:pt x="11466782" y="711844"/>
                  <a:pt x="11471269" y="710723"/>
                  <a:pt x="11472764" y="703993"/>
                </a:cubicBezTo>
                <a:cubicBezTo>
                  <a:pt x="11476690" y="687354"/>
                  <a:pt x="11481177" y="670715"/>
                  <a:pt x="11480056" y="653703"/>
                </a:cubicBezTo>
                <a:cubicBezTo>
                  <a:pt x="11479120" y="632764"/>
                  <a:pt x="11483047" y="613135"/>
                  <a:pt x="11491272" y="594066"/>
                </a:cubicBezTo>
                <a:cubicBezTo>
                  <a:pt x="11495572" y="584905"/>
                  <a:pt x="11498376" y="575371"/>
                  <a:pt x="11500620" y="565649"/>
                </a:cubicBezTo>
                <a:cubicBezTo>
                  <a:pt x="11505481" y="545272"/>
                  <a:pt x="11506042" y="524333"/>
                  <a:pt x="11508659" y="503582"/>
                </a:cubicBezTo>
                <a:cubicBezTo>
                  <a:pt x="11510154" y="492552"/>
                  <a:pt x="11510154" y="492178"/>
                  <a:pt x="11499124" y="492925"/>
                </a:cubicBezTo>
                <a:cubicBezTo>
                  <a:pt x="11464352" y="495169"/>
                  <a:pt x="11435935" y="481895"/>
                  <a:pt x="11412193" y="457405"/>
                </a:cubicBezTo>
                <a:cubicBezTo>
                  <a:pt x="11405088" y="449927"/>
                  <a:pt x="11398919" y="441888"/>
                  <a:pt x="11392189" y="434036"/>
                </a:cubicBezTo>
                <a:cubicBezTo>
                  <a:pt x="11392002" y="434036"/>
                  <a:pt x="11392002" y="434223"/>
                  <a:pt x="11392002" y="434223"/>
                </a:cubicBezTo>
                <a:cubicBezTo>
                  <a:pt x="11387702" y="427680"/>
                  <a:pt x="11383216" y="421324"/>
                  <a:pt x="11380785" y="413845"/>
                </a:cubicBezTo>
                <a:cubicBezTo>
                  <a:pt x="11376298" y="403189"/>
                  <a:pt x="11372186" y="391973"/>
                  <a:pt x="11366950" y="381503"/>
                </a:cubicBezTo>
                <a:lnTo>
                  <a:pt x="11350474" y="306943"/>
                </a:lnTo>
                <a:lnTo>
                  <a:pt x="11346947" y="216052"/>
                </a:lnTo>
                <a:cubicBezTo>
                  <a:pt x="11348816" y="203526"/>
                  <a:pt x="11350499" y="191001"/>
                  <a:pt x="11352369" y="178475"/>
                </a:cubicBezTo>
                <a:cubicBezTo>
                  <a:pt x="11353303" y="173801"/>
                  <a:pt x="11354051" y="169315"/>
                  <a:pt x="11354986" y="164828"/>
                </a:cubicBezTo>
                <a:cubicBezTo>
                  <a:pt x="11356108" y="160154"/>
                  <a:pt x="11354425" y="158845"/>
                  <a:pt x="11349751" y="159406"/>
                </a:cubicBezTo>
                <a:close/>
                <a:moveTo>
                  <a:pt x="10931520" y="265"/>
                </a:moveTo>
                <a:cubicBezTo>
                  <a:pt x="10934208" y="-249"/>
                  <a:pt x="10937059" y="499"/>
                  <a:pt x="10940144" y="2929"/>
                </a:cubicBezTo>
                <a:cubicBezTo>
                  <a:pt x="10941265" y="4237"/>
                  <a:pt x="10942386" y="5359"/>
                  <a:pt x="10943321" y="6668"/>
                </a:cubicBezTo>
                <a:cubicBezTo>
                  <a:pt x="10949304" y="14520"/>
                  <a:pt x="10947621" y="22371"/>
                  <a:pt x="10943695" y="30224"/>
                </a:cubicBezTo>
                <a:cubicBezTo>
                  <a:pt x="10939208" y="35645"/>
                  <a:pt x="10935844" y="41254"/>
                  <a:pt x="10937526" y="48731"/>
                </a:cubicBezTo>
                <a:cubicBezTo>
                  <a:pt x="10937900" y="50975"/>
                  <a:pt x="10936965" y="52845"/>
                  <a:pt x="10936218" y="54901"/>
                </a:cubicBezTo>
                <a:cubicBezTo>
                  <a:pt x="10934160" y="53405"/>
                  <a:pt x="10932291" y="51349"/>
                  <a:pt x="10930983" y="47797"/>
                </a:cubicBezTo>
                <a:cubicBezTo>
                  <a:pt x="10931730" y="54527"/>
                  <a:pt x="10932104" y="61444"/>
                  <a:pt x="10930422" y="68175"/>
                </a:cubicBezTo>
                <a:cubicBezTo>
                  <a:pt x="10928926" y="74531"/>
                  <a:pt x="10929674" y="78270"/>
                  <a:pt x="10937713" y="79765"/>
                </a:cubicBezTo>
                <a:cubicBezTo>
                  <a:pt x="10953417" y="82570"/>
                  <a:pt x="10967064" y="89674"/>
                  <a:pt x="10973794" y="105751"/>
                </a:cubicBezTo>
                <a:cubicBezTo>
                  <a:pt x="10974542" y="107247"/>
                  <a:pt x="10975851" y="109116"/>
                  <a:pt x="10977346" y="109864"/>
                </a:cubicBezTo>
                <a:cubicBezTo>
                  <a:pt x="10991180" y="116781"/>
                  <a:pt x="11002024" y="127625"/>
                  <a:pt x="11013802" y="137159"/>
                </a:cubicBezTo>
                <a:cubicBezTo>
                  <a:pt x="11021840" y="146320"/>
                  <a:pt x="11030440" y="155293"/>
                  <a:pt x="11039975" y="163145"/>
                </a:cubicBezTo>
                <a:cubicBezTo>
                  <a:pt x="11053435" y="178101"/>
                  <a:pt x="11069326" y="190066"/>
                  <a:pt x="11087834" y="197731"/>
                </a:cubicBezTo>
                <a:cubicBezTo>
                  <a:pt x="11120363" y="211005"/>
                  <a:pt x="11152145" y="209135"/>
                  <a:pt x="11181870" y="189131"/>
                </a:cubicBezTo>
                <a:cubicBezTo>
                  <a:pt x="11193648" y="179971"/>
                  <a:pt x="11203930" y="169501"/>
                  <a:pt x="11210660" y="156041"/>
                </a:cubicBezTo>
                <a:cubicBezTo>
                  <a:pt x="11212717" y="152489"/>
                  <a:pt x="11215334" y="148937"/>
                  <a:pt x="11217204" y="145011"/>
                </a:cubicBezTo>
                <a:cubicBezTo>
                  <a:pt x="11223560" y="132485"/>
                  <a:pt x="11227672" y="119025"/>
                  <a:pt x="11235712" y="107621"/>
                </a:cubicBezTo>
                <a:cubicBezTo>
                  <a:pt x="11242442" y="98086"/>
                  <a:pt x="11245807" y="89487"/>
                  <a:pt x="11240946" y="77335"/>
                </a:cubicBezTo>
                <a:cubicBezTo>
                  <a:pt x="11236085" y="64996"/>
                  <a:pt x="11240198" y="61631"/>
                  <a:pt x="11252911" y="63875"/>
                </a:cubicBezTo>
                <a:cubicBezTo>
                  <a:pt x="11251789" y="61818"/>
                  <a:pt x="11250481" y="60136"/>
                  <a:pt x="11248798" y="58827"/>
                </a:cubicBezTo>
                <a:cubicBezTo>
                  <a:pt x="11250481" y="58640"/>
                  <a:pt x="11252350" y="58640"/>
                  <a:pt x="11254220" y="58453"/>
                </a:cubicBezTo>
                <a:cubicBezTo>
                  <a:pt x="11255154" y="58827"/>
                  <a:pt x="11255902" y="59388"/>
                  <a:pt x="11256650" y="60136"/>
                </a:cubicBezTo>
                <a:cubicBezTo>
                  <a:pt x="11263754" y="64996"/>
                  <a:pt x="11270858" y="64809"/>
                  <a:pt x="11279458" y="63501"/>
                </a:cubicBezTo>
                <a:cubicBezTo>
                  <a:pt x="11291796" y="61631"/>
                  <a:pt x="11304883" y="59949"/>
                  <a:pt x="11317035" y="66305"/>
                </a:cubicBezTo>
                <a:cubicBezTo>
                  <a:pt x="11320961" y="68361"/>
                  <a:pt x="11325448" y="68548"/>
                  <a:pt x="11329186" y="70605"/>
                </a:cubicBezTo>
                <a:cubicBezTo>
                  <a:pt x="11331430" y="72100"/>
                  <a:pt x="11333486" y="73970"/>
                  <a:pt x="11336665" y="72848"/>
                </a:cubicBezTo>
                <a:cubicBezTo>
                  <a:pt x="11349377" y="68548"/>
                  <a:pt x="11361903" y="71726"/>
                  <a:pt x="11374428" y="73222"/>
                </a:cubicBezTo>
                <a:cubicBezTo>
                  <a:pt x="11382094" y="74157"/>
                  <a:pt x="11389759" y="74718"/>
                  <a:pt x="11397236" y="74157"/>
                </a:cubicBezTo>
                <a:cubicBezTo>
                  <a:pt x="11403780" y="73596"/>
                  <a:pt x="11408454" y="76026"/>
                  <a:pt x="11411632" y="80887"/>
                </a:cubicBezTo>
                <a:cubicBezTo>
                  <a:pt x="11419296" y="92291"/>
                  <a:pt x="11427336" y="103508"/>
                  <a:pt x="11431822" y="116595"/>
                </a:cubicBezTo>
                <a:cubicBezTo>
                  <a:pt x="11434252" y="123699"/>
                  <a:pt x="11434626" y="130616"/>
                  <a:pt x="11428457" y="136037"/>
                </a:cubicBezTo>
                <a:cubicBezTo>
                  <a:pt x="11427336" y="135850"/>
                  <a:pt x="11426214" y="135476"/>
                  <a:pt x="11425092" y="135103"/>
                </a:cubicBezTo>
                <a:cubicBezTo>
                  <a:pt x="11423783" y="136411"/>
                  <a:pt x="11421727" y="137533"/>
                  <a:pt x="11421353" y="139029"/>
                </a:cubicBezTo>
                <a:cubicBezTo>
                  <a:pt x="11418549" y="149498"/>
                  <a:pt x="11410510" y="151554"/>
                  <a:pt x="11401350" y="152489"/>
                </a:cubicBezTo>
                <a:cubicBezTo>
                  <a:pt x="11394432" y="153237"/>
                  <a:pt x="11387328" y="154359"/>
                  <a:pt x="11380224" y="155293"/>
                </a:cubicBezTo>
                <a:cubicBezTo>
                  <a:pt x="11362090" y="156602"/>
                  <a:pt x="11362090" y="156602"/>
                  <a:pt x="11358912" y="174549"/>
                </a:cubicBezTo>
                <a:cubicBezTo>
                  <a:pt x="11358351" y="176980"/>
                  <a:pt x="11358351" y="179410"/>
                  <a:pt x="11358164" y="181840"/>
                </a:cubicBezTo>
                <a:cubicBezTo>
                  <a:pt x="11354799" y="194553"/>
                  <a:pt x="11353864" y="207826"/>
                  <a:pt x="11352742" y="221100"/>
                </a:cubicBezTo>
                <a:cubicBezTo>
                  <a:pt x="11352556" y="233065"/>
                  <a:pt x="11351995" y="244843"/>
                  <a:pt x="11351995" y="256620"/>
                </a:cubicBezTo>
                <a:cubicBezTo>
                  <a:pt x="11351995" y="287280"/>
                  <a:pt x="11354986" y="317566"/>
                  <a:pt x="11363399" y="347104"/>
                </a:cubicBezTo>
                <a:cubicBezTo>
                  <a:pt x="11367512" y="375708"/>
                  <a:pt x="11381533" y="399264"/>
                  <a:pt x="11399854" y="420389"/>
                </a:cubicBezTo>
                <a:cubicBezTo>
                  <a:pt x="11429766" y="454601"/>
                  <a:pt x="11469212" y="470492"/>
                  <a:pt x="11514454" y="454975"/>
                </a:cubicBezTo>
                <a:cubicBezTo>
                  <a:pt x="11520250" y="453105"/>
                  <a:pt x="11523802" y="450114"/>
                  <a:pt x="11525298" y="443758"/>
                </a:cubicBezTo>
                <a:cubicBezTo>
                  <a:pt x="11529971" y="425063"/>
                  <a:pt x="11534271" y="406368"/>
                  <a:pt x="11537449" y="387299"/>
                </a:cubicBezTo>
                <a:cubicBezTo>
                  <a:pt x="11538197" y="382625"/>
                  <a:pt x="11540254" y="377764"/>
                  <a:pt x="11538010" y="373464"/>
                </a:cubicBezTo>
                <a:cubicBezTo>
                  <a:pt x="11529036" y="357200"/>
                  <a:pt x="11529784" y="340000"/>
                  <a:pt x="11532402" y="322614"/>
                </a:cubicBezTo>
                <a:lnTo>
                  <a:pt x="11533150" y="320184"/>
                </a:lnTo>
                <a:cubicBezTo>
                  <a:pt x="11533524" y="318501"/>
                  <a:pt x="11533897" y="316631"/>
                  <a:pt x="11534271" y="314949"/>
                </a:cubicBezTo>
                <a:cubicBezTo>
                  <a:pt x="11536328" y="301862"/>
                  <a:pt x="11542684" y="290832"/>
                  <a:pt x="11551844" y="281298"/>
                </a:cubicBezTo>
                <a:cubicBezTo>
                  <a:pt x="11555958" y="276063"/>
                  <a:pt x="11562126" y="274381"/>
                  <a:pt x="11568109" y="272137"/>
                </a:cubicBezTo>
                <a:cubicBezTo>
                  <a:pt x="11574091" y="267837"/>
                  <a:pt x="11575026" y="262042"/>
                  <a:pt x="11574465" y="255873"/>
                </a:cubicBezTo>
                <a:cubicBezTo>
                  <a:pt x="11575213" y="256246"/>
                  <a:pt x="11575961" y="256060"/>
                  <a:pt x="11576709" y="255312"/>
                </a:cubicBezTo>
                <a:cubicBezTo>
                  <a:pt x="11577457" y="250077"/>
                  <a:pt x="11578391" y="244843"/>
                  <a:pt x="11578765" y="239608"/>
                </a:cubicBezTo>
                <a:cubicBezTo>
                  <a:pt x="11578952" y="236617"/>
                  <a:pt x="11579513" y="232878"/>
                  <a:pt x="11575587" y="231756"/>
                </a:cubicBezTo>
                <a:cubicBezTo>
                  <a:pt x="11571848" y="230634"/>
                  <a:pt x="11569044" y="232878"/>
                  <a:pt x="11567735" y="236430"/>
                </a:cubicBezTo>
                <a:cubicBezTo>
                  <a:pt x="11566800" y="239047"/>
                  <a:pt x="11565679" y="241664"/>
                  <a:pt x="11562688" y="238486"/>
                </a:cubicBezTo>
                <a:cubicBezTo>
                  <a:pt x="11554088" y="229513"/>
                  <a:pt x="11552218" y="216052"/>
                  <a:pt x="11563248" y="208948"/>
                </a:cubicBezTo>
                <a:cubicBezTo>
                  <a:pt x="11567922" y="205770"/>
                  <a:pt x="11572409" y="202405"/>
                  <a:pt x="11576522" y="198666"/>
                </a:cubicBezTo>
                <a:cubicBezTo>
                  <a:pt x="11580448" y="195301"/>
                  <a:pt x="11582130" y="190814"/>
                  <a:pt x="11578952" y="186140"/>
                </a:cubicBezTo>
                <a:cubicBezTo>
                  <a:pt x="11575587" y="181279"/>
                  <a:pt x="11574091" y="174362"/>
                  <a:pt x="11571100" y="171184"/>
                </a:cubicBezTo>
                <a:cubicBezTo>
                  <a:pt x="11562688" y="162024"/>
                  <a:pt x="11569231" y="157911"/>
                  <a:pt x="11574465" y="153050"/>
                </a:cubicBezTo>
                <a:cubicBezTo>
                  <a:pt x="11581943" y="146320"/>
                  <a:pt x="11583439" y="138841"/>
                  <a:pt x="11578578" y="129868"/>
                </a:cubicBezTo>
                <a:cubicBezTo>
                  <a:pt x="11577457" y="127811"/>
                  <a:pt x="11576522" y="125942"/>
                  <a:pt x="11575400" y="124073"/>
                </a:cubicBezTo>
                <a:lnTo>
                  <a:pt x="11572409" y="124073"/>
                </a:lnTo>
                <a:lnTo>
                  <a:pt x="11572409" y="122390"/>
                </a:lnTo>
                <a:cubicBezTo>
                  <a:pt x="11575026" y="116034"/>
                  <a:pt x="11579139" y="110612"/>
                  <a:pt x="11582878" y="105004"/>
                </a:cubicBezTo>
                <a:cubicBezTo>
                  <a:pt x="11585682" y="100704"/>
                  <a:pt x="11590356" y="97900"/>
                  <a:pt x="11595591" y="97339"/>
                </a:cubicBezTo>
                <a:cubicBezTo>
                  <a:pt x="11623260" y="94347"/>
                  <a:pt x="11652984" y="110051"/>
                  <a:pt x="11666258" y="134916"/>
                </a:cubicBezTo>
                <a:cubicBezTo>
                  <a:pt x="11666632" y="135664"/>
                  <a:pt x="11667193" y="136411"/>
                  <a:pt x="11667754" y="137159"/>
                </a:cubicBezTo>
                <a:cubicBezTo>
                  <a:pt x="11673175" y="145946"/>
                  <a:pt x="11672801" y="154919"/>
                  <a:pt x="11668875" y="163893"/>
                </a:cubicBezTo>
                <a:cubicBezTo>
                  <a:pt x="11664575" y="173801"/>
                  <a:pt x="11665510" y="176980"/>
                  <a:pt x="11675231" y="182588"/>
                </a:cubicBezTo>
                <a:cubicBezTo>
                  <a:pt x="11681962" y="186514"/>
                  <a:pt x="11688879" y="189879"/>
                  <a:pt x="11694861" y="195114"/>
                </a:cubicBezTo>
                <a:cubicBezTo>
                  <a:pt x="11704583" y="203714"/>
                  <a:pt x="11711500" y="214183"/>
                  <a:pt x="11716174" y="226334"/>
                </a:cubicBezTo>
                <a:cubicBezTo>
                  <a:pt x="11723091" y="245029"/>
                  <a:pt x="11731878" y="262977"/>
                  <a:pt x="11733747" y="283167"/>
                </a:cubicBezTo>
                <a:cubicBezTo>
                  <a:pt x="11741038" y="300741"/>
                  <a:pt x="11740477" y="319436"/>
                  <a:pt x="11737673" y="337383"/>
                </a:cubicBezTo>
                <a:cubicBezTo>
                  <a:pt x="11734121" y="361500"/>
                  <a:pt x="11734682" y="385242"/>
                  <a:pt x="11735804" y="409172"/>
                </a:cubicBezTo>
                <a:cubicBezTo>
                  <a:pt x="11737299" y="440205"/>
                  <a:pt x="11739356" y="471239"/>
                  <a:pt x="11742534" y="502273"/>
                </a:cubicBezTo>
                <a:cubicBezTo>
                  <a:pt x="11744964" y="526203"/>
                  <a:pt x="11747208" y="549945"/>
                  <a:pt x="11749451" y="573875"/>
                </a:cubicBezTo>
                <a:cubicBezTo>
                  <a:pt x="11750572" y="587896"/>
                  <a:pt x="11751134" y="601544"/>
                  <a:pt x="11743094" y="614069"/>
                </a:cubicBezTo>
                <a:cubicBezTo>
                  <a:pt x="11740851" y="617248"/>
                  <a:pt x="11740290" y="620613"/>
                  <a:pt x="11740477" y="624539"/>
                </a:cubicBezTo>
                <a:cubicBezTo>
                  <a:pt x="11741412" y="638373"/>
                  <a:pt x="11741225" y="652020"/>
                  <a:pt x="11732625" y="663798"/>
                </a:cubicBezTo>
                <a:cubicBezTo>
                  <a:pt x="11730756" y="666229"/>
                  <a:pt x="11729447" y="670903"/>
                  <a:pt x="11729634" y="674080"/>
                </a:cubicBezTo>
                <a:cubicBezTo>
                  <a:pt x="11730382" y="686980"/>
                  <a:pt x="11723278" y="693710"/>
                  <a:pt x="11712248" y="697823"/>
                </a:cubicBezTo>
                <a:cubicBezTo>
                  <a:pt x="11701404" y="701936"/>
                  <a:pt x="11695983" y="715397"/>
                  <a:pt x="11700283" y="726240"/>
                </a:cubicBezTo>
                <a:cubicBezTo>
                  <a:pt x="11701031" y="728483"/>
                  <a:pt x="11702900" y="729605"/>
                  <a:pt x="11704957" y="730353"/>
                </a:cubicBezTo>
                <a:lnTo>
                  <a:pt x="11717330" y="732929"/>
                </a:lnTo>
                <a:lnTo>
                  <a:pt x="12192000" y="732929"/>
                </a:lnTo>
                <a:cubicBezTo>
                  <a:pt x="12191620" y="792161"/>
                  <a:pt x="12198861" y="851392"/>
                  <a:pt x="12198481" y="910624"/>
                </a:cubicBezTo>
                <a:lnTo>
                  <a:pt x="0" y="908775"/>
                </a:lnTo>
                <a:lnTo>
                  <a:pt x="0" y="732929"/>
                </a:lnTo>
                <a:lnTo>
                  <a:pt x="10184483" y="732929"/>
                </a:lnTo>
                <a:lnTo>
                  <a:pt x="10336481" y="714462"/>
                </a:lnTo>
                <a:cubicBezTo>
                  <a:pt x="10340781" y="713901"/>
                  <a:pt x="10345268" y="714462"/>
                  <a:pt x="10349568" y="713901"/>
                </a:cubicBezTo>
                <a:cubicBezTo>
                  <a:pt x="10352372" y="713714"/>
                  <a:pt x="10355924" y="713901"/>
                  <a:pt x="10356111" y="709414"/>
                </a:cubicBezTo>
                <a:cubicBezTo>
                  <a:pt x="10351437" y="699506"/>
                  <a:pt x="10353494" y="689224"/>
                  <a:pt x="10354615" y="679128"/>
                </a:cubicBezTo>
                <a:cubicBezTo>
                  <a:pt x="10360410" y="626408"/>
                  <a:pt x="10358167" y="573501"/>
                  <a:pt x="10358167" y="520594"/>
                </a:cubicBezTo>
                <a:cubicBezTo>
                  <a:pt x="10358167" y="506573"/>
                  <a:pt x="10363028" y="492925"/>
                  <a:pt x="10372188" y="482269"/>
                </a:cubicBezTo>
                <a:cubicBezTo>
                  <a:pt x="10380788" y="472548"/>
                  <a:pt x="10388079" y="461705"/>
                  <a:pt x="10396679" y="451984"/>
                </a:cubicBezTo>
                <a:cubicBezTo>
                  <a:pt x="10422478" y="416837"/>
                  <a:pt x="10442294" y="378886"/>
                  <a:pt x="10447903" y="334765"/>
                </a:cubicBezTo>
                <a:cubicBezTo>
                  <a:pt x="10450894" y="310275"/>
                  <a:pt x="10450894" y="285598"/>
                  <a:pt x="10448464" y="261107"/>
                </a:cubicBezTo>
                <a:cubicBezTo>
                  <a:pt x="10447342" y="249329"/>
                  <a:pt x="10446968" y="238486"/>
                  <a:pt x="10446408" y="225774"/>
                </a:cubicBezTo>
                <a:cubicBezTo>
                  <a:pt x="10446221" y="222409"/>
                  <a:pt x="10448090" y="216613"/>
                  <a:pt x="10448464" y="215678"/>
                </a:cubicBezTo>
                <a:cubicBezTo>
                  <a:pt x="10449960" y="211191"/>
                  <a:pt x="10451081" y="209322"/>
                  <a:pt x="10453512" y="201096"/>
                </a:cubicBezTo>
                <a:cubicBezTo>
                  <a:pt x="10452390" y="203340"/>
                  <a:pt x="10444351" y="223343"/>
                  <a:pt x="10442856" y="229139"/>
                </a:cubicBezTo>
                <a:cubicBezTo>
                  <a:pt x="10435938" y="255685"/>
                  <a:pt x="10423226" y="280363"/>
                  <a:pt x="10417991" y="307471"/>
                </a:cubicBezTo>
                <a:cubicBezTo>
                  <a:pt x="10417618" y="310088"/>
                  <a:pt x="10416495" y="312519"/>
                  <a:pt x="10413318" y="312331"/>
                </a:cubicBezTo>
                <a:cubicBezTo>
                  <a:pt x="10411635" y="312331"/>
                  <a:pt x="10410887" y="311584"/>
                  <a:pt x="10410513" y="310649"/>
                </a:cubicBezTo>
                <a:cubicBezTo>
                  <a:pt x="10410326" y="344300"/>
                  <a:pt x="10410887" y="378138"/>
                  <a:pt x="10388266" y="406929"/>
                </a:cubicBezTo>
                <a:cubicBezTo>
                  <a:pt x="10382284" y="413098"/>
                  <a:pt x="10376862" y="420015"/>
                  <a:pt x="10366767" y="418706"/>
                </a:cubicBezTo>
                <a:cubicBezTo>
                  <a:pt x="10365832" y="418519"/>
                  <a:pt x="10365084" y="418145"/>
                  <a:pt x="10364337" y="417398"/>
                </a:cubicBezTo>
                <a:cubicBezTo>
                  <a:pt x="10364150" y="417024"/>
                  <a:pt x="10363963" y="416837"/>
                  <a:pt x="10363963" y="416650"/>
                </a:cubicBezTo>
                <a:cubicBezTo>
                  <a:pt x="10364337" y="416276"/>
                  <a:pt x="10364898" y="415902"/>
                  <a:pt x="10365458" y="415528"/>
                </a:cubicBezTo>
                <a:cubicBezTo>
                  <a:pt x="10368075" y="410668"/>
                  <a:pt x="10369945" y="405433"/>
                  <a:pt x="10368263" y="397768"/>
                </a:cubicBezTo>
                <a:cubicBezTo>
                  <a:pt x="10365832" y="404498"/>
                  <a:pt x="10365832" y="410107"/>
                  <a:pt x="10360784" y="413472"/>
                </a:cubicBezTo>
                <a:cubicBezTo>
                  <a:pt x="10362467" y="406741"/>
                  <a:pt x="10363776" y="400198"/>
                  <a:pt x="10362841" y="393468"/>
                </a:cubicBezTo>
                <a:cubicBezTo>
                  <a:pt x="10359476" y="399638"/>
                  <a:pt x="10360037" y="407302"/>
                  <a:pt x="10356298" y="413659"/>
                </a:cubicBezTo>
                <a:cubicBezTo>
                  <a:pt x="10356111" y="412724"/>
                  <a:pt x="10355924" y="411789"/>
                  <a:pt x="10355737" y="411041"/>
                </a:cubicBezTo>
                <a:cubicBezTo>
                  <a:pt x="10354428" y="405246"/>
                  <a:pt x="10356858" y="399450"/>
                  <a:pt x="10356671" y="393468"/>
                </a:cubicBezTo>
                <a:cubicBezTo>
                  <a:pt x="10356484" y="382251"/>
                  <a:pt x="10356671" y="371221"/>
                  <a:pt x="10355176" y="360004"/>
                </a:cubicBezTo>
                <a:cubicBezTo>
                  <a:pt x="10352745" y="341870"/>
                  <a:pt x="10358541" y="325418"/>
                  <a:pt x="10369010" y="311023"/>
                </a:cubicBezTo>
                <a:cubicBezTo>
                  <a:pt x="10377984" y="298684"/>
                  <a:pt x="10388079" y="287280"/>
                  <a:pt x="10397053" y="275129"/>
                </a:cubicBezTo>
                <a:cubicBezTo>
                  <a:pt x="10404344" y="263350"/>
                  <a:pt x="10409578" y="250638"/>
                  <a:pt x="10414252" y="237925"/>
                </a:cubicBezTo>
                <a:cubicBezTo>
                  <a:pt x="10419674" y="223156"/>
                  <a:pt x="10425656" y="208574"/>
                  <a:pt x="10429582" y="193244"/>
                </a:cubicBezTo>
                <a:cubicBezTo>
                  <a:pt x="10430891" y="188010"/>
                  <a:pt x="10435191" y="184270"/>
                  <a:pt x="10435751" y="178849"/>
                </a:cubicBezTo>
                <a:cubicBezTo>
                  <a:pt x="10439117" y="171558"/>
                  <a:pt x="10443978" y="165575"/>
                  <a:pt x="10450521" y="160902"/>
                </a:cubicBezTo>
                <a:cubicBezTo>
                  <a:pt x="10458559" y="149124"/>
                  <a:pt x="10469963" y="141272"/>
                  <a:pt x="10481368" y="133233"/>
                </a:cubicBezTo>
                <a:cubicBezTo>
                  <a:pt x="10486415" y="129494"/>
                  <a:pt x="10489219" y="124446"/>
                  <a:pt x="10489406" y="118277"/>
                </a:cubicBezTo>
                <a:cubicBezTo>
                  <a:pt x="10489780" y="106873"/>
                  <a:pt x="10498567" y="101451"/>
                  <a:pt x="10506232" y="95282"/>
                </a:cubicBezTo>
                <a:cubicBezTo>
                  <a:pt x="10513710" y="93600"/>
                  <a:pt x="10521375" y="93039"/>
                  <a:pt x="10529227" y="93039"/>
                </a:cubicBezTo>
                <a:cubicBezTo>
                  <a:pt x="10546426" y="92852"/>
                  <a:pt x="10561943" y="86121"/>
                  <a:pt x="10577460" y="80139"/>
                </a:cubicBezTo>
                <a:cubicBezTo>
                  <a:pt x="10582694" y="78270"/>
                  <a:pt x="10585312" y="74157"/>
                  <a:pt x="10582321" y="68361"/>
                </a:cubicBezTo>
                <a:cubicBezTo>
                  <a:pt x="10581199" y="66305"/>
                  <a:pt x="10581572" y="64249"/>
                  <a:pt x="10581947" y="62005"/>
                </a:cubicBezTo>
                <a:cubicBezTo>
                  <a:pt x="10584003" y="57144"/>
                  <a:pt x="10583816" y="52657"/>
                  <a:pt x="10581572" y="47984"/>
                </a:cubicBezTo>
                <a:cubicBezTo>
                  <a:pt x="10581199" y="42936"/>
                  <a:pt x="10579516" y="38636"/>
                  <a:pt x="10576899" y="34336"/>
                </a:cubicBezTo>
                <a:cubicBezTo>
                  <a:pt x="10573534" y="29102"/>
                  <a:pt x="10571477" y="23493"/>
                  <a:pt x="10572599" y="17137"/>
                </a:cubicBezTo>
                <a:cubicBezTo>
                  <a:pt x="10571664" y="10407"/>
                  <a:pt x="10573160" y="4424"/>
                  <a:pt x="10579329" y="1246"/>
                </a:cubicBezTo>
                <a:cubicBezTo>
                  <a:pt x="10585498" y="-1932"/>
                  <a:pt x="10590733" y="1433"/>
                  <a:pt x="10594846" y="6107"/>
                </a:cubicBezTo>
                <a:cubicBezTo>
                  <a:pt x="10604942" y="17885"/>
                  <a:pt x="10618962" y="21063"/>
                  <a:pt x="10632984" y="23867"/>
                </a:cubicBezTo>
                <a:cubicBezTo>
                  <a:pt x="10655605" y="28354"/>
                  <a:pt x="10678600" y="29850"/>
                  <a:pt x="10701595" y="30971"/>
                </a:cubicBezTo>
                <a:cubicBezTo>
                  <a:pt x="10724402" y="32093"/>
                  <a:pt x="10747398" y="34710"/>
                  <a:pt x="10770392" y="33215"/>
                </a:cubicBezTo>
                <a:cubicBezTo>
                  <a:pt x="10813017" y="30410"/>
                  <a:pt x="10856016" y="30971"/>
                  <a:pt x="10898080" y="20689"/>
                </a:cubicBezTo>
                <a:cubicBezTo>
                  <a:pt x="10908736" y="18072"/>
                  <a:pt x="10916774" y="12837"/>
                  <a:pt x="10923878" y="5172"/>
                </a:cubicBezTo>
                <a:cubicBezTo>
                  <a:pt x="10926308" y="2555"/>
                  <a:pt x="10928832" y="779"/>
                  <a:pt x="10931520" y="26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AAB91-C55E-428D-BA01-58FD36AD2D40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D4F7D7B-619B-4C97-8461-DDC646429E3A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7B716D-7B77-49A5-AC64-4BF1CD560049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B34C167-517A-41A9-9485-85CC65D3C848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795351-241E-4B61-98EF-23B66D689BDC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A7ACE1-7F7F-4D38-AB28-FD42493617D8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917155-8BCC-42D8-BFC4-9E9EE843848C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ED6C2-4AAD-4BFB-AFDC-F615E964768B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0546DE-3CD6-4F91-A2AD-83CD1ED18CFE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BFEC2C-0EC9-429D-A097-D5BD798DB30D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03F524-B1AD-45DE-82D4-CF45CBF2A845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5ABA9-03D2-4F37-AE93-A6DCD1461940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0C36388-B9CE-4E6B-9962-322F0EF5E2F3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61698FA-D838-4DAF-ACA9-6034E9430C9D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19F9A3-D968-412C-99A4-535CCCEF00F4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361619-6D0D-4C7F-817D-942C9857E3FD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1455AD-F294-4298-83C1-FC7107B0FEB0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378A32-E409-44BF-95F9-07F2EA150D33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5111E-03B3-40C3-98C4-DD4214484636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E2D853-65BB-4F4D-94D0-E8C4DCCFFA87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FA42C1-6335-4AC9-8D80-D00AD6549121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BC384C-C94B-4E70-9472-13A7D3994441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2096254-8347-4C93-80F1-2CF4C46E29FB}"/>
              </a:ext>
            </a:extLst>
          </p:cNvPr>
          <p:cNvSpPr/>
          <p:nvPr userDrawn="1"/>
        </p:nvSpPr>
        <p:spPr>
          <a:xfrm>
            <a:off x="0" y="1960266"/>
            <a:ext cx="12192000" cy="195062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9CB0BC1F-A594-43B8-9F89-042A545BF4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622D817B-361A-4E64-99CE-DF8D3A7A77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DF2AAD08-1430-4ABF-BBB5-BDEED233834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E242EA3C-38B8-4CAF-8B39-B68F99FF88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0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1" r:id="rId6"/>
    <p:sldLayoutId id="2147483678" r:id="rId7"/>
    <p:sldLayoutId id="2147483680" r:id="rId8"/>
    <p:sldLayoutId id="2147483682" r:id="rId9"/>
    <p:sldLayoutId id="2147483684" r:id="rId10"/>
    <p:sldLayoutId id="2147483683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C12670-805B-4E36-B180-A6DEB72F3956}"/>
              </a:ext>
            </a:extLst>
          </p:cNvPr>
          <p:cNvSpPr txBox="1"/>
          <p:nvPr/>
        </p:nvSpPr>
        <p:spPr>
          <a:xfrm>
            <a:off x="561231" y="2081548"/>
            <a:ext cx="61537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MASJID ‘PINTAR’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7F208-3F2F-4621-9EB6-2732C7378F02}"/>
              </a:ext>
            </a:extLst>
          </p:cNvPr>
          <p:cNvSpPr txBox="1"/>
          <p:nvPr/>
        </p:nvSpPr>
        <p:spPr>
          <a:xfrm>
            <a:off x="700164" y="4347411"/>
            <a:ext cx="61537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SISTEM INFORMASI MASJID BERBASIS APLIKASI DAN WEB DI ERA 5.0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7DAD9-F262-4073-9B82-5C29A7A525A9}"/>
              </a:ext>
            </a:extLst>
          </p:cNvPr>
          <p:cNvSpPr txBox="1"/>
          <p:nvPr/>
        </p:nvSpPr>
        <p:spPr>
          <a:xfrm>
            <a:off x="2023195" y="3214479"/>
            <a:ext cx="445976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DIGITAL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240" y="497840"/>
            <a:ext cx="596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JARINGAN MASJID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" y="985521"/>
            <a:ext cx="5648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MASJED.ID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PT </a:t>
            </a:r>
            <a:r>
              <a:rPr lang="en-US" sz="1400" b="1" dirty="0" err="1">
                <a:solidFill>
                  <a:schemeClr val="bg1"/>
                </a:solidFill>
              </a:rPr>
              <a:t>Masjed</a:t>
            </a:r>
            <a:r>
              <a:rPr lang="en-US" sz="1400" b="1" dirty="0">
                <a:solidFill>
                  <a:schemeClr val="bg1"/>
                </a:solidFill>
              </a:rPr>
              <a:t> Indonesia Digital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 err="1">
                <a:solidFill>
                  <a:schemeClr val="bg1"/>
                </a:solidFill>
              </a:rPr>
              <a:t>didirikan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bulan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Desember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tahun</a:t>
            </a:r>
            <a:r>
              <a:rPr lang="en-US" sz="1400" dirty="0">
                <a:solidFill>
                  <a:schemeClr val="bg1"/>
                </a:solidFill>
              </a:rPr>
              <a:t> 2021 </a:t>
            </a:r>
            <a:r>
              <a:rPr lang="en-US" sz="1400" dirty="0" err="1">
                <a:solidFill>
                  <a:schemeClr val="bg1"/>
                </a:solidFill>
              </a:rPr>
              <a:t>oleh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penggiat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praktisi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teknologi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sejak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awal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memiliki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kepedulian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perhatian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membangun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mengembangkan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inovasi-inovasi</a:t>
            </a:r>
            <a:r>
              <a:rPr lang="en-US" sz="1400" dirty="0">
                <a:solidFill>
                  <a:schemeClr val="bg1"/>
                </a:solidFill>
              </a:rPr>
              <a:t> digital </a:t>
            </a:r>
            <a:r>
              <a:rPr lang="en-US" sz="1400" dirty="0" err="1">
                <a:solidFill>
                  <a:schemeClr val="bg1"/>
                </a:solidFill>
              </a:rPr>
              <a:t>ekosistem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seperti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layanan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Wakaf</a:t>
            </a:r>
            <a:r>
              <a:rPr lang="en-US" sz="1400" dirty="0">
                <a:solidFill>
                  <a:schemeClr val="bg1"/>
                </a:solidFill>
              </a:rPr>
              <a:t>, Zakat, </a:t>
            </a:r>
            <a:r>
              <a:rPr lang="en-US" sz="1400" dirty="0" err="1">
                <a:solidFill>
                  <a:schemeClr val="bg1"/>
                </a:solidFill>
              </a:rPr>
              <a:t>Infaq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Sedekah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kegiatan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Donasi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Kemanusiaan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pemberdayaan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ekonomi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masyarakat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melalui</a:t>
            </a:r>
            <a:r>
              <a:rPr lang="en-US" sz="1400" dirty="0">
                <a:solidFill>
                  <a:schemeClr val="bg1"/>
                </a:solidFill>
              </a:rPr>
              <a:t> UMKM Go Digital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UMKM Go Global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5760" y="1311573"/>
            <a:ext cx="4206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TAQMIR (BSI)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Transformasi</a:t>
            </a:r>
            <a:r>
              <a:rPr lang="en-US" sz="1400" dirty="0">
                <a:solidFill>
                  <a:schemeClr val="bg1"/>
                </a:solidFill>
              </a:rPr>
              <a:t> Digital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Masjid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Memudahkan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pengurus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mengelola</a:t>
            </a:r>
            <a:r>
              <a:rPr lang="en-US" sz="1400" dirty="0">
                <a:solidFill>
                  <a:schemeClr val="bg1"/>
                </a:solidFill>
              </a:rPr>
              <a:t> masjid </a:t>
            </a:r>
            <a:r>
              <a:rPr lang="en-US" sz="1400" dirty="0" err="1">
                <a:solidFill>
                  <a:schemeClr val="bg1"/>
                </a:solidFill>
              </a:rPr>
              <a:t>supaya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dapat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memberikan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pelayanan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terbaik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jamaah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0" y="3037840"/>
            <a:ext cx="54254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MASJIDKU.NET (PENGEMBANGAN)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Aplikasi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fokus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berkembang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sektor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manajemen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informasi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keuangan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fungsi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pelaporan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efektif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efesien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serta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akurasi</a:t>
            </a:r>
            <a:r>
              <a:rPr lang="en-US" sz="1400" dirty="0">
                <a:solidFill>
                  <a:schemeClr val="bg1"/>
                </a:solidFill>
              </a:rPr>
              <a:t> data yang </a:t>
            </a:r>
            <a:r>
              <a:rPr lang="en-US" sz="1400" dirty="0" err="1">
                <a:solidFill>
                  <a:schemeClr val="bg1"/>
                </a:solidFill>
              </a:rPr>
              <a:t>tepat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Diharapkan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mampu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mengakaomodir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segala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kebutuhan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manajemen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keuangan</a:t>
            </a:r>
            <a:r>
              <a:rPr lang="en-US" sz="1400" dirty="0">
                <a:solidFill>
                  <a:schemeClr val="bg1"/>
                </a:solidFill>
              </a:rPr>
              <a:t> masjid </a:t>
            </a:r>
            <a:r>
              <a:rPr lang="en-US" sz="1400" dirty="0" err="1">
                <a:solidFill>
                  <a:schemeClr val="bg1"/>
                </a:solidFill>
              </a:rPr>
              <a:t>secara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menyeluruh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terpadu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6640" y="3350639"/>
            <a:ext cx="5598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SERAMBI MASJID (DMI)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Aplikasi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donasi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masjid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080" y="5064665"/>
            <a:ext cx="4439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SOBAT MASJID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aplikasi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menghubungkan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antara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pengurus</a:t>
            </a:r>
            <a:r>
              <a:rPr lang="en-US" sz="1400" dirty="0">
                <a:solidFill>
                  <a:schemeClr val="bg1"/>
                </a:solidFill>
              </a:rPr>
              <a:t> Masjid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masyarakat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andil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memakmurkan</a:t>
            </a:r>
            <a:r>
              <a:rPr lang="en-US" sz="1400" dirty="0">
                <a:solidFill>
                  <a:schemeClr val="bg1"/>
                </a:solidFill>
              </a:rPr>
              <a:t> masjid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80" y="4510326"/>
            <a:ext cx="5049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SIMAS (KEMENAG)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Informasi</a:t>
            </a:r>
            <a:r>
              <a:rPr lang="en-US" sz="1400" dirty="0">
                <a:solidFill>
                  <a:schemeClr val="bg1"/>
                </a:solidFill>
              </a:rPr>
              <a:t> Masjid </a:t>
            </a:r>
            <a:r>
              <a:rPr lang="en-US" sz="1400" dirty="0" err="1">
                <a:solidFill>
                  <a:schemeClr val="bg1"/>
                </a:solidFill>
              </a:rPr>
              <a:t>Kemenag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93E58E-3CFE-44C3-A097-1D06C14B6CB2}"/>
              </a:ext>
            </a:extLst>
          </p:cNvPr>
          <p:cNvGrpSpPr/>
          <p:nvPr/>
        </p:nvGrpSpPr>
        <p:grpSpPr>
          <a:xfrm>
            <a:off x="5920154" y="906713"/>
            <a:ext cx="3092805" cy="2873676"/>
            <a:chOff x="9521749" y="3621396"/>
            <a:chExt cx="574895" cy="534163"/>
          </a:xfrm>
          <a:solidFill>
            <a:schemeClr val="accent1">
              <a:alpha val="3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A2BD1-B478-4C05-923D-FCF0419FC092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3A7C63-40FC-4FB0-ABFF-EB1600F528C2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Graphic 16">
            <a:extLst>
              <a:ext uri="{FF2B5EF4-FFF2-40B4-BE49-F238E27FC236}">
                <a16:creationId xmlns:a16="http://schemas.microsoft.com/office/drawing/2014/main" id="{8F85DB41-DC15-4422-969D-A6283731B688}"/>
              </a:ext>
            </a:extLst>
          </p:cNvPr>
          <p:cNvSpPr/>
          <p:nvPr/>
        </p:nvSpPr>
        <p:spPr>
          <a:xfrm flipH="1">
            <a:off x="6698102" y="2514600"/>
            <a:ext cx="5066003" cy="4003891"/>
          </a:xfrm>
          <a:custGeom>
            <a:avLst/>
            <a:gdLst>
              <a:gd name="connsiteX0" fmla="*/ 853002 w 2502323"/>
              <a:gd name="connsiteY0" fmla="*/ 0 h 1977699"/>
              <a:gd name="connsiteX1" fmla="*/ 898350 w 2502323"/>
              <a:gd name="connsiteY1" fmla="*/ 6450 h 1977699"/>
              <a:gd name="connsiteX2" fmla="*/ 996277 w 2502323"/>
              <a:gd name="connsiteY2" fmla="*/ 45934 h 1977699"/>
              <a:gd name="connsiteX3" fmla="*/ 1077199 w 2502323"/>
              <a:gd name="connsiteY3" fmla="*/ 86395 h 1977699"/>
              <a:gd name="connsiteX4" fmla="*/ 1108669 w 2502323"/>
              <a:gd name="connsiteY4" fmla="*/ 93627 h 1977699"/>
              <a:gd name="connsiteX5" fmla="*/ 1116487 w 2502323"/>
              <a:gd name="connsiteY5" fmla="*/ 107114 h 1977699"/>
              <a:gd name="connsiteX6" fmla="*/ 1104564 w 2502323"/>
              <a:gd name="connsiteY6" fmla="*/ 131742 h 1977699"/>
              <a:gd name="connsiteX7" fmla="*/ 1068599 w 2502323"/>
              <a:gd name="connsiteY7" fmla="*/ 200936 h 1977699"/>
              <a:gd name="connsiteX8" fmla="*/ 1059412 w 2502323"/>
              <a:gd name="connsiteY8" fmla="*/ 247848 h 1977699"/>
              <a:gd name="connsiteX9" fmla="*/ 1073290 w 2502323"/>
              <a:gd name="connsiteY9" fmla="*/ 284790 h 1977699"/>
              <a:gd name="connsiteX10" fmla="*/ 1079740 w 2502323"/>
              <a:gd name="connsiteY10" fmla="*/ 293391 h 1977699"/>
              <a:gd name="connsiteX11" fmla="*/ 1074854 w 2502323"/>
              <a:gd name="connsiteY11" fmla="*/ 313914 h 1977699"/>
              <a:gd name="connsiteX12" fmla="*/ 1072313 w 2502323"/>
              <a:gd name="connsiteY12" fmla="*/ 315283 h 1977699"/>
              <a:gd name="connsiteX13" fmla="*/ 1062735 w 2502323"/>
              <a:gd name="connsiteY13" fmla="*/ 339325 h 1977699"/>
              <a:gd name="connsiteX14" fmla="*/ 1057262 w 2502323"/>
              <a:gd name="connsiteY14" fmla="*/ 359457 h 1977699"/>
              <a:gd name="connsiteX15" fmla="*/ 1050225 w 2502323"/>
              <a:gd name="connsiteY15" fmla="*/ 364344 h 1977699"/>
              <a:gd name="connsiteX16" fmla="*/ 1050421 w 2502323"/>
              <a:gd name="connsiteY16" fmla="*/ 392686 h 1977699"/>
              <a:gd name="connsiteX17" fmla="*/ 1046902 w 2502323"/>
              <a:gd name="connsiteY17" fmla="*/ 410082 h 1977699"/>
              <a:gd name="connsiteX18" fmla="*/ 1021492 w 2502323"/>
              <a:gd name="connsiteY18" fmla="*/ 454843 h 1977699"/>
              <a:gd name="connsiteX19" fmla="*/ 972040 w 2502323"/>
              <a:gd name="connsiteY19" fmla="*/ 455234 h 1977699"/>
              <a:gd name="connsiteX20" fmla="*/ 965785 w 2502323"/>
              <a:gd name="connsiteY20" fmla="*/ 482013 h 1977699"/>
              <a:gd name="connsiteX21" fmla="*/ 968130 w 2502323"/>
              <a:gd name="connsiteY21" fmla="*/ 486118 h 1977699"/>
              <a:gd name="connsiteX22" fmla="*/ 990218 w 2502323"/>
              <a:gd name="connsiteY22" fmla="*/ 510941 h 1977699"/>
              <a:gd name="connsiteX23" fmla="*/ 998036 w 2502323"/>
              <a:gd name="connsiteY23" fmla="*/ 514069 h 1977699"/>
              <a:gd name="connsiteX24" fmla="*/ 1039670 w 2502323"/>
              <a:gd name="connsiteY24" fmla="*/ 530292 h 1977699"/>
              <a:gd name="connsiteX25" fmla="*/ 1058630 w 2502323"/>
              <a:gd name="connsiteY25" fmla="*/ 585804 h 1977699"/>
              <a:gd name="connsiteX26" fmla="*/ 1057262 w 2502323"/>
              <a:gd name="connsiteY26" fmla="*/ 604373 h 1977699"/>
              <a:gd name="connsiteX27" fmla="*/ 1072508 w 2502323"/>
              <a:gd name="connsiteY27" fmla="*/ 655389 h 1977699"/>
              <a:gd name="connsiteX28" fmla="*/ 1064689 w 2502323"/>
              <a:gd name="connsiteY28" fmla="*/ 722237 h 1977699"/>
              <a:gd name="connsiteX29" fmla="*/ 1061562 w 2502323"/>
              <a:gd name="connsiteY29" fmla="*/ 727319 h 1977699"/>
              <a:gd name="connsiteX30" fmla="*/ 1171412 w 2502323"/>
              <a:gd name="connsiteY30" fmla="*/ 812737 h 1977699"/>
              <a:gd name="connsiteX31" fmla="*/ 1182358 w 2502323"/>
              <a:gd name="connsiteY31" fmla="*/ 802377 h 1977699"/>
              <a:gd name="connsiteX32" fmla="*/ 1350652 w 2502323"/>
              <a:gd name="connsiteY32" fmla="*/ 556289 h 1977699"/>
              <a:gd name="connsiteX33" fmla="*/ 1366680 w 2502323"/>
              <a:gd name="connsiteY33" fmla="*/ 491200 h 1977699"/>
              <a:gd name="connsiteX34" fmla="*/ 1383490 w 2502323"/>
              <a:gd name="connsiteY34" fmla="*/ 452302 h 1977699"/>
              <a:gd name="connsiteX35" fmla="*/ 1419651 w 2502323"/>
              <a:gd name="connsiteY35" fmla="*/ 407541 h 1977699"/>
              <a:gd name="connsiteX36" fmla="*/ 1468517 w 2502323"/>
              <a:gd name="connsiteY36" fmla="*/ 349098 h 1977699"/>
              <a:gd name="connsiteX37" fmla="*/ 1503896 w 2502323"/>
              <a:gd name="connsiteY37" fmla="*/ 287722 h 1977699"/>
              <a:gd name="connsiteX38" fmla="*/ 1519533 w 2502323"/>
              <a:gd name="connsiteY38" fmla="*/ 269935 h 1977699"/>
              <a:gd name="connsiteX39" fmla="*/ 1535365 w 2502323"/>
              <a:gd name="connsiteY39" fmla="*/ 288700 h 1977699"/>
              <a:gd name="connsiteX40" fmla="*/ 1544943 w 2502323"/>
              <a:gd name="connsiteY40" fmla="*/ 384281 h 1977699"/>
              <a:gd name="connsiteX41" fmla="*/ 1488650 w 2502323"/>
              <a:gd name="connsiteY41" fmla="*/ 536938 h 1977699"/>
              <a:gd name="connsiteX42" fmla="*/ 1446820 w 2502323"/>
              <a:gd name="connsiteY42" fmla="*/ 580722 h 1977699"/>
              <a:gd name="connsiteX43" fmla="*/ 1438611 w 2502323"/>
              <a:gd name="connsiteY43" fmla="*/ 589322 h 1977699"/>
              <a:gd name="connsiteX44" fmla="*/ 1611010 w 2502323"/>
              <a:gd name="connsiteY44" fmla="*/ 726929 h 1977699"/>
              <a:gd name="connsiteX45" fmla="*/ 1586577 w 2502323"/>
              <a:gd name="connsiteY45" fmla="*/ 755466 h 1977699"/>
              <a:gd name="connsiteX46" fmla="*/ 1411051 w 2502323"/>
              <a:gd name="connsiteY46" fmla="*/ 940179 h 1977699"/>
              <a:gd name="connsiteX47" fmla="*/ 1314883 w 2502323"/>
              <a:gd name="connsiteY47" fmla="*/ 1013478 h 1977699"/>
              <a:gd name="connsiteX48" fmla="*/ 1299441 w 2502323"/>
              <a:gd name="connsiteY48" fmla="*/ 1026769 h 1977699"/>
              <a:gd name="connsiteX49" fmla="*/ 1218715 w 2502323"/>
              <a:gd name="connsiteY49" fmla="*/ 1059216 h 1977699"/>
              <a:gd name="connsiteX50" fmla="*/ 1206205 w 2502323"/>
              <a:gd name="connsiteY50" fmla="*/ 1059998 h 1977699"/>
              <a:gd name="connsiteX51" fmla="*/ 1047293 w 2502323"/>
              <a:gd name="connsiteY51" fmla="*/ 1075049 h 1977699"/>
              <a:gd name="connsiteX52" fmla="*/ 1032829 w 2502323"/>
              <a:gd name="connsiteY52" fmla="*/ 1075049 h 1977699"/>
              <a:gd name="connsiteX53" fmla="*/ 1032829 w 2502323"/>
              <a:gd name="connsiteY53" fmla="*/ 1087168 h 1977699"/>
              <a:gd name="connsiteX54" fmla="*/ 1034979 w 2502323"/>
              <a:gd name="connsiteY54" fmla="*/ 1263085 h 1977699"/>
              <a:gd name="connsiteX55" fmla="*/ 1027747 w 2502323"/>
              <a:gd name="connsiteY55" fmla="*/ 1355344 h 1977699"/>
              <a:gd name="connsiteX56" fmla="*/ 1037324 w 2502323"/>
              <a:gd name="connsiteY56" fmla="*/ 1373717 h 1977699"/>
              <a:gd name="connsiteX57" fmla="*/ 1077199 w 2502323"/>
              <a:gd name="connsiteY57" fmla="*/ 1389354 h 1977699"/>
              <a:gd name="connsiteX58" fmla="*/ 1300223 w 2502323"/>
              <a:gd name="connsiteY58" fmla="*/ 1463826 h 1977699"/>
              <a:gd name="connsiteX59" fmla="*/ 1430011 w 2502323"/>
              <a:gd name="connsiteY59" fmla="*/ 1531261 h 1977699"/>
              <a:gd name="connsiteX60" fmla="*/ 1464217 w 2502323"/>
              <a:gd name="connsiteY60" fmla="*/ 1560189 h 1977699"/>
              <a:gd name="connsiteX61" fmla="*/ 1494514 w 2502323"/>
              <a:gd name="connsiteY61" fmla="*/ 1634270 h 1977699"/>
              <a:gd name="connsiteX62" fmla="*/ 1495100 w 2502323"/>
              <a:gd name="connsiteY62" fmla="*/ 1657725 h 1977699"/>
              <a:gd name="connsiteX63" fmla="*/ 1518946 w 2502323"/>
              <a:gd name="connsiteY63" fmla="*/ 1688218 h 1977699"/>
              <a:gd name="connsiteX64" fmla="*/ 1580713 w 2502323"/>
              <a:gd name="connsiteY64" fmla="*/ 1696232 h 1977699"/>
              <a:gd name="connsiteX65" fmla="*/ 1833838 w 2502323"/>
              <a:gd name="connsiteY65" fmla="*/ 1695450 h 1977699"/>
              <a:gd name="connsiteX66" fmla="*/ 2121951 w 2502323"/>
              <a:gd name="connsiteY66" fmla="*/ 1685872 h 1977699"/>
              <a:gd name="connsiteX67" fmla="*/ 2262099 w 2502323"/>
              <a:gd name="connsiteY67" fmla="*/ 1673949 h 1977699"/>
              <a:gd name="connsiteX68" fmla="*/ 2274608 w 2502323"/>
              <a:gd name="connsiteY68" fmla="*/ 1678054 h 1977699"/>
              <a:gd name="connsiteX69" fmla="*/ 2462839 w 2502323"/>
              <a:gd name="connsiteY69" fmla="*/ 1912610 h 1977699"/>
              <a:gd name="connsiteX70" fmla="*/ 2493527 w 2502323"/>
              <a:gd name="connsiteY70" fmla="*/ 1957762 h 1977699"/>
              <a:gd name="connsiteX71" fmla="*/ 2502323 w 2502323"/>
              <a:gd name="connsiteY71" fmla="*/ 1973790 h 1977699"/>
              <a:gd name="connsiteX72" fmla="*/ 2482386 w 2502323"/>
              <a:gd name="connsiteY72" fmla="*/ 1977699 h 1977699"/>
              <a:gd name="connsiteX73" fmla="*/ 2388563 w 2502323"/>
              <a:gd name="connsiteY73" fmla="*/ 1977699 h 1977699"/>
              <a:gd name="connsiteX74" fmla="*/ 2378008 w 2502323"/>
              <a:gd name="connsiteY74" fmla="*/ 1976331 h 1977699"/>
              <a:gd name="connsiteX75" fmla="*/ 2209910 w 2502323"/>
              <a:gd name="connsiteY75" fmla="*/ 1972422 h 1977699"/>
              <a:gd name="connsiteX76" fmla="*/ 1000382 w 2502323"/>
              <a:gd name="connsiteY76" fmla="*/ 1964799 h 1977699"/>
              <a:gd name="connsiteX77" fmla="*/ 171812 w 2502323"/>
              <a:gd name="connsiteY77" fmla="*/ 1960107 h 1977699"/>
              <a:gd name="connsiteX78" fmla="*/ 0 w 2502323"/>
              <a:gd name="connsiteY78" fmla="*/ 1956198 h 1977699"/>
              <a:gd name="connsiteX79" fmla="*/ 0 w 2502323"/>
              <a:gd name="connsiteY79" fmla="*/ 1954243 h 1977699"/>
              <a:gd name="connsiteX80" fmla="*/ 42416 w 2502323"/>
              <a:gd name="connsiteY80" fmla="*/ 1908505 h 1977699"/>
              <a:gd name="connsiteX81" fmla="*/ 180804 w 2502323"/>
              <a:gd name="connsiteY81" fmla="*/ 1744511 h 1977699"/>
              <a:gd name="connsiteX82" fmla="*/ 202500 w 2502323"/>
              <a:gd name="connsiteY82" fmla="*/ 1706591 h 1977699"/>
              <a:gd name="connsiteX83" fmla="*/ 215987 w 2502323"/>
              <a:gd name="connsiteY83" fmla="*/ 1694668 h 1977699"/>
              <a:gd name="connsiteX84" fmla="*/ 228497 w 2502323"/>
              <a:gd name="connsiteY84" fmla="*/ 1692322 h 1977699"/>
              <a:gd name="connsiteX85" fmla="*/ 511919 w 2502323"/>
              <a:gd name="connsiteY85" fmla="*/ 1695059 h 1977699"/>
              <a:gd name="connsiteX86" fmla="*/ 536156 w 2502323"/>
              <a:gd name="connsiteY86" fmla="*/ 1671799 h 1977699"/>
              <a:gd name="connsiteX87" fmla="*/ 527556 w 2502323"/>
              <a:gd name="connsiteY87" fmla="*/ 1651666 h 1977699"/>
              <a:gd name="connsiteX88" fmla="*/ 505859 w 2502323"/>
              <a:gd name="connsiteY88" fmla="*/ 1625670 h 1977699"/>
              <a:gd name="connsiteX89" fmla="*/ 489245 w 2502323"/>
              <a:gd name="connsiteY89" fmla="*/ 1510737 h 1977699"/>
              <a:gd name="connsiteX90" fmla="*/ 518369 w 2502323"/>
              <a:gd name="connsiteY90" fmla="*/ 1432161 h 1977699"/>
              <a:gd name="connsiteX91" fmla="*/ 524819 w 2502323"/>
              <a:gd name="connsiteY91" fmla="*/ 1382318 h 1977699"/>
              <a:gd name="connsiteX92" fmla="*/ 521692 w 2502323"/>
              <a:gd name="connsiteY92" fmla="*/ 1333061 h 1977699"/>
              <a:gd name="connsiteX93" fmla="*/ 532833 w 2502323"/>
              <a:gd name="connsiteY93" fmla="*/ 1319378 h 1977699"/>
              <a:gd name="connsiteX94" fmla="*/ 543584 w 2502323"/>
              <a:gd name="connsiteY94" fmla="*/ 1305109 h 1977699"/>
              <a:gd name="connsiteX95" fmla="*/ 548861 w 2502323"/>
              <a:gd name="connsiteY95" fmla="*/ 1246861 h 1977699"/>
              <a:gd name="connsiteX96" fmla="*/ 549057 w 2502323"/>
              <a:gd name="connsiteY96" fmla="*/ 1163594 h 1977699"/>
              <a:gd name="connsiteX97" fmla="*/ 528729 w 2502323"/>
              <a:gd name="connsiteY97" fmla="*/ 1176299 h 1977699"/>
              <a:gd name="connsiteX98" fmla="*/ 528142 w 2502323"/>
              <a:gd name="connsiteY98" fmla="*/ 1167112 h 1977699"/>
              <a:gd name="connsiteX99" fmla="*/ 517978 w 2502323"/>
              <a:gd name="connsiteY99" fmla="*/ 1057262 h 1977699"/>
              <a:gd name="connsiteX100" fmla="*/ 516219 w 2502323"/>
              <a:gd name="connsiteY100" fmla="*/ 1043775 h 1977699"/>
              <a:gd name="connsiteX101" fmla="*/ 513678 w 2502323"/>
              <a:gd name="connsiteY101" fmla="*/ 912814 h 1977699"/>
              <a:gd name="connsiteX102" fmla="*/ 517196 w 2502323"/>
              <a:gd name="connsiteY102" fmla="*/ 872549 h 1977699"/>
              <a:gd name="connsiteX103" fmla="*/ 514460 w 2502323"/>
              <a:gd name="connsiteY103" fmla="*/ 858866 h 1977699"/>
              <a:gd name="connsiteX104" fmla="*/ 487877 w 2502323"/>
              <a:gd name="connsiteY104" fmla="*/ 816842 h 1977699"/>
              <a:gd name="connsiteX105" fmla="*/ 478690 w 2502323"/>
              <a:gd name="connsiteY105" fmla="*/ 783613 h 1977699"/>
              <a:gd name="connsiteX106" fmla="*/ 468330 w 2502323"/>
              <a:gd name="connsiteY106" fmla="*/ 642293 h 1977699"/>
              <a:gd name="connsiteX107" fmla="*/ 479863 w 2502323"/>
              <a:gd name="connsiteY107" fmla="*/ 605546 h 1977699"/>
              <a:gd name="connsiteX108" fmla="*/ 490222 w 2502323"/>
              <a:gd name="connsiteY108" fmla="*/ 578963 h 1977699"/>
              <a:gd name="connsiteX109" fmla="*/ 512114 w 2502323"/>
              <a:gd name="connsiteY109" fmla="*/ 357307 h 1977699"/>
              <a:gd name="connsiteX110" fmla="*/ 545343 w 2502323"/>
              <a:gd name="connsiteY110" fmla="*/ 174158 h 1977699"/>
              <a:gd name="connsiteX111" fmla="*/ 581113 w 2502323"/>
              <a:gd name="connsiteY111" fmla="*/ 82486 h 1977699"/>
              <a:gd name="connsiteX112" fmla="*/ 646007 w 2502323"/>
              <a:gd name="connsiteY112" fmla="*/ 40656 h 1977699"/>
              <a:gd name="connsiteX113" fmla="*/ 675131 w 2502323"/>
              <a:gd name="connsiteY113" fmla="*/ 38506 h 1977699"/>
              <a:gd name="connsiteX114" fmla="*/ 724778 w 2502323"/>
              <a:gd name="connsiteY114" fmla="*/ 29124 h 1977699"/>
              <a:gd name="connsiteX115" fmla="*/ 808046 w 2502323"/>
              <a:gd name="connsiteY115" fmla="*/ 0 h 1977699"/>
              <a:gd name="connsiteX116" fmla="*/ 853002 w 2502323"/>
              <a:gd name="connsiteY116" fmla="*/ 0 h 1977699"/>
              <a:gd name="connsiteX117" fmla="*/ 549252 w 2502323"/>
              <a:gd name="connsiteY117" fmla="*/ 1158512 h 1977699"/>
              <a:gd name="connsiteX118" fmla="*/ 551989 w 2502323"/>
              <a:gd name="connsiteY118" fmla="*/ 1159489 h 1977699"/>
              <a:gd name="connsiteX119" fmla="*/ 578963 w 2502323"/>
              <a:gd name="connsiteY119" fmla="*/ 1121374 h 1977699"/>
              <a:gd name="connsiteX120" fmla="*/ 596945 w 2502323"/>
              <a:gd name="connsiteY120" fmla="*/ 1053548 h 1977699"/>
              <a:gd name="connsiteX121" fmla="*/ 607109 w 2502323"/>
              <a:gd name="connsiteY121" fmla="*/ 1007028 h 1977699"/>
              <a:gd name="connsiteX122" fmla="*/ 607891 w 2502323"/>
              <a:gd name="connsiteY122" fmla="*/ 997645 h 1977699"/>
              <a:gd name="connsiteX123" fmla="*/ 572903 w 2502323"/>
              <a:gd name="connsiteY123" fmla="*/ 906169 h 1977699"/>
              <a:gd name="connsiteX124" fmla="*/ 568017 w 2502323"/>
              <a:gd name="connsiteY124" fmla="*/ 906950 h 1977699"/>
              <a:gd name="connsiteX125" fmla="*/ 549252 w 2502323"/>
              <a:gd name="connsiteY125" fmla="*/ 1158512 h 197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502323" h="1977699">
                <a:moveTo>
                  <a:pt x="853002" y="0"/>
                </a:moveTo>
                <a:cubicBezTo>
                  <a:pt x="868053" y="2150"/>
                  <a:pt x="883104" y="4300"/>
                  <a:pt x="898350" y="6450"/>
                </a:cubicBezTo>
                <a:cubicBezTo>
                  <a:pt x="934315" y="11532"/>
                  <a:pt x="965980" y="26974"/>
                  <a:pt x="996277" y="45934"/>
                </a:cubicBezTo>
                <a:cubicBezTo>
                  <a:pt x="1021883" y="61962"/>
                  <a:pt x="1047293" y="78772"/>
                  <a:pt x="1077199" y="86395"/>
                </a:cubicBezTo>
                <a:cubicBezTo>
                  <a:pt x="1087559" y="89131"/>
                  <a:pt x="1098114" y="91477"/>
                  <a:pt x="1108669" y="93627"/>
                </a:cubicBezTo>
                <a:cubicBezTo>
                  <a:pt x="1116878" y="95191"/>
                  <a:pt x="1119224" y="100273"/>
                  <a:pt x="1116487" y="107114"/>
                </a:cubicBezTo>
                <a:cubicBezTo>
                  <a:pt x="1113164" y="115519"/>
                  <a:pt x="1108864" y="123533"/>
                  <a:pt x="1104564" y="131742"/>
                </a:cubicBezTo>
                <a:cubicBezTo>
                  <a:pt x="1092641" y="154807"/>
                  <a:pt x="1080522" y="177872"/>
                  <a:pt x="1068599" y="200936"/>
                </a:cubicBezTo>
                <a:cubicBezTo>
                  <a:pt x="1060976" y="215596"/>
                  <a:pt x="1058044" y="230842"/>
                  <a:pt x="1059412" y="247848"/>
                </a:cubicBezTo>
                <a:cubicBezTo>
                  <a:pt x="1060389" y="262116"/>
                  <a:pt x="1062930" y="274626"/>
                  <a:pt x="1073290" y="284790"/>
                </a:cubicBezTo>
                <a:cubicBezTo>
                  <a:pt x="1075831" y="287331"/>
                  <a:pt x="1077785" y="290459"/>
                  <a:pt x="1079740" y="293391"/>
                </a:cubicBezTo>
                <a:cubicBezTo>
                  <a:pt x="1086190" y="303164"/>
                  <a:pt x="1085018" y="307855"/>
                  <a:pt x="1074854" y="313914"/>
                </a:cubicBezTo>
                <a:cubicBezTo>
                  <a:pt x="1074072" y="314501"/>
                  <a:pt x="1073094" y="314696"/>
                  <a:pt x="1072313" y="315283"/>
                </a:cubicBezTo>
                <a:cubicBezTo>
                  <a:pt x="1057262" y="323297"/>
                  <a:pt x="1055307" y="320560"/>
                  <a:pt x="1062735" y="339325"/>
                </a:cubicBezTo>
                <a:cubicBezTo>
                  <a:pt x="1066253" y="348120"/>
                  <a:pt x="1064689" y="354375"/>
                  <a:pt x="1057262" y="359457"/>
                </a:cubicBezTo>
                <a:cubicBezTo>
                  <a:pt x="1054916" y="361021"/>
                  <a:pt x="1052571" y="362780"/>
                  <a:pt x="1050225" y="364344"/>
                </a:cubicBezTo>
                <a:cubicBezTo>
                  <a:pt x="1063908" y="378613"/>
                  <a:pt x="1063908" y="378808"/>
                  <a:pt x="1050421" y="392686"/>
                </a:cubicBezTo>
                <a:cubicBezTo>
                  <a:pt x="1045143" y="397964"/>
                  <a:pt x="1043775" y="403046"/>
                  <a:pt x="1046902" y="410082"/>
                </a:cubicBezTo>
                <a:cubicBezTo>
                  <a:pt x="1056871" y="432561"/>
                  <a:pt x="1046316" y="452107"/>
                  <a:pt x="1021492" y="454843"/>
                </a:cubicBezTo>
                <a:cubicBezTo>
                  <a:pt x="1005269" y="456603"/>
                  <a:pt x="988459" y="455234"/>
                  <a:pt x="972040" y="455234"/>
                </a:cubicBezTo>
                <a:cubicBezTo>
                  <a:pt x="969890" y="464226"/>
                  <a:pt x="967544" y="473022"/>
                  <a:pt x="965785" y="482013"/>
                </a:cubicBezTo>
                <a:cubicBezTo>
                  <a:pt x="965589" y="483186"/>
                  <a:pt x="967153" y="484945"/>
                  <a:pt x="968130" y="486118"/>
                </a:cubicBezTo>
                <a:cubicBezTo>
                  <a:pt x="975363" y="494523"/>
                  <a:pt x="982595" y="502927"/>
                  <a:pt x="990218" y="510941"/>
                </a:cubicBezTo>
                <a:cubicBezTo>
                  <a:pt x="991977" y="512701"/>
                  <a:pt x="995495" y="513092"/>
                  <a:pt x="998036" y="514069"/>
                </a:cubicBezTo>
                <a:cubicBezTo>
                  <a:pt x="1011914" y="519346"/>
                  <a:pt x="1026574" y="523451"/>
                  <a:pt x="1039670" y="530292"/>
                </a:cubicBezTo>
                <a:cubicBezTo>
                  <a:pt x="1059803" y="540847"/>
                  <a:pt x="1066644" y="564303"/>
                  <a:pt x="1058630" y="585804"/>
                </a:cubicBezTo>
                <a:cubicBezTo>
                  <a:pt x="1056480" y="591472"/>
                  <a:pt x="1056284" y="598509"/>
                  <a:pt x="1057262" y="604373"/>
                </a:cubicBezTo>
                <a:cubicBezTo>
                  <a:pt x="1060194" y="621965"/>
                  <a:pt x="1066058" y="638579"/>
                  <a:pt x="1072508" y="655389"/>
                </a:cubicBezTo>
                <a:cubicBezTo>
                  <a:pt x="1081108" y="677867"/>
                  <a:pt x="1074463" y="700736"/>
                  <a:pt x="1064689" y="722237"/>
                </a:cubicBezTo>
                <a:cubicBezTo>
                  <a:pt x="1063712" y="724583"/>
                  <a:pt x="1061953" y="726538"/>
                  <a:pt x="1061562" y="727319"/>
                </a:cubicBezTo>
                <a:cubicBezTo>
                  <a:pt x="1098114" y="755857"/>
                  <a:pt x="1134274" y="783808"/>
                  <a:pt x="1171412" y="812737"/>
                </a:cubicBezTo>
                <a:cubicBezTo>
                  <a:pt x="1174540" y="809805"/>
                  <a:pt x="1178449" y="805896"/>
                  <a:pt x="1182358" y="802377"/>
                </a:cubicBezTo>
                <a:cubicBezTo>
                  <a:pt x="1258394" y="733965"/>
                  <a:pt x="1312146" y="650111"/>
                  <a:pt x="1350652" y="556289"/>
                </a:cubicBezTo>
                <a:cubicBezTo>
                  <a:pt x="1359057" y="535765"/>
                  <a:pt x="1360426" y="512701"/>
                  <a:pt x="1366680" y="491200"/>
                </a:cubicBezTo>
                <a:cubicBezTo>
                  <a:pt x="1370590" y="477713"/>
                  <a:pt x="1375672" y="463835"/>
                  <a:pt x="1383490" y="452302"/>
                </a:cubicBezTo>
                <a:cubicBezTo>
                  <a:pt x="1394045" y="436274"/>
                  <a:pt x="1407337" y="422201"/>
                  <a:pt x="1419651" y="407541"/>
                </a:cubicBezTo>
                <a:cubicBezTo>
                  <a:pt x="1435874" y="387995"/>
                  <a:pt x="1452293" y="368644"/>
                  <a:pt x="1468517" y="349098"/>
                </a:cubicBezTo>
                <a:cubicBezTo>
                  <a:pt x="1483763" y="330724"/>
                  <a:pt x="1496859" y="310982"/>
                  <a:pt x="1503896" y="287722"/>
                </a:cubicBezTo>
                <a:cubicBezTo>
                  <a:pt x="1506241" y="279904"/>
                  <a:pt x="1509369" y="269740"/>
                  <a:pt x="1519533" y="269935"/>
                </a:cubicBezTo>
                <a:cubicBezTo>
                  <a:pt x="1530088" y="270130"/>
                  <a:pt x="1532629" y="280686"/>
                  <a:pt x="1535365" y="288700"/>
                </a:cubicBezTo>
                <a:cubicBezTo>
                  <a:pt x="1545920" y="319778"/>
                  <a:pt x="1546507" y="352030"/>
                  <a:pt x="1544943" y="384281"/>
                </a:cubicBezTo>
                <a:cubicBezTo>
                  <a:pt x="1542402" y="441161"/>
                  <a:pt x="1527156" y="493350"/>
                  <a:pt x="1488650" y="536938"/>
                </a:cubicBezTo>
                <a:cubicBezTo>
                  <a:pt x="1475163" y="551989"/>
                  <a:pt x="1460894" y="566258"/>
                  <a:pt x="1446820" y="580722"/>
                </a:cubicBezTo>
                <a:cubicBezTo>
                  <a:pt x="1444279" y="583263"/>
                  <a:pt x="1441934" y="585804"/>
                  <a:pt x="1438611" y="589322"/>
                </a:cubicBezTo>
                <a:cubicBezTo>
                  <a:pt x="1496077" y="635256"/>
                  <a:pt x="1553153" y="680799"/>
                  <a:pt x="1611010" y="726929"/>
                </a:cubicBezTo>
                <a:cubicBezTo>
                  <a:pt x="1602409" y="736897"/>
                  <a:pt x="1594591" y="746279"/>
                  <a:pt x="1586577" y="755466"/>
                </a:cubicBezTo>
                <a:cubicBezTo>
                  <a:pt x="1530870" y="819774"/>
                  <a:pt x="1475358" y="884277"/>
                  <a:pt x="1411051" y="940179"/>
                </a:cubicBezTo>
                <a:cubicBezTo>
                  <a:pt x="1380754" y="966567"/>
                  <a:pt x="1346939" y="989045"/>
                  <a:pt x="1314883" y="1013478"/>
                </a:cubicBezTo>
                <a:cubicBezTo>
                  <a:pt x="1309410" y="1017583"/>
                  <a:pt x="1304132" y="1021883"/>
                  <a:pt x="1299441" y="1026769"/>
                </a:cubicBezTo>
                <a:cubicBezTo>
                  <a:pt x="1277354" y="1049443"/>
                  <a:pt x="1250771" y="1060976"/>
                  <a:pt x="1218715" y="1059216"/>
                </a:cubicBezTo>
                <a:cubicBezTo>
                  <a:pt x="1214610" y="1059021"/>
                  <a:pt x="1210114" y="1058826"/>
                  <a:pt x="1206205" y="1059998"/>
                </a:cubicBezTo>
                <a:cubicBezTo>
                  <a:pt x="1154016" y="1074072"/>
                  <a:pt x="1100850" y="1076026"/>
                  <a:pt x="1047293" y="1075049"/>
                </a:cubicBezTo>
                <a:cubicBezTo>
                  <a:pt x="1042797" y="1075049"/>
                  <a:pt x="1038302" y="1075049"/>
                  <a:pt x="1032829" y="1075049"/>
                </a:cubicBezTo>
                <a:cubicBezTo>
                  <a:pt x="1032829" y="1079545"/>
                  <a:pt x="1032829" y="1083258"/>
                  <a:pt x="1032829" y="1087168"/>
                </a:cubicBezTo>
                <a:cubicBezTo>
                  <a:pt x="1033611" y="1145807"/>
                  <a:pt x="1035565" y="1204446"/>
                  <a:pt x="1034979" y="1263085"/>
                </a:cubicBezTo>
                <a:cubicBezTo>
                  <a:pt x="1034783" y="1293773"/>
                  <a:pt x="1030679" y="1324656"/>
                  <a:pt x="1027747" y="1355344"/>
                </a:cubicBezTo>
                <a:cubicBezTo>
                  <a:pt x="1026965" y="1364139"/>
                  <a:pt x="1029897" y="1370394"/>
                  <a:pt x="1037324" y="1373717"/>
                </a:cubicBezTo>
                <a:cubicBezTo>
                  <a:pt x="1050421" y="1379581"/>
                  <a:pt x="1063517" y="1385445"/>
                  <a:pt x="1077199" y="1389354"/>
                </a:cubicBezTo>
                <a:cubicBezTo>
                  <a:pt x="1152648" y="1411051"/>
                  <a:pt x="1227706" y="1433724"/>
                  <a:pt x="1300223" y="1463826"/>
                </a:cubicBezTo>
                <a:cubicBezTo>
                  <a:pt x="1345375" y="1482590"/>
                  <a:pt x="1389550" y="1503309"/>
                  <a:pt x="1430011" y="1531261"/>
                </a:cubicBezTo>
                <a:cubicBezTo>
                  <a:pt x="1442325" y="1539666"/>
                  <a:pt x="1453662" y="1549634"/>
                  <a:pt x="1464217" y="1560189"/>
                </a:cubicBezTo>
                <a:cubicBezTo>
                  <a:pt x="1484545" y="1580517"/>
                  <a:pt x="1493732" y="1605732"/>
                  <a:pt x="1494514" y="1634270"/>
                </a:cubicBezTo>
                <a:cubicBezTo>
                  <a:pt x="1494709" y="1642088"/>
                  <a:pt x="1494709" y="1649907"/>
                  <a:pt x="1495100" y="1657725"/>
                </a:cubicBezTo>
                <a:cubicBezTo>
                  <a:pt x="1495686" y="1673558"/>
                  <a:pt x="1503505" y="1685286"/>
                  <a:pt x="1518946" y="1688218"/>
                </a:cubicBezTo>
                <a:cubicBezTo>
                  <a:pt x="1539275" y="1692322"/>
                  <a:pt x="1559994" y="1696232"/>
                  <a:pt x="1580713" y="1696232"/>
                </a:cubicBezTo>
                <a:cubicBezTo>
                  <a:pt x="1665153" y="1696818"/>
                  <a:pt x="1749398" y="1697209"/>
                  <a:pt x="1833838" y="1695450"/>
                </a:cubicBezTo>
                <a:cubicBezTo>
                  <a:pt x="1929811" y="1693495"/>
                  <a:pt x="2025979" y="1690368"/>
                  <a:pt x="2121951" y="1685872"/>
                </a:cubicBezTo>
                <a:cubicBezTo>
                  <a:pt x="2168667" y="1683722"/>
                  <a:pt x="2215383" y="1677663"/>
                  <a:pt x="2262099" y="1673949"/>
                </a:cubicBezTo>
                <a:cubicBezTo>
                  <a:pt x="2266203" y="1673558"/>
                  <a:pt x="2272067" y="1675122"/>
                  <a:pt x="2274608" y="1678054"/>
                </a:cubicBezTo>
                <a:cubicBezTo>
                  <a:pt x="2339893" y="1754284"/>
                  <a:pt x="2404200" y="1831102"/>
                  <a:pt x="2462839" y="1912610"/>
                </a:cubicBezTo>
                <a:cubicBezTo>
                  <a:pt x="2473394" y="1927465"/>
                  <a:pt x="2483558" y="1942711"/>
                  <a:pt x="2493527" y="1957762"/>
                </a:cubicBezTo>
                <a:cubicBezTo>
                  <a:pt x="2496655" y="1962453"/>
                  <a:pt x="2499000" y="1967926"/>
                  <a:pt x="2502323" y="1973790"/>
                </a:cubicBezTo>
                <a:cubicBezTo>
                  <a:pt x="2494895" y="1975158"/>
                  <a:pt x="2488641" y="1976331"/>
                  <a:pt x="2482386" y="1977699"/>
                </a:cubicBezTo>
                <a:cubicBezTo>
                  <a:pt x="2451112" y="1977699"/>
                  <a:pt x="2419837" y="1977699"/>
                  <a:pt x="2388563" y="1977699"/>
                </a:cubicBezTo>
                <a:cubicBezTo>
                  <a:pt x="2385045" y="1977308"/>
                  <a:pt x="2381527" y="1976331"/>
                  <a:pt x="2378008" y="1976331"/>
                </a:cubicBezTo>
                <a:cubicBezTo>
                  <a:pt x="2322106" y="1974963"/>
                  <a:pt x="2266008" y="1972813"/>
                  <a:pt x="2209910" y="1972422"/>
                </a:cubicBezTo>
                <a:cubicBezTo>
                  <a:pt x="1806669" y="1969685"/>
                  <a:pt x="1403427" y="1967340"/>
                  <a:pt x="1000382" y="1964799"/>
                </a:cubicBezTo>
                <a:cubicBezTo>
                  <a:pt x="724192" y="1963235"/>
                  <a:pt x="448002" y="1961867"/>
                  <a:pt x="171812" y="1960107"/>
                </a:cubicBezTo>
                <a:cubicBezTo>
                  <a:pt x="114542" y="1959716"/>
                  <a:pt x="57271" y="1957566"/>
                  <a:pt x="0" y="1956198"/>
                </a:cubicBezTo>
                <a:cubicBezTo>
                  <a:pt x="0" y="1955612"/>
                  <a:pt x="0" y="1954830"/>
                  <a:pt x="0" y="1954243"/>
                </a:cubicBezTo>
                <a:cubicBezTo>
                  <a:pt x="14073" y="1938997"/>
                  <a:pt x="27365" y="1922774"/>
                  <a:pt x="42416" y="1908505"/>
                </a:cubicBezTo>
                <a:cubicBezTo>
                  <a:pt x="94409" y="1858662"/>
                  <a:pt x="139756" y="1803541"/>
                  <a:pt x="180804" y="1744511"/>
                </a:cubicBezTo>
                <a:cubicBezTo>
                  <a:pt x="189209" y="1732588"/>
                  <a:pt x="196636" y="1719883"/>
                  <a:pt x="202500" y="1706591"/>
                </a:cubicBezTo>
                <a:cubicBezTo>
                  <a:pt x="205628" y="1699750"/>
                  <a:pt x="209146" y="1696036"/>
                  <a:pt x="215987" y="1694668"/>
                </a:cubicBezTo>
                <a:cubicBezTo>
                  <a:pt x="220092" y="1693886"/>
                  <a:pt x="224197" y="1692713"/>
                  <a:pt x="228497" y="1692322"/>
                </a:cubicBezTo>
                <a:cubicBezTo>
                  <a:pt x="323101" y="1681963"/>
                  <a:pt x="417510" y="1680008"/>
                  <a:pt x="511919" y="1695059"/>
                </a:cubicBezTo>
                <a:cubicBezTo>
                  <a:pt x="532051" y="1698186"/>
                  <a:pt x="538893" y="1692322"/>
                  <a:pt x="536156" y="1671799"/>
                </a:cubicBezTo>
                <a:cubicBezTo>
                  <a:pt x="535179" y="1664567"/>
                  <a:pt x="532442" y="1653621"/>
                  <a:pt x="527556" y="1651666"/>
                </a:cubicBezTo>
                <a:cubicBezTo>
                  <a:pt x="515046" y="1646389"/>
                  <a:pt x="509964" y="1636615"/>
                  <a:pt x="505859" y="1625670"/>
                </a:cubicBezTo>
                <a:cubicBezTo>
                  <a:pt x="491395" y="1588727"/>
                  <a:pt x="485140" y="1550221"/>
                  <a:pt x="489245" y="1510737"/>
                </a:cubicBezTo>
                <a:cubicBezTo>
                  <a:pt x="492177" y="1482395"/>
                  <a:pt x="499409" y="1454443"/>
                  <a:pt x="518369" y="1432161"/>
                </a:cubicBezTo>
                <a:cubicBezTo>
                  <a:pt x="531856" y="1416133"/>
                  <a:pt x="534983" y="1401278"/>
                  <a:pt x="524819" y="1382318"/>
                </a:cubicBezTo>
                <a:cubicBezTo>
                  <a:pt x="516414" y="1366876"/>
                  <a:pt x="515242" y="1349675"/>
                  <a:pt x="521692" y="1333061"/>
                </a:cubicBezTo>
                <a:cubicBezTo>
                  <a:pt x="523842" y="1327783"/>
                  <a:pt x="527947" y="1321137"/>
                  <a:pt x="532833" y="1319378"/>
                </a:cubicBezTo>
                <a:cubicBezTo>
                  <a:pt x="540261" y="1316446"/>
                  <a:pt x="542997" y="1311755"/>
                  <a:pt x="543584" y="1305109"/>
                </a:cubicBezTo>
                <a:cubicBezTo>
                  <a:pt x="545539" y="1285759"/>
                  <a:pt x="548275" y="1266212"/>
                  <a:pt x="548861" y="1246861"/>
                </a:cubicBezTo>
                <a:cubicBezTo>
                  <a:pt x="549839" y="1219106"/>
                  <a:pt x="549057" y="1191154"/>
                  <a:pt x="549057" y="1163594"/>
                </a:cubicBezTo>
                <a:cubicBezTo>
                  <a:pt x="543193" y="1167308"/>
                  <a:pt x="536547" y="1171412"/>
                  <a:pt x="528729" y="1176299"/>
                </a:cubicBezTo>
                <a:cubicBezTo>
                  <a:pt x="528533" y="1171999"/>
                  <a:pt x="528338" y="1169458"/>
                  <a:pt x="528142" y="1167112"/>
                </a:cubicBezTo>
                <a:cubicBezTo>
                  <a:pt x="526188" y="1130365"/>
                  <a:pt x="532051" y="1093032"/>
                  <a:pt x="517978" y="1057262"/>
                </a:cubicBezTo>
                <a:cubicBezTo>
                  <a:pt x="516414" y="1053157"/>
                  <a:pt x="516414" y="1048270"/>
                  <a:pt x="516219" y="1043775"/>
                </a:cubicBezTo>
                <a:cubicBezTo>
                  <a:pt x="515242" y="1000186"/>
                  <a:pt x="514069" y="956598"/>
                  <a:pt x="513678" y="912814"/>
                </a:cubicBezTo>
                <a:cubicBezTo>
                  <a:pt x="513678" y="899327"/>
                  <a:pt x="516414" y="886036"/>
                  <a:pt x="517196" y="872549"/>
                </a:cubicBezTo>
                <a:cubicBezTo>
                  <a:pt x="517392" y="868053"/>
                  <a:pt x="516805" y="862580"/>
                  <a:pt x="514460" y="858866"/>
                </a:cubicBezTo>
                <a:cubicBezTo>
                  <a:pt x="506055" y="844598"/>
                  <a:pt x="497064" y="830720"/>
                  <a:pt x="487877" y="816842"/>
                </a:cubicBezTo>
                <a:cubicBezTo>
                  <a:pt x="481036" y="806678"/>
                  <a:pt x="479472" y="795341"/>
                  <a:pt x="478690" y="783613"/>
                </a:cubicBezTo>
                <a:cubicBezTo>
                  <a:pt x="475563" y="736506"/>
                  <a:pt x="472631" y="689400"/>
                  <a:pt x="468330" y="642293"/>
                </a:cubicBezTo>
                <a:cubicBezTo>
                  <a:pt x="466962" y="627633"/>
                  <a:pt x="470285" y="615710"/>
                  <a:pt x="479863" y="605546"/>
                </a:cubicBezTo>
                <a:cubicBezTo>
                  <a:pt x="487290" y="597727"/>
                  <a:pt x="489245" y="588736"/>
                  <a:pt x="490222" y="578963"/>
                </a:cubicBezTo>
                <a:cubicBezTo>
                  <a:pt x="497454" y="505078"/>
                  <a:pt x="504100" y="431192"/>
                  <a:pt x="512114" y="357307"/>
                </a:cubicBezTo>
                <a:cubicBezTo>
                  <a:pt x="518955" y="295541"/>
                  <a:pt x="526579" y="233579"/>
                  <a:pt x="545343" y="174158"/>
                </a:cubicBezTo>
                <a:cubicBezTo>
                  <a:pt x="555116" y="142884"/>
                  <a:pt x="567430" y="112196"/>
                  <a:pt x="581113" y="82486"/>
                </a:cubicBezTo>
                <a:cubicBezTo>
                  <a:pt x="593427" y="56098"/>
                  <a:pt x="616492" y="42611"/>
                  <a:pt x="646007" y="40656"/>
                </a:cubicBezTo>
                <a:cubicBezTo>
                  <a:pt x="655780" y="40070"/>
                  <a:pt x="665553" y="39875"/>
                  <a:pt x="675131" y="38506"/>
                </a:cubicBezTo>
                <a:cubicBezTo>
                  <a:pt x="691745" y="35965"/>
                  <a:pt x="709337" y="35183"/>
                  <a:pt x="724778" y="29124"/>
                </a:cubicBezTo>
                <a:cubicBezTo>
                  <a:pt x="751557" y="18569"/>
                  <a:pt x="778140" y="4496"/>
                  <a:pt x="808046" y="0"/>
                </a:cubicBezTo>
                <a:cubicBezTo>
                  <a:pt x="823097" y="0"/>
                  <a:pt x="837952" y="0"/>
                  <a:pt x="853002" y="0"/>
                </a:cubicBezTo>
                <a:close/>
                <a:moveTo>
                  <a:pt x="549252" y="1158512"/>
                </a:moveTo>
                <a:cubicBezTo>
                  <a:pt x="550230" y="1158903"/>
                  <a:pt x="551011" y="1159294"/>
                  <a:pt x="551989" y="1159489"/>
                </a:cubicBezTo>
                <a:cubicBezTo>
                  <a:pt x="564108" y="1149130"/>
                  <a:pt x="574272" y="1136815"/>
                  <a:pt x="578963" y="1121374"/>
                </a:cubicBezTo>
                <a:cubicBezTo>
                  <a:pt x="585804" y="1099091"/>
                  <a:pt x="591277" y="1076222"/>
                  <a:pt x="596945" y="1053548"/>
                </a:cubicBezTo>
                <a:cubicBezTo>
                  <a:pt x="600659" y="1038106"/>
                  <a:pt x="603787" y="1022665"/>
                  <a:pt x="607109" y="1007028"/>
                </a:cubicBezTo>
                <a:cubicBezTo>
                  <a:pt x="607696" y="1003900"/>
                  <a:pt x="608869" y="1000186"/>
                  <a:pt x="607891" y="997645"/>
                </a:cubicBezTo>
                <a:cubicBezTo>
                  <a:pt x="596359" y="966958"/>
                  <a:pt x="584631" y="936661"/>
                  <a:pt x="572903" y="906169"/>
                </a:cubicBezTo>
                <a:cubicBezTo>
                  <a:pt x="571340" y="906364"/>
                  <a:pt x="569776" y="906755"/>
                  <a:pt x="568017" y="906950"/>
                </a:cubicBezTo>
                <a:cubicBezTo>
                  <a:pt x="561762" y="990804"/>
                  <a:pt x="555507" y="1074658"/>
                  <a:pt x="549252" y="1158512"/>
                </a:cubicBezTo>
                <a:close/>
              </a:path>
            </a:pathLst>
          </a:custGeom>
          <a:solidFill>
            <a:schemeClr val="accent4"/>
          </a:solidFill>
          <a:ln w="19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AA538-B18E-44EF-9669-FC6C6C819746}"/>
              </a:ext>
            </a:extLst>
          </p:cNvPr>
          <p:cNvSpPr txBox="1"/>
          <p:nvPr/>
        </p:nvSpPr>
        <p:spPr>
          <a:xfrm>
            <a:off x="6849658" y="86013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HATI - HATI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543F8-B7DD-4881-AD44-544B1BFAF8C6}"/>
              </a:ext>
            </a:extLst>
          </p:cNvPr>
          <p:cNvSpPr txBox="1"/>
          <p:nvPr/>
        </p:nvSpPr>
        <p:spPr>
          <a:xfrm>
            <a:off x="6849658" y="150729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DIGITAL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550954-7821-4D29-9A63-B7FF479AA1A3}"/>
              </a:ext>
            </a:extLst>
          </p:cNvPr>
          <p:cNvGrpSpPr/>
          <p:nvPr/>
        </p:nvGrpSpPr>
        <p:grpSpPr>
          <a:xfrm>
            <a:off x="660603" y="2736347"/>
            <a:ext cx="4321300" cy="3039818"/>
            <a:chOff x="1546362" y="2786226"/>
            <a:chExt cx="4321300" cy="3039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5B409F-2140-4F4D-91B4-DEF4952465FB}"/>
                </a:ext>
              </a:extLst>
            </p:cNvPr>
            <p:cNvSpPr txBox="1"/>
            <p:nvPr/>
          </p:nvSpPr>
          <p:spPr>
            <a:xfrm>
              <a:off x="1546363" y="278622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TANAH WAKAF DIGITAL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5E9486-6433-4EE6-8D73-57E2FBF09B7C}"/>
                </a:ext>
              </a:extLst>
            </p:cNvPr>
            <p:cNvSpPr txBox="1"/>
            <p:nvPr/>
          </p:nvSpPr>
          <p:spPr>
            <a:xfrm>
              <a:off x="1546363" y="5198250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MANAGEMENT BERKELANJUTAN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23C2AA-9914-4D9D-9940-B13892984699}"/>
                </a:ext>
              </a:extLst>
            </p:cNvPr>
            <p:cNvSpPr txBox="1"/>
            <p:nvPr/>
          </p:nvSpPr>
          <p:spPr>
            <a:xfrm>
              <a:off x="1546362" y="3979705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PRILAKU DIGITAL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56A1B8-6FF5-4713-9E38-00237C0033C5}"/>
                </a:ext>
              </a:extLst>
            </p:cNvPr>
            <p:cNvSpPr txBox="1"/>
            <p:nvPr/>
          </p:nvSpPr>
          <p:spPr>
            <a:xfrm>
              <a:off x="2134919" y="3117969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PASTIKAN SECARA AMAN BERDIRI DI TANAH SENDIRI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C2FA5-39CE-4E0A-85AF-A54F6B83423D}"/>
                </a:ext>
              </a:extLst>
            </p:cNvPr>
            <p:cNvSpPr txBox="1"/>
            <p:nvPr/>
          </p:nvSpPr>
          <p:spPr>
            <a:xfrm>
              <a:off x="2134919" y="4335591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KEBIASAAN DIGITAL YANG MERUSAK KESUCIAN MASJID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1DDA24-1F85-4DB5-A323-6F73BFC2CE5C}"/>
                </a:ext>
              </a:extLst>
            </p:cNvPr>
            <p:cNvSpPr txBox="1"/>
            <p:nvPr/>
          </p:nvSpPr>
          <p:spPr>
            <a:xfrm>
              <a:off x="2134919" y="5549045"/>
              <a:ext cx="3732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 TERINTEGRASI YANG MEMUDAHKAN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527A78-15AE-40E5-99C4-2476DCD6103A}"/>
              </a:ext>
            </a:extLst>
          </p:cNvPr>
          <p:cNvSpPr/>
          <p:nvPr/>
        </p:nvSpPr>
        <p:spPr>
          <a:xfrm>
            <a:off x="990167" y="-10185"/>
            <a:ext cx="424101" cy="997705"/>
          </a:xfrm>
          <a:custGeom>
            <a:avLst/>
            <a:gdLst>
              <a:gd name="connsiteX0" fmla="*/ 279672 w 424101"/>
              <a:gd name="connsiteY0" fmla="*/ 568842 h 997705"/>
              <a:gd name="connsiteX1" fmla="*/ 230142 w 424101"/>
              <a:gd name="connsiteY1" fmla="*/ 873642 h 997705"/>
              <a:gd name="connsiteX2" fmla="*/ 328250 w 424101"/>
              <a:gd name="connsiteY2" fmla="*/ 842210 h 997705"/>
              <a:gd name="connsiteX3" fmla="*/ 279672 w 424101"/>
              <a:gd name="connsiteY3" fmla="*/ 568842 h 997705"/>
              <a:gd name="connsiteX4" fmla="*/ 152990 w 424101"/>
              <a:gd name="connsiteY4" fmla="*/ 568842 h 997705"/>
              <a:gd name="connsiteX5" fmla="*/ 103460 w 424101"/>
              <a:gd name="connsiteY5" fmla="*/ 640280 h 997705"/>
              <a:gd name="connsiteX6" fmla="*/ 102507 w 424101"/>
              <a:gd name="connsiteY6" fmla="*/ 828875 h 997705"/>
              <a:gd name="connsiteX7" fmla="*/ 192042 w 424101"/>
              <a:gd name="connsiteY7" fmla="*/ 874595 h 997705"/>
              <a:gd name="connsiteX8" fmla="*/ 205377 w 424101"/>
              <a:gd name="connsiteY8" fmla="*/ 853640 h 997705"/>
              <a:gd name="connsiteX9" fmla="*/ 152990 w 424101"/>
              <a:gd name="connsiteY9" fmla="*/ 568842 h 997705"/>
              <a:gd name="connsiteX10" fmla="*/ 57740 w 424101"/>
              <a:gd name="connsiteY10" fmla="*/ 567890 h 997705"/>
              <a:gd name="connsiteX11" fmla="*/ 73932 w 424101"/>
              <a:gd name="connsiteY11" fmla="*/ 841257 h 997705"/>
              <a:gd name="connsiteX12" fmla="*/ 57740 w 424101"/>
              <a:gd name="connsiteY12" fmla="*/ 567890 h 997705"/>
              <a:gd name="connsiteX13" fmla="*/ 370160 w 424101"/>
              <a:gd name="connsiteY13" fmla="*/ 557412 h 997705"/>
              <a:gd name="connsiteX14" fmla="*/ 354920 w 424101"/>
              <a:gd name="connsiteY14" fmla="*/ 842210 h 997705"/>
              <a:gd name="connsiteX15" fmla="*/ 370160 w 424101"/>
              <a:gd name="connsiteY15" fmla="*/ 557412 h 997705"/>
              <a:gd name="connsiteX16" fmla="*/ 207282 w 424101"/>
              <a:gd name="connsiteY16" fmla="*/ 0 h 997705"/>
              <a:gd name="connsiteX17" fmla="*/ 222075 w 424101"/>
              <a:gd name="connsiteY17" fmla="*/ 0 h 997705"/>
              <a:gd name="connsiteX18" fmla="*/ 222522 w 424101"/>
              <a:gd name="connsiteY18" fmla="*/ 203082 h 997705"/>
              <a:gd name="connsiteX19" fmla="*/ 246335 w 424101"/>
              <a:gd name="connsiteY19" fmla="*/ 268805 h 997705"/>
              <a:gd name="connsiteX20" fmla="*/ 309200 w 424101"/>
              <a:gd name="connsiteY20" fmla="*/ 339290 h 997705"/>
              <a:gd name="connsiteX21" fmla="*/ 360635 w 424101"/>
              <a:gd name="connsiteY21" fmla="*/ 453590 h 997705"/>
              <a:gd name="connsiteX22" fmla="*/ 382542 w 424101"/>
              <a:gd name="connsiteY22" fmla="*/ 513597 h 997705"/>
              <a:gd name="connsiteX23" fmla="*/ 380637 w 424101"/>
              <a:gd name="connsiteY23" fmla="*/ 836495 h 997705"/>
              <a:gd name="connsiteX24" fmla="*/ 384447 w 424101"/>
              <a:gd name="connsiteY24" fmla="*/ 903170 h 997705"/>
              <a:gd name="connsiteX25" fmla="*/ 357777 w 424101"/>
              <a:gd name="connsiteY25" fmla="*/ 976512 h 997705"/>
              <a:gd name="connsiteX26" fmla="*/ 61550 w 424101"/>
              <a:gd name="connsiteY26" fmla="*/ 974607 h 997705"/>
              <a:gd name="connsiteX27" fmla="*/ 37737 w 424101"/>
              <a:gd name="connsiteY27" fmla="*/ 906027 h 997705"/>
              <a:gd name="connsiteX28" fmla="*/ 39642 w 424101"/>
              <a:gd name="connsiteY28" fmla="*/ 828875 h 997705"/>
              <a:gd name="connsiteX29" fmla="*/ 48215 w 424101"/>
              <a:gd name="connsiteY29" fmla="*/ 502167 h 997705"/>
              <a:gd name="connsiteX30" fmla="*/ 64407 w 424101"/>
              <a:gd name="connsiteY30" fmla="*/ 457400 h 997705"/>
              <a:gd name="connsiteX31" fmla="*/ 113937 w 424101"/>
              <a:gd name="connsiteY31" fmla="*/ 343100 h 997705"/>
              <a:gd name="connsiteX32" fmla="*/ 207282 w 424101"/>
              <a:gd name="connsiteY32" fmla="*/ 101165 h 99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4101" h="997705">
                <a:moveTo>
                  <a:pt x="279672" y="568842"/>
                </a:moveTo>
                <a:cubicBezTo>
                  <a:pt x="217760" y="664092"/>
                  <a:pt x="235857" y="769820"/>
                  <a:pt x="230142" y="873642"/>
                </a:cubicBezTo>
                <a:cubicBezTo>
                  <a:pt x="304437" y="875547"/>
                  <a:pt x="314915" y="871737"/>
                  <a:pt x="328250" y="842210"/>
                </a:cubicBezTo>
                <a:cubicBezTo>
                  <a:pt x="370160" y="745055"/>
                  <a:pt x="353015" y="644090"/>
                  <a:pt x="279672" y="568842"/>
                </a:cubicBezTo>
                <a:close/>
                <a:moveTo>
                  <a:pt x="152990" y="568842"/>
                </a:moveTo>
                <a:cubicBezTo>
                  <a:pt x="135845" y="592655"/>
                  <a:pt x="112985" y="613610"/>
                  <a:pt x="103460" y="640280"/>
                </a:cubicBezTo>
                <a:cubicBezTo>
                  <a:pt x="80600" y="702192"/>
                  <a:pt x="82505" y="766010"/>
                  <a:pt x="102507" y="828875"/>
                </a:cubicBezTo>
                <a:cubicBezTo>
                  <a:pt x="114890" y="866022"/>
                  <a:pt x="155847" y="888882"/>
                  <a:pt x="192042" y="874595"/>
                </a:cubicBezTo>
                <a:cubicBezTo>
                  <a:pt x="198710" y="871737"/>
                  <a:pt x="206330" y="860307"/>
                  <a:pt x="205377" y="853640"/>
                </a:cubicBezTo>
                <a:cubicBezTo>
                  <a:pt x="195852" y="758390"/>
                  <a:pt x="220617" y="656472"/>
                  <a:pt x="152990" y="568842"/>
                </a:cubicBezTo>
                <a:close/>
                <a:moveTo>
                  <a:pt x="57740" y="567890"/>
                </a:moveTo>
                <a:cubicBezTo>
                  <a:pt x="4400" y="634565"/>
                  <a:pt x="20592" y="805062"/>
                  <a:pt x="73932" y="841257"/>
                </a:cubicBezTo>
                <a:cubicBezTo>
                  <a:pt x="68217" y="755532"/>
                  <a:pt x="62502" y="661235"/>
                  <a:pt x="57740" y="567890"/>
                </a:cubicBezTo>
                <a:close/>
                <a:moveTo>
                  <a:pt x="370160" y="557412"/>
                </a:moveTo>
                <a:cubicBezTo>
                  <a:pt x="378732" y="653615"/>
                  <a:pt x="391115" y="749817"/>
                  <a:pt x="354920" y="842210"/>
                </a:cubicBezTo>
                <a:cubicBezTo>
                  <a:pt x="417785" y="753627"/>
                  <a:pt x="424452" y="616467"/>
                  <a:pt x="370160" y="557412"/>
                </a:cubicBezTo>
                <a:close/>
                <a:moveTo>
                  <a:pt x="207282" y="0"/>
                </a:moveTo>
                <a:lnTo>
                  <a:pt x="222075" y="0"/>
                </a:lnTo>
                <a:lnTo>
                  <a:pt x="222522" y="203082"/>
                </a:lnTo>
                <a:cubicBezTo>
                  <a:pt x="222522" y="224990"/>
                  <a:pt x="233952" y="249755"/>
                  <a:pt x="246335" y="268805"/>
                </a:cubicBezTo>
                <a:cubicBezTo>
                  <a:pt x="264432" y="294522"/>
                  <a:pt x="287292" y="316430"/>
                  <a:pt x="309200" y="339290"/>
                </a:cubicBezTo>
                <a:cubicBezTo>
                  <a:pt x="340632" y="371675"/>
                  <a:pt x="366350" y="403107"/>
                  <a:pt x="360635" y="453590"/>
                </a:cubicBezTo>
                <a:cubicBezTo>
                  <a:pt x="358730" y="472640"/>
                  <a:pt x="373017" y="494547"/>
                  <a:pt x="382542" y="513597"/>
                </a:cubicBezTo>
                <a:cubicBezTo>
                  <a:pt x="435882" y="622182"/>
                  <a:pt x="440645" y="729815"/>
                  <a:pt x="380637" y="836495"/>
                </a:cubicBezTo>
                <a:cubicBezTo>
                  <a:pt x="365397" y="863165"/>
                  <a:pt x="370160" y="880310"/>
                  <a:pt x="384447" y="903170"/>
                </a:cubicBezTo>
                <a:cubicBezTo>
                  <a:pt x="412070" y="946032"/>
                  <a:pt x="407307" y="963177"/>
                  <a:pt x="357777" y="976512"/>
                </a:cubicBezTo>
                <a:cubicBezTo>
                  <a:pt x="259670" y="1004135"/>
                  <a:pt x="159657" y="1006040"/>
                  <a:pt x="61550" y="974607"/>
                </a:cubicBezTo>
                <a:cubicBezTo>
                  <a:pt x="15830" y="960320"/>
                  <a:pt x="11067" y="944127"/>
                  <a:pt x="37737" y="906027"/>
                </a:cubicBezTo>
                <a:cubicBezTo>
                  <a:pt x="56787" y="878405"/>
                  <a:pt x="55835" y="858402"/>
                  <a:pt x="39642" y="828875"/>
                </a:cubicBezTo>
                <a:cubicBezTo>
                  <a:pt x="-20365" y="719337"/>
                  <a:pt x="-7983" y="609800"/>
                  <a:pt x="48215" y="502167"/>
                </a:cubicBezTo>
                <a:cubicBezTo>
                  <a:pt x="55835" y="487880"/>
                  <a:pt x="66312" y="470735"/>
                  <a:pt x="64407" y="457400"/>
                </a:cubicBezTo>
                <a:cubicBezTo>
                  <a:pt x="57740" y="407870"/>
                  <a:pt x="77742" y="370722"/>
                  <a:pt x="113937" y="343100"/>
                </a:cubicBezTo>
                <a:cubicBezTo>
                  <a:pt x="193947" y="280235"/>
                  <a:pt x="209187" y="199272"/>
                  <a:pt x="207282" y="101165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9961DC-1415-481F-B374-286672840FDF}"/>
              </a:ext>
            </a:extLst>
          </p:cNvPr>
          <p:cNvSpPr/>
          <p:nvPr/>
        </p:nvSpPr>
        <p:spPr>
          <a:xfrm>
            <a:off x="1896490" y="-10185"/>
            <a:ext cx="594292" cy="1844267"/>
          </a:xfrm>
          <a:custGeom>
            <a:avLst/>
            <a:gdLst>
              <a:gd name="connsiteX0" fmla="*/ 335772 w 594292"/>
              <a:gd name="connsiteY0" fmla="*/ 1738512 h 1844267"/>
              <a:gd name="connsiteX1" fmla="*/ 339581 w 594292"/>
              <a:gd name="connsiteY1" fmla="*/ 1811855 h 1844267"/>
              <a:gd name="connsiteX2" fmla="*/ 335772 w 594292"/>
              <a:gd name="connsiteY2" fmla="*/ 1738512 h 1844267"/>
              <a:gd name="connsiteX3" fmla="*/ 269097 w 594292"/>
              <a:gd name="connsiteY3" fmla="*/ 1736607 h 1844267"/>
              <a:gd name="connsiteX4" fmla="*/ 250999 w 594292"/>
              <a:gd name="connsiteY4" fmla="*/ 1794710 h 1844267"/>
              <a:gd name="connsiteX5" fmla="*/ 276717 w 594292"/>
              <a:gd name="connsiteY5" fmla="*/ 1796615 h 1844267"/>
              <a:gd name="connsiteX6" fmla="*/ 269097 w 594292"/>
              <a:gd name="connsiteY6" fmla="*/ 1736607 h 1844267"/>
              <a:gd name="connsiteX7" fmla="*/ 203374 w 594292"/>
              <a:gd name="connsiteY7" fmla="*/ 1731845 h 1844267"/>
              <a:gd name="connsiteX8" fmla="*/ 192897 w 594292"/>
              <a:gd name="connsiteY8" fmla="*/ 1802330 h 1844267"/>
              <a:gd name="connsiteX9" fmla="*/ 203374 w 594292"/>
              <a:gd name="connsiteY9" fmla="*/ 1731845 h 1844267"/>
              <a:gd name="connsiteX10" fmla="*/ 391969 w 594292"/>
              <a:gd name="connsiteY10" fmla="*/ 1728987 h 1844267"/>
              <a:gd name="connsiteX11" fmla="*/ 413876 w 594292"/>
              <a:gd name="connsiteY11" fmla="*/ 1801377 h 1844267"/>
              <a:gd name="connsiteX12" fmla="*/ 391969 w 594292"/>
              <a:gd name="connsiteY12" fmla="*/ 1728987 h 1844267"/>
              <a:gd name="connsiteX13" fmla="*/ 215756 w 594292"/>
              <a:gd name="connsiteY13" fmla="*/ 1236545 h 1844267"/>
              <a:gd name="connsiteX14" fmla="*/ 140509 w 594292"/>
              <a:gd name="connsiteY14" fmla="*/ 1345130 h 1844267"/>
              <a:gd name="connsiteX15" fmla="*/ 135747 w 594292"/>
              <a:gd name="connsiteY15" fmla="*/ 1587065 h 1844267"/>
              <a:gd name="connsiteX16" fmla="*/ 231949 w 594292"/>
              <a:gd name="connsiteY16" fmla="*/ 1675647 h 1844267"/>
              <a:gd name="connsiteX17" fmla="*/ 288147 w 594292"/>
              <a:gd name="connsiteY17" fmla="*/ 1627070 h 1844267"/>
              <a:gd name="connsiteX18" fmla="*/ 273859 w 594292"/>
              <a:gd name="connsiteY18" fmla="*/ 1358465 h 1844267"/>
              <a:gd name="connsiteX19" fmla="*/ 258619 w 594292"/>
              <a:gd name="connsiteY19" fmla="*/ 1316555 h 1844267"/>
              <a:gd name="connsiteX20" fmla="*/ 215756 w 594292"/>
              <a:gd name="connsiteY20" fmla="*/ 1236545 h 1844267"/>
              <a:gd name="connsiteX21" fmla="*/ 391969 w 594292"/>
              <a:gd name="connsiteY21" fmla="*/ 1235592 h 1844267"/>
              <a:gd name="connsiteX22" fmla="*/ 369109 w 594292"/>
              <a:gd name="connsiteY22" fmla="*/ 1288932 h 1844267"/>
              <a:gd name="connsiteX23" fmla="*/ 335772 w 594292"/>
              <a:gd name="connsiteY23" fmla="*/ 1362275 h 1844267"/>
              <a:gd name="connsiteX24" fmla="*/ 324342 w 594292"/>
              <a:gd name="connsiteY24" fmla="*/ 1559442 h 1844267"/>
              <a:gd name="connsiteX25" fmla="*/ 324342 w 594292"/>
              <a:gd name="connsiteY25" fmla="*/ 1672790 h 1844267"/>
              <a:gd name="connsiteX26" fmla="*/ 475789 w 594292"/>
              <a:gd name="connsiteY26" fmla="*/ 1582302 h 1844267"/>
              <a:gd name="connsiteX27" fmla="*/ 491029 w 594292"/>
              <a:gd name="connsiteY27" fmla="*/ 1439427 h 1844267"/>
              <a:gd name="connsiteX28" fmla="*/ 451976 w 594292"/>
              <a:gd name="connsiteY28" fmla="*/ 1304172 h 1844267"/>
              <a:gd name="connsiteX29" fmla="*/ 391969 w 594292"/>
              <a:gd name="connsiteY29" fmla="*/ 1235592 h 1844267"/>
              <a:gd name="connsiteX30" fmla="*/ 83359 w 594292"/>
              <a:gd name="connsiteY30" fmla="*/ 1222257 h 1844267"/>
              <a:gd name="connsiteX31" fmla="*/ 112886 w 594292"/>
              <a:gd name="connsiteY31" fmla="*/ 1641357 h 1844267"/>
              <a:gd name="connsiteX32" fmla="*/ 84311 w 594292"/>
              <a:gd name="connsiteY32" fmla="*/ 1437522 h 1844267"/>
              <a:gd name="connsiteX33" fmla="*/ 83359 w 594292"/>
              <a:gd name="connsiteY33" fmla="*/ 1222257 h 1844267"/>
              <a:gd name="connsiteX34" fmla="*/ 519604 w 594292"/>
              <a:gd name="connsiteY34" fmla="*/ 1217495 h 1844267"/>
              <a:gd name="connsiteX35" fmla="*/ 529129 w 594292"/>
              <a:gd name="connsiteY35" fmla="*/ 1432760 h 1844267"/>
              <a:gd name="connsiteX36" fmla="*/ 499601 w 594292"/>
              <a:gd name="connsiteY36" fmla="*/ 1630880 h 1844267"/>
              <a:gd name="connsiteX37" fmla="*/ 519604 w 594292"/>
              <a:gd name="connsiteY37" fmla="*/ 1217495 h 1844267"/>
              <a:gd name="connsiteX38" fmla="*/ 289587 w 594292"/>
              <a:gd name="connsiteY38" fmla="*/ 0 h 1844267"/>
              <a:gd name="connsiteX39" fmla="*/ 308149 w 594292"/>
              <a:gd name="connsiteY39" fmla="*/ 0 h 1844267"/>
              <a:gd name="connsiteX40" fmla="*/ 308149 w 594292"/>
              <a:gd name="connsiteY40" fmla="*/ 740292 h 1844267"/>
              <a:gd name="connsiteX41" fmla="*/ 334819 w 594292"/>
              <a:gd name="connsiteY41" fmla="*/ 809825 h 1844267"/>
              <a:gd name="connsiteX42" fmla="*/ 473884 w 594292"/>
              <a:gd name="connsiteY42" fmla="*/ 961272 h 1844267"/>
              <a:gd name="connsiteX43" fmla="*/ 505317 w 594292"/>
              <a:gd name="connsiteY43" fmla="*/ 1046997 h 1844267"/>
              <a:gd name="connsiteX44" fmla="*/ 524367 w 594292"/>
              <a:gd name="connsiteY44" fmla="*/ 1137485 h 1844267"/>
              <a:gd name="connsiteX45" fmla="*/ 523414 w 594292"/>
              <a:gd name="connsiteY45" fmla="*/ 1639452 h 1844267"/>
              <a:gd name="connsiteX46" fmla="*/ 523414 w 594292"/>
              <a:gd name="connsiteY46" fmla="*/ 1684220 h 1844267"/>
              <a:gd name="connsiteX47" fmla="*/ 531986 w 594292"/>
              <a:gd name="connsiteY47" fmla="*/ 1698507 h 1844267"/>
              <a:gd name="connsiteX48" fmla="*/ 479599 w 594292"/>
              <a:gd name="connsiteY48" fmla="*/ 1823285 h 1844267"/>
              <a:gd name="connsiteX49" fmla="*/ 131936 w 594292"/>
              <a:gd name="connsiteY49" fmla="*/ 1828047 h 1844267"/>
              <a:gd name="connsiteX50" fmla="*/ 84311 w 594292"/>
              <a:gd name="connsiteY50" fmla="*/ 1813760 h 1844267"/>
              <a:gd name="connsiteX51" fmla="*/ 51926 w 594292"/>
              <a:gd name="connsiteY51" fmla="*/ 1717557 h 1844267"/>
              <a:gd name="connsiteX52" fmla="*/ 56689 w 594292"/>
              <a:gd name="connsiteY52" fmla="*/ 1608020 h 1844267"/>
              <a:gd name="connsiteX53" fmla="*/ 65261 w 594292"/>
              <a:gd name="connsiteY53" fmla="*/ 1155582 h 1844267"/>
              <a:gd name="connsiteX54" fmla="*/ 93836 w 594292"/>
              <a:gd name="connsiteY54" fmla="*/ 1042235 h 1844267"/>
              <a:gd name="connsiteX55" fmla="*/ 120506 w 594292"/>
              <a:gd name="connsiteY55" fmla="*/ 968892 h 1844267"/>
              <a:gd name="connsiteX56" fmla="*/ 265286 w 594292"/>
              <a:gd name="connsiteY56" fmla="*/ 805062 h 1844267"/>
              <a:gd name="connsiteX57" fmla="*/ 289099 w 594292"/>
              <a:gd name="connsiteY57" fmla="*/ 744102 h 184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4292" h="1844267">
                <a:moveTo>
                  <a:pt x="335772" y="1738512"/>
                </a:moveTo>
                <a:cubicBezTo>
                  <a:pt x="311006" y="1765182"/>
                  <a:pt x="315769" y="1790900"/>
                  <a:pt x="339581" y="1811855"/>
                </a:cubicBezTo>
                <a:cubicBezTo>
                  <a:pt x="358631" y="1788042"/>
                  <a:pt x="362442" y="1759467"/>
                  <a:pt x="335772" y="1738512"/>
                </a:cubicBezTo>
                <a:close/>
                <a:moveTo>
                  <a:pt x="269097" y="1736607"/>
                </a:moveTo>
                <a:cubicBezTo>
                  <a:pt x="245284" y="1751847"/>
                  <a:pt x="238616" y="1770897"/>
                  <a:pt x="250999" y="1794710"/>
                </a:cubicBezTo>
                <a:cubicBezTo>
                  <a:pt x="258619" y="1817570"/>
                  <a:pt x="258619" y="1817570"/>
                  <a:pt x="276717" y="1796615"/>
                </a:cubicBezTo>
                <a:cubicBezTo>
                  <a:pt x="294814" y="1775660"/>
                  <a:pt x="291004" y="1754705"/>
                  <a:pt x="269097" y="1736607"/>
                </a:cubicBezTo>
                <a:close/>
                <a:moveTo>
                  <a:pt x="203374" y="1731845"/>
                </a:moveTo>
                <a:cubicBezTo>
                  <a:pt x="184324" y="1751847"/>
                  <a:pt x="159559" y="1772802"/>
                  <a:pt x="192897" y="1802330"/>
                </a:cubicBezTo>
                <a:cubicBezTo>
                  <a:pt x="215756" y="1794710"/>
                  <a:pt x="227186" y="1765182"/>
                  <a:pt x="203374" y="1731845"/>
                </a:cubicBezTo>
                <a:close/>
                <a:moveTo>
                  <a:pt x="391969" y="1728987"/>
                </a:moveTo>
                <a:cubicBezTo>
                  <a:pt x="373872" y="1762325"/>
                  <a:pt x="379586" y="1784232"/>
                  <a:pt x="413876" y="1801377"/>
                </a:cubicBezTo>
                <a:cubicBezTo>
                  <a:pt x="430069" y="1769945"/>
                  <a:pt x="422449" y="1748037"/>
                  <a:pt x="391969" y="1728987"/>
                </a:cubicBezTo>
                <a:close/>
                <a:moveTo>
                  <a:pt x="215756" y="1236545"/>
                </a:moveTo>
                <a:cubicBezTo>
                  <a:pt x="190039" y="1271787"/>
                  <a:pt x="154797" y="1305125"/>
                  <a:pt x="140509" y="1345130"/>
                </a:cubicBezTo>
                <a:cubicBezTo>
                  <a:pt x="112886" y="1423235"/>
                  <a:pt x="114791" y="1505150"/>
                  <a:pt x="135747" y="1587065"/>
                </a:cubicBezTo>
                <a:cubicBezTo>
                  <a:pt x="154797" y="1660407"/>
                  <a:pt x="157654" y="1663265"/>
                  <a:pt x="231949" y="1675647"/>
                </a:cubicBezTo>
                <a:cubicBezTo>
                  <a:pt x="283384" y="1684220"/>
                  <a:pt x="290051" y="1678505"/>
                  <a:pt x="288147" y="1627070"/>
                </a:cubicBezTo>
                <a:cubicBezTo>
                  <a:pt x="284336" y="1537535"/>
                  <a:pt x="279574" y="1448000"/>
                  <a:pt x="273859" y="1358465"/>
                </a:cubicBezTo>
                <a:cubicBezTo>
                  <a:pt x="272906" y="1344177"/>
                  <a:pt x="265286" y="1329890"/>
                  <a:pt x="258619" y="1316555"/>
                </a:cubicBezTo>
                <a:cubicBezTo>
                  <a:pt x="245284" y="1289885"/>
                  <a:pt x="230997" y="1264167"/>
                  <a:pt x="215756" y="1236545"/>
                </a:cubicBezTo>
                <a:close/>
                <a:moveTo>
                  <a:pt x="391969" y="1235592"/>
                </a:moveTo>
                <a:cubicBezTo>
                  <a:pt x="384349" y="1253690"/>
                  <a:pt x="376729" y="1270835"/>
                  <a:pt x="369109" y="1288932"/>
                </a:cubicBezTo>
                <a:cubicBezTo>
                  <a:pt x="357679" y="1313697"/>
                  <a:pt x="338629" y="1337510"/>
                  <a:pt x="335772" y="1362275"/>
                </a:cubicBezTo>
                <a:cubicBezTo>
                  <a:pt x="328151" y="1427997"/>
                  <a:pt x="327199" y="1493720"/>
                  <a:pt x="324342" y="1559442"/>
                </a:cubicBezTo>
                <a:cubicBezTo>
                  <a:pt x="322436" y="1597542"/>
                  <a:pt x="324342" y="1635642"/>
                  <a:pt x="324342" y="1672790"/>
                </a:cubicBezTo>
                <a:cubicBezTo>
                  <a:pt x="418639" y="1687077"/>
                  <a:pt x="456739" y="1666122"/>
                  <a:pt x="475789" y="1582302"/>
                </a:cubicBezTo>
                <a:cubicBezTo>
                  <a:pt x="486267" y="1535630"/>
                  <a:pt x="494839" y="1487052"/>
                  <a:pt x="491029" y="1439427"/>
                </a:cubicBezTo>
                <a:cubicBezTo>
                  <a:pt x="487219" y="1393707"/>
                  <a:pt x="471026" y="1347035"/>
                  <a:pt x="451976" y="1304172"/>
                </a:cubicBezTo>
                <a:cubicBezTo>
                  <a:pt x="439594" y="1277502"/>
                  <a:pt x="412924" y="1257500"/>
                  <a:pt x="391969" y="1235592"/>
                </a:cubicBezTo>
                <a:close/>
                <a:moveTo>
                  <a:pt x="83359" y="1222257"/>
                </a:moveTo>
                <a:cubicBezTo>
                  <a:pt x="2396" y="1340367"/>
                  <a:pt x="22399" y="1565157"/>
                  <a:pt x="112886" y="1641357"/>
                </a:cubicBezTo>
                <a:cubicBezTo>
                  <a:pt x="103361" y="1574682"/>
                  <a:pt x="89074" y="1506102"/>
                  <a:pt x="84311" y="1437522"/>
                </a:cubicBezTo>
                <a:cubicBezTo>
                  <a:pt x="79549" y="1367990"/>
                  <a:pt x="83359" y="1298457"/>
                  <a:pt x="83359" y="1222257"/>
                </a:cubicBezTo>
                <a:close/>
                <a:moveTo>
                  <a:pt x="519604" y="1217495"/>
                </a:moveTo>
                <a:cubicBezTo>
                  <a:pt x="523414" y="1290837"/>
                  <a:pt x="532939" y="1362275"/>
                  <a:pt x="529129" y="1432760"/>
                </a:cubicBezTo>
                <a:cubicBezTo>
                  <a:pt x="525319" y="1502292"/>
                  <a:pt x="509126" y="1570872"/>
                  <a:pt x="499601" y="1630880"/>
                </a:cubicBezTo>
                <a:cubicBezTo>
                  <a:pt x="587231" y="1535630"/>
                  <a:pt x="597709" y="1291790"/>
                  <a:pt x="519604" y="1217495"/>
                </a:cubicBezTo>
                <a:close/>
                <a:moveTo>
                  <a:pt x="289587" y="0"/>
                </a:moveTo>
                <a:lnTo>
                  <a:pt x="308149" y="0"/>
                </a:lnTo>
                <a:lnTo>
                  <a:pt x="308149" y="740292"/>
                </a:lnTo>
                <a:cubicBezTo>
                  <a:pt x="308149" y="768867"/>
                  <a:pt x="315769" y="789822"/>
                  <a:pt x="334819" y="809825"/>
                </a:cubicBezTo>
                <a:cubicBezTo>
                  <a:pt x="382444" y="859355"/>
                  <a:pt x="427211" y="911742"/>
                  <a:pt x="473884" y="961272"/>
                </a:cubicBezTo>
                <a:cubicBezTo>
                  <a:pt x="497697" y="986037"/>
                  <a:pt x="505317" y="1012707"/>
                  <a:pt x="505317" y="1046997"/>
                </a:cubicBezTo>
                <a:cubicBezTo>
                  <a:pt x="505317" y="1077477"/>
                  <a:pt x="510079" y="1110815"/>
                  <a:pt x="524367" y="1137485"/>
                </a:cubicBezTo>
                <a:cubicBezTo>
                  <a:pt x="612949" y="1305125"/>
                  <a:pt x="622474" y="1471812"/>
                  <a:pt x="523414" y="1639452"/>
                </a:cubicBezTo>
                <a:cubicBezTo>
                  <a:pt x="516747" y="1650882"/>
                  <a:pt x="522461" y="1668980"/>
                  <a:pt x="523414" y="1684220"/>
                </a:cubicBezTo>
                <a:cubicBezTo>
                  <a:pt x="523414" y="1688982"/>
                  <a:pt x="529129" y="1693745"/>
                  <a:pt x="531986" y="1698507"/>
                </a:cubicBezTo>
                <a:cubicBezTo>
                  <a:pt x="580564" y="1779470"/>
                  <a:pt x="571992" y="1801377"/>
                  <a:pt x="479599" y="1823285"/>
                </a:cubicBezTo>
                <a:cubicBezTo>
                  <a:pt x="364347" y="1850907"/>
                  <a:pt x="248141" y="1849955"/>
                  <a:pt x="131936" y="1828047"/>
                </a:cubicBezTo>
                <a:cubicBezTo>
                  <a:pt x="115744" y="1825190"/>
                  <a:pt x="99551" y="1819475"/>
                  <a:pt x="84311" y="1813760"/>
                </a:cubicBezTo>
                <a:cubicBezTo>
                  <a:pt x="23351" y="1789947"/>
                  <a:pt x="13826" y="1768992"/>
                  <a:pt x="51926" y="1717557"/>
                </a:cubicBezTo>
                <a:cubicBezTo>
                  <a:pt x="80501" y="1679457"/>
                  <a:pt x="80501" y="1650882"/>
                  <a:pt x="56689" y="1608020"/>
                </a:cubicBezTo>
                <a:cubicBezTo>
                  <a:pt x="-26179" y="1457525"/>
                  <a:pt x="-13796" y="1305125"/>
                  <a:pt x="65261" y="1155582"/>
                </a:cubicBezTo>
                <a:cubicBezTo>
                  <a:pt x="84311" y="1119387"/>
                  <a:pt x="93836" y="1083192"/>
                  <a:pt x="93836" y="1042235"/>
                </a:cubicBezTo>
                <a:cubicBezTo>
                  <a:pt x="93836" y="1017470"/>
                  <a:pt x="105266" y="987942"/>
                  <a:pt x="120506" y="968892"/>
                </a:cubicBezTo>
                <a:cubicBezTo>
                  <a:pt x="166226" y="912695"/>
                  <a:pt x="218614" y="861260"/>
                  <a:pt x="265286" y="805062"/>
                </a:cubicBezTo>
                <a:cubicBezTo>
                  <a:pt x="278622" y="788870"/>
                  <a:pt x="289099" y="765057"/>
                  <a:pt x="289099" y="744102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983FA3-618B-4596-B0A9-11C416417A5D}"/>
              </a:ext>
            </a:extLst>
          </p:cNvPr>
          <p:cNvSpPr/>
          <p:nvPr/>
        </p:nvSpPr>
        <p:spPr>
          <a:xfrm>
            <a:off x="2973004" y="-10186"/>
            <a:ext cx="424101" cy="987520"/>
          </a:xfrm>
          <a:custGeom>
            <a:avLst/>
            <a:gdLst>
              <a:gd name="connsiteX0" fmla="*/ 279672 w 424101"/>
              <a:gd name="connsiteY0" fmla="*/ 558657 h 987520"/>
              <a:gd name="connsiteX1" fmla="*/ 230142 w 424101"/>
              <a:gd name="connsiteY1" fmla="*/ 863457 h 987520"/>
              <a:gd name="connsiteX2" fmla="*/ 328250 w 424101"/>
              <a:gd name="connsiteY2" fmla="*/ 832025 h 987520"/>
              <a:gd name="connsiteX3" fmla="*/ 279672 w 424101"/>
              <a:gd name="connsiteY3" fmla="*/ 558657 h 987520"/>
              <a:gd name="connsiteX4" fmla="*/ 152990 w 424101"/>
              <a:gd name="connsiteY4" fmla="*/ 558657 h 987520"/>
              <a:gd name="connsiteX5" fmla="*/ 103460 w 424101"/>
              <a:gd name="connsiteY5" fmla="*/ 630095 h 987520"/>
              <a:gd name="connsiteX6" fmla="*/ 102507 w 424101"/>
              <a:gd name="connsiteY6" fmla="*/ 818690 h 987520"/>
              <a:gd name="connsiteX7" fmla="*/ 192042 w 424101"/>
              <a:gd name="connsiteY7" fmla="*/ 864410 h 987520"/>
              <a:gd name="connsiteX8" fmla="*/ 205377 w 424101"/>
              <a:gd name="connsiteY8" fmla="*/ 843455 h 987520"/>
              <a:gd name="connsiteX9" fmla="*/ 152990 w 424101"/>
              <a:gd name="connsiteY9" fmla="*/ 558657 h 987520"/>
              <a:gd name="connsiteX10" fmla="*/ 57740 w 424101"/>
              <a:gd name="connsiteY10" fmla="*/ 557705 h 987520"/>
              <a:gd name="connsiteX11" fmla="*/ 73932 w 424101"/>
              <a:gd name="connsiteY11" fmla="*/ 831072 h 987520"/>
              <a:gd name="connsiteX12" fmla="*/ 57740 w 424101"/>
              <a:gd name="connsiteY12" fmla="*/ 557705 h 987520"/>
              <a:gd name="connsiteX13" fmla="*/ 370160 w 424101"/>
              <a:gd name="connsiteY13" fmla="*/ 547227 h 987520"/>
              <a:gd name="connsiteX14" fmla="*/ 354920 w 424101"/>
              <a:gd name="connsiteY14" fmla="*/ 832025 h 987520"/>
              <a:gd name="connsiteX15" fmla="*/ 370160 w 424101"/>
              <a:gd name="connsiteY15" fmla="*/ 547227 h 987520"/>
              <a:gd name="connsiteX16" fmla="*/ 207282 w 424101"/>
              <a:gd name="connsiteY16" fmla="*/ 0 h 987520"/>
              <a:gd name="connsiteX17" fmla="*/ 222098 w 424101"/>
              <a:gd name="connsiteY17" fmla="*/ 0 h 987520"/>
              <a:gd name="connsiteX18" fmla="*/ 222522 w 424101"/>
              <a:gd name="connsiteY18" fmla="*/ 192897 h 987520"/>
              <a:gd name="connsiteX19" fmla="*/ 246335 w 424101"/>
              <a:gd name="connsiteY19" fmla="*/ 258620 h 987520"/>
              <a:gd name="connsiteX20" fmla="*/ 309200 w 424101"/>
              <a:gd name="connsiteY20" fmla="*/ 329105 h 987520"/>
              <a:gd name="connsiteX21" fmla="*/ 360635 w 424101"/>
              <a:gd name="connsiteY21" fmla="*/ 443405 h 987520"/>
              <a:gd name="connsiteX22" fmla="*/ 382542 w 424101"/>
              <a:gd name="connsiteY22" fmla="*/ 503412 h 987520"/>
              <a:gd name="connsiteX23" fmla="*/ 380637 w 424101"/>
              <a:gd name="connsiteY23" fmla="*/ 826310 h 987520"/>
              <a:gd name="connsiteX24" fmla="*/ 384447 w 424101"/>
              <a:gd name="connsiteY24" fmla="*/ 892985 h 987520"/>
              <a:gd name="connsiteX25" fmla="*/ 357777 w 424101"/>
              <a:gd name="connsiteY25" fmla="*/ 966327 h 987520"/>
              <a:gd name="connsiteX26" fmla="*/ 61550 w 424101"/>
              <a:gd name="connsiteY26" fmla="*/ 964422 h 987520"/>
              <a:gd name="connsiteX27" fmla="*/ 37737 w 424101"/>
              <a:gd name="connsiteY27" fmla="*/ 895842 h 987520"/>
              <a:gd name="connsiteX28" fmla="*/ 39642 w 424101"/>
              <a:gd name="connsiteY28" fmla="*/ 818690 h 987520"/>
              <a:gd name="connsiteX29" fmla="*/ 48215 w 424101"/>
              <a:gd name="connsiteY29" fmla="*/ 491982 h 987520"/>
              <a:gd name="connsiteX30" fmla="*/ 64407 w 424101"/>
              <a:gd name="connsiteY30" fmla="*/ 447215 h 987520"/>
              <a:gd name="connsiteX31" fmla="*/ 113937 w 424101"/>
              <a:gd name="connsiteY31" fmla="*/ 332915 h 987520"/>
              <a:gd name="connsiteX32" fmla="*/ 207282 w 424101"/>
              <a:gd name="connsiteY32" fmla="*/ 90980 h 98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4101" h="987520">
                <a:moveTo>
                  <a:pt x="279672" y="558657"/>
                </a:moveTo>
                <a:cubicBezTo>
                  <a:pt x="217760" y="653907"/>
                  <a:pt x="235857" y="759635"/>
                  <a:pt x="230142" y="863457"/>
                </a:cubicBezTo>
                <a:cubicBezTo>
                  <a:pt x="304437" y="865362"/>
                  <a:pt x="314915" y="861552"/>
                  <a:pt x="328250" y="832025"/>
                </a:cubicBezTo>
                <a:cubicBezTo>
                  <a:pt x="370160" y="734870"/>
                  <a:pt x="353015" y="633905"/>
                  <a:pt x="279672" y="558657"/>
                </a:cubicBezTo>
                <a:close/>
                <a:moveTo>
                  <a:pt x="152990" y="558657"/>
                </a:moveTo>
                <a:cubicBezTo>
                  <a:pt x="135845" y="582470"/>
                  <a:pt x="112985" y="603425"/>
                  <a:pt x="103460" y="630095"/>
                </a:cubicBezTo>
                <a:cubicBezTo>
                  <a:pt x="80600" y="692007"/>
                  <a:pt x="82505" y="755825"/>
                  <a:pt x="102507" y="818690"/>
                </a:cubicBezTo>
                <a:cubicBezTo>
                  <a:pt x="114890" y="855837"/>
                  <a:pt x="155847" y="878697"/>
                  <a:pt x="192042" y="864410"/>
                </a:cubicBezTo>
                <a:cubicBezTo>
                  <a:pt x="198710" y="861552"/>
                  <a:pt x="206330" y="850122"/>
                  <a:pt x="205377" y="843455"/>
                </a:cubicBezTo>
                <a:cubicBezTo>
                  <a:pt x="195852" y="748205"/>
                  <a:pt x="220617" y="646287"/>
                  <a:pt x="152990" y="558657"/>
                </a:cubicBezTo>
                <a:close/>
                <a:moveTo>
                  <a:pt x="57740" y="557705"/>
                </a:moveTo>
                <a:cubicBezTo>
                  <a:pt x="4400" y="624380"/>
                  <a:pt x="20592" y="794877"/>
                  <a:pt x="73932" y="831072"/>
                </a:cubicBezTo>
                <a:cubicBezTo>
                  <a:pt x="68217" y="745347"/>
                  <a:pt x="62502" y="651050"/>
                  <a:pt x="57740" y="557705"/>
                </a:cubicBezTo>
                <a:close/>
                <a:moveTo>
                  <a:pt x="370160" y="547227"/>
                </a:moveTo>
                <a:cubicBezTo>
                  <a:pt x="378732" y="643430"/>
                  <a:pt x="391115" y="739632"/>
                  <a:pt x="354920" y="832025"/>
                </a:cubicBezTo>
                <a:cubicBezTo>
                  <a:pt x="417785" y="743442"/>
                  <a:pt x="424452" y="606282"/>
                  <a:pt x="370160" y="547227"/>
                </a:cubicBezTo>
                <a:close/>
                <a:moveTo>
                  <a:pt x="207282" y="0"/>
                </a:moveTo>
                <a:lnTo>
                  <a:pt x="222098" y="0"/>
                </a:lnTo>
                <a:lnTo>
                  <a:pt x="222522" y="192897"/>
                </a:lnTo>
                <a:cubicBezTo>
                  <a:pt x="222522" y="214805"/>
                  <a:pt x="233952" y="239570"/>
                  <a:pt x="246335" y="258620"/>
                </a:cubicBezTo>
                <a:cubicBezTo>
                  <a:pt x="264432" y="284337"/>
                  <a:pt x="287292" y="306245"/>
                  <a:pt x="309200" y="329105"/>
                </a:cubicBezTo>
                <a:cubicBezTo>
                  <a:pt x="340632" y="361490"/>
                  <a:pt x="366350" y="392922"/>
                  <a:pt x="360635" y="443405"/>
                </a:cubicBezTo>
                <a:cubicBezTo>
                  <a:pt x="358730" y="462455"/>
                  <a:pt x="373017" y="484362"/>
                  <a:pt x="382542" y="503412"/>
                </a:cubicBezTo>
                <a:cubicBezTo>
                  <a:pt x="435882" y="611997"/>
                  <a:pt x="440645" y="719630"/>
                  <a:pt x="380637" y="826310"/>
                </a:cubicBezTo>
                <a:cubicBezTo>
                  <a:pt x="365397" y="852980"/>
                  <a:pt x="370160" y="870125"/>
                  <a:pt x="384447" y="892985"/>
                </a:cubicBezTo>
                <a:cubicBezTo>
                  <a:pt x="412070" y="935847"/>
                  <a:pt x="407307" y="952992"/>
                  <a:pt x="357777" y="966327"/>
                </a:cubicBezTo>
                <a:cubicBezTo>
                  <a:pt x="259670" y="993950"/>
                  <a:pt x="159657" y="995855"/>
                  <a:pt x="61550" y="964422"/>
                </a:cubicBezTo>
                <a:cubicBezTo>
                  <a:pt x="15830" y="950135"/>
                  <a:pt x="11067" y="933942"/>
                  <a:pt x="37737" y="895842"/>
                </a:cubicBezTo>
                <a:cubicBezTo>
                  <a:pt x="56787" y="868220"/>
                  <a:pt x="55835" y="848217"/>
                  <a:pt x="39642" y="818690"/>
                </a:cubicBezTo>
                <a:cubicBezTo>
                  <a:pt x="-20365" y="709152"/>
                  <a:pt x="-7983" y="599615"/>
                  <a:pt x="48215" y="491982"/>
                </a:cubicBezTo>
                <a:cubicBezTo>
                  <a:pt x="55835" y="477695"/>
                  <a:pt x="66312" y="460550"/>
                  <a:pt x="64407" y="447215"/>
                </a:cubicBezTo>
                <a:cubicBezTo>
                  <a:pt x="57740" y="397685"/>
                  <a:pt x="77742" y="360537"/>
                  <a:pt x="113937" y="332915"/>
                </a:cubicBezTo>
                <a:cubicBezTo>
                  <a:pt x="193947" y="270050"/>
                  <a:pt x="209187" y="189087"/>
                  <a:pt x="207282" y="9098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246D4D-31A9-4777-A6C7-54B84C3E7411}"/>
              </a:ext>
            </a:extLst>
          </p:cNvPr>
          <p:cNvSpPr/>
          <p:nvPr/>
        </p:nvSpPr>
        <p:spPr>
          <a:xfrm>
            <a:off x="3879326" y="-10186"/>
            <a:ext cx="594292" cy="1908924"/>
          </a:xfrm>
          <a:custGeom>
            <a:avLst/>
            <a:gdLst>
              <a:gd name="connsiteX0" fmla="*/ 335772 w 594292"/>
              <a:gd name="connsiteY0" fmla="*/ 1803169 h 1908924"/>
              <a:gd name="connsiteX1" fmla="*/ 339581 w 594292"/>
              <a:gd name="connsiteY1" fmla="*/ 1876512 h 1908924"/>
              <a:gd name="connsiteX2" fmla="*/ 335772 w 594292"/>
              <a:gd name="connsiteY2" fmla="*/ 1803169 h 1908924"/>
              <a:gd name="connsiteX3" fmla="*/ 269097 w 594292"/>
              <a:gd name="connsiteY3" fmla="*/ 1801264 h 1908924"/>
              <a:gd name="connsiteX4" fmla="*/ 250999 w 594292"/>
              <a:gd name="connsiteY4" fmla="*/ 1859367 h 1908924"/>
              <a:gd name="connsiteX5" fmla="*/ 276717 w 594292"/>
              <a:gd name="connsiteY5" fmla="*/ 1861272 h 1908924"/>
              <a:gd name="connsiteX6" fmla="*/ 269097 w 594292"/>
              <a:gd name="connsiteY6" fmla="*/ 1801264 h 1908924"/>
              <a:gd name="connsiteX7" fmla="*/ 203374 w 594292"/>
              <a:gd name="connsiteY7" fmla="*/ 1796502 h 1908924"/>
              <a:gd name="connsiteX8" fmla="*/ 192897 w 594292"/>
              <a:gd name="connsiteY8" fmla="*/ 1866987 h 1908924"/>
              <a:gd name="connsiteX9" fmla="*/ 203374 w 594292"/>
              <a:gd name="connsiteY9" fmla="*/ 1796502 h 1908924"/>
              <a:gd name="connsiteX10" fmla="*/ 391969 w 594292"/>
              <a:gd name="connsiteY10" fmla="*/ 1793644 h 1908924"/>
              <a:gd name="connsiteX11" fmla="*/ 413876 w 594292"/>
              <a:gd name="connsiteY11" fmla="*/ 1866034 h 1908924"/>
              <a:gd name="connsiteX12" fmla="*/ 391969 w 594292"/>
              <a:gd name="connsiteY12" fmla="*/ 1793644 h 1908924"/>
              <a:gd name="connsiteX13" fmla="*/ 215756 w 594292"/>
              <a:gd name="connsiteY13" fmla="*/ 1301202 h 1908924"/>
              <a:gd name="connsiteX14" fmla="*/ 140509 w 594292"/>
              <a:gd name="connsiteY14" fmla="*/ 1409787 h 1908924"/>
              <a:gd name="connsiteX15" fmla="*/ 135747 w 594292"/>
              <a:gd name="connsiteY15" fmla="*/ 1651722 h 1908924"/>
              <a:gd name="connsiteX16" fmla="*/ 231949 w 594292"/>
              <a:gd name="connsiteY16" fmla="*/ 1740304 h 1908924"/>
              <a:gd name="connsiteX17" fmla="*/ 288147 w 594292"/>
              <a:gd name="connsiteY17" fmla="*/ 1691727 h 1908924"/>
              <a:gd name="connsiteX18" fmla="*/ 273859 w 594292"/>
              <a:gd name="connsiteY18" fmla="*/ 1423122 h 1908924"/>
              <a:gd name="connsiteX19" fmla="*/ 258619 w 594292"/>
              <a:gd name="connsiteY19" fmla="*/ 1381212 h 1908924"/>
              <a:gd name="connsiteX20" fmla="*/ 215756 w 594292"/>
              <a:gd name="connsiteY20" fmla="*/ 1301202 h 1908924"/>
              <a:gd name="connsiteX21" fmla="*/ 391969 w 594292"/>
              <a:gd name="connsiteY21" fmla="*/ 1300249 h 1908924"/>
              <a:gd name="connsiteX22" fmla="*/ 369109 w 594292"/>
              <a:gd name="connsiteY22" fmla="*/ 1353589 h 1908924"/>
              <a:gd name="connsiteX23" fmla="*/ 335772 w 594292"/>
              <a:gd name="connsiteY23" fmla="*/ 1426932 h 1908924"/>
              <a:gd name="connsiteX24" fmla="*/ 324342 w 594292"/>
              <a:gd name="connsiteY24" fmla="*/ 1624099 h 1908924"/>
              <a:gd name="connsiteX25" fmla="*/ 324342 w 594292"/>
              <a:gd name="connsiteY25" fmla="*/ 1737447 h 1908924"/>
              <a:gd name="connsiteX26" fmla="*/ 475789 w 594292"/>
              <a:gd name="connsiteY26" fmla="*/ 1646959 h 1908924"/>
              <a:gd name="connsiteX27" fmla="*/ 491029 w 594292"/>
              <a:gd name="connsiteY27" fmla="*/ 1504084 h 1908924"/>
              <a:gd name="connsiteX28" fmla="*/ 451976 w 594292"/>
              <a:gd name="connsiteY28" fmla="*/ 1368829 h 1908924"/>
              <a:gd name="connsiteX29" fmla="*/ 391969 w 594292"/>
              <a:gd name="connsiteY29" fmla="*/ 1300249 h 1908924"/>
              <a:gd name="connsiteX30" fmla="*/ 83359 w 594292"/>
              <a:gd name="connsiteY30" fmla="*/ 1286914 h 1908924"/>
              <a:gd name="connsiteX31" fmla="*/ 112886 w 594292"/>
              <a:gd name="connsiteY31" fmla="*/ 1706014 h 1908924"/>
              <a:gd name="connsiteX32" fmla="*/ 84311 w 594292"/>
              <a:gd name="connsiteY32" fmla="*/ 1502179 h 1908924"/>
              <a:gd name="connsiteX33" fmla="*/ 83359 w 594292"/>
              <a:gd name="connsiteY33" fmla="*/ 1286914 h 1908924"/>
              <a:gd name="connsiteX34" fmla="*/ 519604 w 594292"/>
              <a:gd name="connsiteY34" fmla="*/ 1282152 h 1908924"/>
              <a:gd name="connsiteX35" fmla="*/ 529129 w 594292"/>
              <a:gd name="connsiteY35" fmla="*/ 1497417 h 1908924"/>
              <a:gd name="connsiteX36" fmla="*/ 499601 w 594292"/>
              <a:gd name="connsiteY36" fmla="*/ 1695537 h 1908924"/>
              <a:gd name="connsiteX37" fmla="*/ 519604 w 594292"/>
              <a:gd name="connsiteY37" fmla="*/ 1282152 h 1908924"/>
              <a:gd name="connsiteX38" fmla="*/ 289630 w 594292"/>
              <a:gd name="connsiteY38" fmla="*/ 0 h 1908924"/>
              <a:gd name="connsiteX39" fmla="*/ 308149 w 594292"/>
              <a:gd name="connsiteY39" fmla="*/ 0 h 1908924"/>
              <a:gd name="connsiteX40" fmla="*/ 308149 w 594292"/>
              <a:gd name="connsiteY40" fmla="*/ 804949 h 1908924"/>
              <a:gd name="connsiteX41" fmla="*/ 334819 w 594292"/>
              <a:gd name="connsiteY41" fmla="*/ 874482 h 1908924"/>
              <a:gd name="connsiteX42" fmla="*/ 473884 w 594292"/>
              <a:gd name="connsiteY42" fmla="*/ 1025929 h 1908924"/>
              <a:gd name="connsiteX43" fmla="*/ 505317 w 594292"/>
              <a:gd name="connsiteY43" fmla="*/ 1111654 h 1908924"/>
              <a:gd name="connsiteX44" fmla="*/ 524367 w 594292"/>
              <a:gd name="connsiteY44" fmla="*/ 1202142 h 1908924"/>
              <a:gd name="connsiteX45" fmla="*/ 523414 w 594292"/>
              <a:gd name="connsiteY45" fmla="*/ 1704109 h 1908924"/>
              <a:gd name="connsiteX46" fmla="*/ 523414 w 594292"/>
              <a:gd name="connsiteY46" fmla="*/ 1748877 h 1908924"/>
              <a:gd name="connsiteX47" fmla="*/ 531986 w 594292"/>
              <a:gd name="connsiteY47" fmla="*/ 1763164 h 1908924"/>
              <a:gd name="connsiteX48" fmla="*/ 479599 w 594292"/>
              <a:gd name="connsiteY48" fmla="*/ 1887942 h 1908924"/>
              <a:gd name="connsiteX49" fmla="*/ 131936 w 594292"/>
              <a:gd name="connsiteY49" fmla="*/ 1892704 h 1908924"/>
              <a:gd name="connsiteX50" fmla="*/ 84311 w 594292"/>
              <a:gd name="connsiteY50" fmla="*/ 1878417 h 1908924"/>
              <a:gd name="connsiteX51" fmla="*/ 51926 w 594292"/>
              <a:gd name="connsiteY51" fmla="*/ 1782214 h 1908924"/>
              <a:gd name="connsiteX52" fmla="*/ 56689 w 594292"/>
              <a:gd name="connsiteY52" fmla="*/ 1672677 h 1908924"/>
              <a:gd name="connsiteX53" fmla="*/ 65261 w 594292"/>
              <a:gd name="connsiteY53" fmla="*/ 1220239 h 1908924"/>
              <a:gd name="connsiteX54" fmla="*/ 93836 w 594292"/>
              <a:gd name="connsiteY54" fmla="*/ 1106892 h 1908924"/>
              <a:gd name="connsiteX55" fmla="*/ 120506 w 594292"/>
              <a:gd name="connsiteY55" fmla="*/ 1033549 h 1908924"/>
              <a:gd name="connsiteX56" fmla="*/ 265286 w 594292"/>
              <a:gd name="connsiteY56" fmla="*/ 869719 h 1908924"/>
              <a:gd name="connsiteX57" fmla="*/ 289099 w 594292"/>
              <a:gd name="connsiteY57" fmla="*/ 808759 h 190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4292" h="1908924">
                <a:moveTo>
                  <a:pt x="335772" y="1803169"/>
                </a:moveTo>
                <a:cubicBezTo>
                  <a:pt x="311006" y="1829839"/>
                  <a:pt x="315769" y="1855557"/>
                  <a:pt x="339581" y="1876512"/>
                </a:cubicBezTo>
                <a:cubicBezTo>
                  <a:pt x="358631" y="1852699"/>
                  <a:pt x="362442" y="1824124"/>
                  <a:pt x="335772" y="1803169"/>
                </a:cubicBezTo>
                <a:close/>
                <a:moveTo>
                  <a:pt x="269097" y="1801264"/>
                </a:moveTo>
                <a:cubicBezTo>
                  <a:pt x="245284" y="1816504"/>
                  <a:pt x="238616" y="1835554"/>
                  <a:pt x="250999" y="1859367"/>
                </a:cubicBezTo>
                <a:cubicBezTo>
                  <a:pt x="258619" y="1882227"/>
                  <a:pt x="258619" y="1882227"/>
                  <a:pt x="276717" y="1861272"/>
                </a:cubicBezTo>
                <a:cubicBezTo>
                  <a:pt x="294814" y="1840317"/>
                  <a:pt x="291004" y="1819362"/>
                  <a:pt x="269097" y="1801264"/>
                </a:cubicBezTo>
                <a:close/>
                <a:moveTo>
                  <a:pt x="203374" y="1796502"/>
                </a:moveTo>
                <a:cubicBezTo>
                  <a:pt x="184324" y="1816504"/>
                  <a:pt x="159559" y="1837459"/>
                  <a:pt x="192897" y="1866987"/>
                </a:cubicBezTo>
                <a:cubicBezTo>
                  <a:pt x="215756" y="1859367"/>
                  <a:pt x="227186" y="1829839"/>
                  <a:pt x="203374" y="1796502"/>
                </a:cubicBezTo>
                <a:close/>
                <a:moveTo>
                  <a:pt x="391969" y="1793644"/>
                </a:moveTo>
                <a:cubicBezTo>
                  <a:pt x="373872" y="1826982"/>
                  <a:pt x="379586" y="1848889"/>
                  <a:pt x="413876" y="1866034"/>
                </a:cubicBezTo>
                <a:cubicBezTo>
                  <a:pt x="430069" y="1834602"/>
                  <a:pt x="422449" y="1812694"/>
                  <a:pt x="391969" y="1793644"/>
                </a:cubicBezTo>
                <a:close/>
                <a:moveTo>
                  <a:pt x="215756" y="1301202"/>
                </a:moveTo>
                <a:cubicBezTo>
                  <a:pt x="190039" y="1336444"/>
                  <a:pt x="154797" y="1369782"/>
                  <a:pt x="140509" y="1409787"/>
                </a:cubicBezTo>
                <a:cubicBezTo>
                  <a:pt x="112886" y="1487892"/>
                  <a:pt x="114791" y="1569807"/>
                  <a:pt x="135747" y="1651722"/>
                </a:cubicBezTo>
                <a:cubicBezTo>
                  <a:pt x="154797" y="1725064"/>
                  <a:pt x="157654" y="1727922"/>
                  <a:pt x="231949" y="1740304"/>
                </a:cubicBezTo>
                <a:cubicBezTo>
                  <a:pt x="283384" y="1748877"/>
                  <a:pt x="290051" y="1743162"/>
                  <a:pt x="288147" y="1691727"/>
                </a:cubicBezTo>
                <a:cubicBezTo>
                  <a:pt x="284336" y="1602192"/>
                  <a:pt x="279574" y="1512657"/>
                  <a:pt x="273859" y="1423122"/>
                </a:cubicBezTo>
                <a:cubicBezTo>
                  <a:pt x="272906" y="1408834"/>
                  <a:pt x="265286" y="1394547"/>
                  <a:pt x="258619" y="1381212"/>
                </a:cubicBezTo>
                <a:cubicBezTo>
                  <a:pt x="245284" y="1354542"/>
                  <a:pt x="230997" y="1328824"/>
                  <a:pt x="215756" y="1301202"/>
                </a:cubicBezTo>
                <a:close/>
                <a:moveTo>
                  <a:pt x="391969" y="1300249"/>
                </a:moveTo>
                <a:cubicBezTo>
                  <a:pt x="384349" y="1318347"/>
                  <a:pt x="376729" y="1335492"/>
                  <a:pt x="369109" y="1353589"/>
                </a:cubicBezTo>
                <a:cubicBezTo>
                  <a:pt x="357679" y="1378354"/>
                  <a:pt x="338629" y="1402167"/>
                  <a:pt x="335772" y="1426932"/>
                </a:cubicBezTo>
                <a:cubicBezTo>
                  <a:pt x="328151" y="1492654"/>
                  <a:pt x="327199" y="1558377"/>
                  <a:pt x="324342" y="1624099"/>
                </a:cubicBezTo>
                <a:cubicBezTo>
                  <a:pt x="322436" y="1662199"/>
                  <a:pt x="324342" y="1700299"/>
                  <a:pt x="324342" y="1737447"/>
                </a:cubicBezTo>
                <a:cubicBezTo>
                  <a:pt x="418639" y="1751734"/>
                  <a:pt x="456739" y="1730779"/>
                  <a:pt x="475789" y="1646959"/>
                </a:cubicBezTo>
                <a:cubicBezTo>
                  <a:pt x="486267" y="1600287"/>
                  <a:pt x="494839" y="1551709"/>
                  <a:pt x="491029" y="1504084"/>
                </a:cubicBezTo>
                <a:cubicBezTo>
                  <a:pt x="487219" y="1458364"/>
                  <a:pt x="471026" y="1411692"/>
                  <a:pt x="451976" y="1368829"/>
                </a:cubicBezTo>
                <a:cubicBezTo>
                  <a:pt x="439594" y="1342159"/>
                  <a:pt x="412924" y="1322157"/>
                  <a:pt x="391969" y="1300249"/>
                </a:cubicBezTo>
                <a:close/>
                <a:moveTo>
                  <a:pt x="83359" y="1286914"/>
                </a:moveTo>
                <a:cubicBezTo>
                  <a:pt x="2396" y="1405024"/>
                  <a:pt x="22399" y="1629814"/>
                  <a:pt x="112886" y="1706014"/>
                </a:cubicBezTo>
                <a:cubicBezTo>
                  <a:pt x="103361" y="1639339"/>
                  <a:pt x="89074" y="1570759"/>
                  <a:pt x="84311" y="1502179"/>
                </a:cubicBezTo>
                <a:cubicBezTo>
                  <a:pt x="79549" y="1432647"/>
                  <a:pt x="83359" y="1363114"/>
                  <a:pt x="83359" y="1286914"/>
                </a:cubicBezTo>
                <a:close/>
                <a:moveTo>
                  <a:pt x="519604" y="1282152"/>
                </a:moveTo>
                <a:cubicBezTo>
                  <a:pt x="523414" y="1355494"/>
                  <a:pt x="532939" y="1426932"/>
                  <a:pt x="529129" y="1497417"/>
                </a:cubicBezTo>
                <a:cubicBezTo>
                  <a:pt x="525319" y="1566949"/>
                  <a:pt x="509126" y="1635529"/>
                  <a:pt x="499601" y="1695537"/>
                </a:cubicBezTo>
                <a:cubicBezTo>
                  <a:pt x="587231" y="1600287"/>
                  <a:pt x="597709" y="1356447"/>
                  <a:pt x="519604" y="1282152"/>
                </a:cubicBezTo>
                <a:close/>
                <a:moveTo>
                  <a:pt x="289630" y="0"/>
                </a:moveTo>
                <a:lnTo>
                  <a:pt x="308149" y="0"/>
                </a:lnTo>
                <a:lnTo>
                  <a:pt x="308149" y="804949"/>
                </a:lnTo>
                <a:cubicBezTo>
                  <a:pt x="308149" y="833524"/>
                  <a:pt x="315769" y="854479"/>
                  <a:pt x="334819" y="874482"/>
                </a:cubicBezTo>
                <a:cubicBezTo>
                  <a:pt x="382444" y="924012"/>
                  <a:pt x="427211" y="976399"/>
                  <a:pt x="473884" y="1025929"/>
                </a:cubicBezTo>
                <a:cubicBezTo>
                  <a:pt x="497697" y="1050694"/>
                  <a:pt x="505317" y="1077364"/>
                  <a:pt x="505317" y="1111654"/>
                </a:cubicBezTo>
                <a:cubicBezTo>
                  <a:pt x="505317" y="1142134"/>
                  <a:pt x="510079" y="1175472"/>
                  <a:pt x="524367" y="1202142"/>
                </a:cubicBezTo>
                <a:cubicBezTo>
                  <a:pt x="612949" y="1369782"/>
                  <a:pt x="622474" y="1536469"/>
                  <a:pt x="523414" y="1704109"/>
                </a:cubicBezTo>
                <a:cubicBezTo>
                  <a:pt x="516747" y="1715539"/>
                  <a:pt x="522461" y="1733637"/>
                  <a:pt x="523414" y="1748877"/>
                </a:cubicBezTo>
                <a:cubicBezTo>
                  <a:pt x="523414" y="1753639"/>
                  <a:pt x="529129" y="1758402"/>
                  <a:pt x="531986" y="1763164"/>
                </a:cubicBezTo>
                <a:cubicBezTo>
                  <a:pt x="580564" y="1844127"/>
                  <a:pt x="571992" y="1866034"/>
                  <a:pt x="479599" y="1887942"/>
                </a:cubicBezTo>
                <a:cubicBezTo>
                  <a:pt x="364347" y="1915564"/>
                  <a:pt x="248141" y="1914612"/>
                  <a:pt x="131936" y="1892704"/>
                </a:cubicBezTo>
                <a:cubicBezTo>
                  <a:pt x="115744" y="1889847"/>
                  <a:pt x="99551" y="1884132"/>
                  <a:pt x="84311" y="1878417"/>
                </a:cubicBezTo>
                <a:cubicBezTo>
                  <a:pt x="23351" y="1854604"/>
                  <a:pt x="13826" y="1833649"/>
                  <a:pt x="51926" y="1782214"/>
                </a:cubicBezTo>
                <a:cubicBezTo>
                  <a:pt x="80501" y="1744114"/>
                  <a:pt x="80501" y="1715539"/>
                  <a:pt x="56689" y="1672677"/>
                </a:cubicBezTo>
                <a:cubicBezTo>
                  <a:pt x="-26179" y="1522182"/>
                  <a:pt x="-13796" y="1369782"/>
                  <a:pt x="65261" y="1220239"/>
                </a:cubicBezTo>
                <a:cubicBezTo>
                  <a:pt x="84311" y="1184044"/>
                  <a:pt x="93836" y="1147849"/>
                  <a:pt x="93836" y="1106892"/>
                </a:cubicBezTo>
                <a:cubicBezTo>
                  <a:pt x="93836" y="1082127"/>
                  <a:pt x="105266" y="1052599"/>
                  <a:pt x="120506" y="1033549"/>
                </a:cubicBezTo>
                <a:cubicBezTo>
                  <a:pt x="166226" y="977352"/>
                  <a:pt x="218614" y="925917"/>
                  <a:pt x="265286" y="869719"/>
                </a:cubicBezTo>
                <a:cubicBezTo>
                  <a:pt x="278622" y="853527"/>
                  <a:pt x="289099" y="829714"/>
                  <a:pt x="289099" y="808759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2">
            <a:extLst>
              <a:ext uri="{FF2B5EF4-FFF2-40B4-BE49-F238E27FC236}">
                <a16:creationId xmlns:a16="http://schemas.microsoft.com/office/drawing/2014/main" id="{266901FB-5F93-46BD-88A9-34EF2B430A64}"/>
              </a:ext>
            </a:extLst>
          </p:cNvPr>
          <p:cNvSpPr/>
          <p:nvPr/>
        </p:nvSpPr>
        <p:spPr>
          <a:xfrm>
            <a:off x="592853" y="2292216"/>
            <a:ext cx="4707434" cy="3998692"/>
          </a:xfrm>
          <a:custGeom>
            <a:avLst/>
            <a:gdLst>
              <a:gd name="connsiteX0" fmla="*/ 5176407 w 5176406"/>
              <a:gd name="connsiteY0" fmla="*/ 4384896 h 4397057"/>
              <a:gd name="connsiteX1" fmla="*/ 5144442 w 5176406"/>
              <a:gd name="connsiteY1" fmla="*/ 4352279 h 4397057"/>
              <a:gd name="connsiteX2" fmla="*/ 5126828 w 5176406"/>
              <a:gd name="connsiteY2" fmla="*/ 4330099 h 4397057"/>
              <a:gd name="connsiteX3" fmla="*/ 5121610 w 5176406"/>
              <a:gd name="connsiteY3" fmla="*/ 3782776 h 4397057"/>
              <a:gd name="connsiteX4" fmla="*/ 5128133 w 5176406"/>
              <a:gd name="connsiteY4" fmla="*/ 3759943 h 4397057"/>
              <a:gd name="connsiteX5" fmla="*/ 5158794 w 5176406"/>
              <a:gd name="connsiteY5" fmla="*/ 3664700 h 4397057"/>
              <a:gd name="connsiteX6" fmla="*/ 5138570 w 5176406"/>
              <a:gd name="connsiteY6" fmla="*/ 3644477 h 4397057"/>
              <a:gd name="connsiteX7" fmla="*/ 5115738 w 5176406"/>
              <a:gd name="connsiteY7" fmla="*/ 3622950 h 4397057"/>
              <a:gd name="connsiteX8" fmla="*/ 5107910 w 5176406"/>
              <a:gd name="connsiteY8" fmla="*/ 3269375 h 4397057"/>
              <a:gd name="connsiteX9" fmla="*/ 5114434 w 5176406"/>
              <a:gd name="connsiteY9" fmla="*/ 3243281 h 4397057"/>
              <a:gd name="connsiteX10" fmla="*/ 5166622 w 5176406"/>
              <a:gd name="connsiteY10" fmla="*/ 3041052 h 4397057"/>
              <a:gd name="connsiteX11" fmla="*/ 5117696 w 5176406"/>
              <a:gd name="connsiteY11" fmla="*/ 2993431 h 4397057"/>
              <a:gd name="connsiteX12" fmla="*/ 5092254 w 5176406"/>
              <a:gd name="connsiteY12" fmla="*/ 2968641 h 4397057"/>
              <a:gd name="connsiteX13" fmla="*/ 5092906 w 5176406"/>
              <a:gd name="connsiteY13" fmla="*/ 2699220 h 4397057"/>
              <a:gd name="connsiteX14" fmla="*/ 5102039 w 5176406"/>
              <a:gd name="connsiteY14" fmla="*/ 2669865 h 4397057"/>
              <a:gd name="connsiteX15" fmla="*/ 5148356 w 5176406"/>
              <a:gd name="connsiteY15" fmla="*/ 2510038 h 4397057"/>
              <a:gd name="connsiteX16" fmla="*/ 5100082 w 5176406"/>
              <a:gd name="connsiteY16" fmla="*/ 2458503 h 4397057"/>
              <a:gd name="connsiteX17" fmla="*/ 5081164 w 5176406"/>
              <a:gd name="connsiteY17" fmla="*/ 2442194 h 4397057"/>
              <a:gd name="connsiteX18" fmla="*/ 5084425 w 5176406"/>
              <a:gd name="connsiteY18" fmla="*/ 2291501 h 4397057"/>
              <a:gd name="connsiteX19" fmla="*/ 5109867 w 5176406"/>
              <a:gd name="connsiteY19" fmla="*/ 2212566 h 4397057"/>
              <a:gd name="connsiteX20" fmla="*/ 5135309 w 5176406"/>
              <a:gd name="connsiteY20" fmla="*/ 2149941 h 4397057"/>
              <a:gd name="connsiteX21" fmla="*/ 5141180 w 5176406"/>
              <a:gd name="connsiteY21" fmla="*/ 2136241 h 4397057"/>
              <a:gd name="connsiteX22" fmla="*/ 5132700 w 5176406"/>
              <a:gd name="connsiteY22" fmla="*/ 2113409 h 4397057"/>
              <a:gd name="connsiteX23" fmla="*/ 5132700 w 5176406"/>
              <a:gd name="connsiteY23" fmla="*/ 2047521 h 4397057"/>
              <a:gd name="connsiteX24" fmla="*/ 5107910 w 5176406"/>
              <a:gd name="connsiteY24" fmla="*/ 2029908 h 4397057"/>
              <a:gd name="connsiteX25" fmla="*/ 5105301 w 5176406"/>
              <a:gd name="connsiteY25" fmla="*/ 2082748 h 4397057"/>
              <a:gd name="connsiteX26" fmla="*/ 5095515 w 5176406"/>
              <a:gd name="connsiteY26" fmla="*/ 2082096 h 4397057"/>
              <a:gd name="connsiteX27" fmla="*/ 5095515 w 5176406"/>
              <a:gd name="connsiteY27" fmla="*/ 2028603 h 4397057"/>
              <a:gd name="connsiteX28" fmla="*/ 5066812 w 5176406"/>
              <a:gd name="connsiteY28" fmla="*/ 2028603 h 4397057"/>
              <a:gd name="connsiteX29" fmla="*/ 5064203 w 5176406"/>
              <a:gd name="connsiteY29" fmla="*/ 2083401 h 4397057"/>
              <a:gd name="connsiteX30" fmla="*/ 5055722 w 5176406"/>
              <a:gd name="connsiteY30" fmla="*/ 2083401 h 4397057"/>
              <a:gd name="connsiteX31" fmla="*/ 5052460 w 5176406"/>
              <a:gd name="connsiteY31" fmla="*/ 2029255 h 4397057"/>
              <a:gd name="connsiteX32" fmla="*/ 5026366 w 5176406"/>
              <a:gd name="connsiteY32" fmla="*/ 2024689 h 4397057"/>
              <a:gd name="connsiteX33" fmla="*/ 5062246 w 5176406"/>
              <a:gd name="connsiteY33" fmla="*/ 1902047 h 4397057"/>
              <a:gd name="connsiteX34" fmla="*/ 5034194 w 5176406"/>
              <a:gd name="connsiteY34" fmla="*/ 1886391 h 4397057"/>
              <a:gd name="connsiteX35" fmla="*/ 5073335 w 5176406"/>
              <a:gd name="connsiteY35" fmla="*/ 1862254 h 4397057"/>
              <a:gd name="connsiteX36" fmla="*/ 5075293 w 5176406"/>
              <a:gd name="connsiteY36" fmla="*/ 1847250 h 4397057"/>
              <a:gd name="connsiteX37" fmla="*/ 5053765 w 5176406"/>
              <a:gd name="connsiteY37" fmla="*/ 1775491 h 4397057"/>
              <a:gd name="connsiteX38" fmla="*/ 5002229 w 5176406"/>
              <a:gd name="connsiteY38" fmla="*/ 1701775 h 4397057"/>
              <a:gd name="connsiteX39" fmla="*/ 4989834 w 5176406"/>
              <a:gd name="connsiteY39" fmla="*/ 1630669 h 4397057"/>
              <a:gd name="connsiteX40" fmla="*/ 4994401 w 5176406"/>
              <a:gd name="connsiteY40" fmla="*/ 1622841 h 4397057"/>
              <a:gd name="connsiteX41" fmla="*/ 4998315 w 5176406"/>
              <a:gd name="connsiteY41" fmla="*/ 1564781 h 4397057"/>
              <a:gd name="connsiteX42" fmla="*/ 4987878 w 5176406"/>
              <a:gd name="connsiteY42" fmla="*/ 1515855 h 4397057"/>
              <a:gd name="connsiteX43" fmla="*/ 4983964 w 5176406"/>
              <a:gd name="connsiteY43" fmla="*/ 1431049 h 4397057"/>
              <a:gd name="connsiteX44" fmla="*/ 4993096 w 5176406"/>
              <a:gd name="connsiteY44" fmla="*/ 1400389 h 4397057"/>
              <a:gd name="connsiteX45" fmla="*/ 4997663 w 5176406"/>
              <a:gd name="connsiteY45" fmla="*/ 1393865 h 4397057"/>
              <a:gd name="connsiteX46" fmla="*/ 4956565 w 5176406"/>
              <a:gd name="connsiteY46" fmla="*/ 1378209 h 4397057"/>
              <a:gd name="connsiteX47" fmla="*/ 4964393 w 5176406"/>
              <a:gd name="connsiteY47" fmla="*/ 1331240 h 4397057"/>
              <a:gd name="connsiteX48" fmla="*/ 4936994 w 5176406"/>
              <a:gd name="connsiteY48" fmla="*/ 1352115 h 4397057"/>
              <a:gd name="connsiteX49" fmla="*/ 4946779 w 5176406"/>
              <a:gd name="connsiteY49" fmla="*/ 1397127 h 4397057"/>
              <a:gd name="connsiteX50" fmla="*/ 4957870 w 5176406"/>
              <a:gd name="connsiteY50" fmla="*/ 1436921 h 4397057"/>
              <a:gd name="connsiteX51" fmla="*/ 4954608 w 5176406"/>
              <a:gd name="connsiteY51" fmla="*/ 1503460 h 4397057"/>
              <a:gd name="connsiteX52" fmla="*/ 4944822 w 5176406"/>
              <a:gd name="connsiteY52" fmla="*/ 1566086 h 4397057"/>
              <a:gd name="connsiteX53" fmla="*/ 4935689 w 5176406"/>
              <a:gd name="connsiteY53" fmla="*/ 1597399 h 4397057"/>
              <a:gd name="connsiteX54" fmla="*/ 4945475 w 5176406"/>
              <a:gd name="connsiteY54" fmla="*/ 1665244 h 4397057"/>
              <a:gd name="connsiteX55" fmla="*/ 4940908 w 5176406"/>
              <a:gd name="connsiteY55" fmla="*/ 1699166 h 4397057"/>
              <a:gd name="connsiteX56" fmla="*/ 4932428 w 5176406"/>
              <a:gd name="connsiteY56" fmla="*/ 1727217 h 4397057"/>
              <a:gd name="connsiteX57" fmla="*/ 4915467 w 5176406"/>
              <a:gd name="connsiteY57" fmla="*/ 1753311 h 4397057"/>
              <a:gd name="connsiteX58" fmla="*/ 4903072 w 5176406"/>
              <a:gd name="connsiteY58" fmla="*/ 1885086 h 4397057"/>
              <a:gd name="connsiteX59" fmla="*/ 4884806 w 5176406"/>
              <a:gd name="connsiteY59" fmla="*/ 1904657 h 4397057"/>
              <a:gd name="connsiteX60" fmla="*/ 4915467 w 5176406"/>
              <a:gd name="connsiteY60" fmla="*/ 2023384 h 4397057"/>
              <a:gd name="connsiteX61" fmla="*/ 4888720 w 5176406"/>
              <a:gd name="connsiteY61" fmla="*/ 2028603 h 4397057"/>
              <a:gd name="connsiteX62" fmla="*/ 4886111 w 5176406"/>
              <a:gd name="connsiteY62" fmla="*/ 2082096 h 4397057"/>
              <a:gd name="connsiteX63" fmla="*/ 4877630 w 5176406"/>
              <a:gd name="connsiteY63" fmla="*/ 2082096 h 4397057"/>
              <a:gd name="connsiteX64" fmla="*/ 4874368 w 5176406"/>
              <a:gd name="connsiteY64" fmla="*/ 2027298 h 4397057"/>
              <a:gd name="connsiteX65" fmla="*/ 4848927 w 5176406"/>
              <a:gd name="connsiteY65" fmla="*/ 2027298 h 4397057"/>
              <a:gd name="connsiteX66" fmla="*/ 4846317 w 5176406"/>
              <a:gd name="connsiteY66" fmla="*/ 2080791 h 4397057"/>
              <a:gd name="connsiteX67" fmla="*/ 4837185 w 5176406"/>
              <a:gd name="connsiteY67" fmla="*/ 2080791 h 4397057"/>
              <a:gd name="connsiteX68" fmla="*/ 4833923 w 5176406"/>
              <a:gd name="connsiteY68" fmla="*/ 2027951 h 4397057"/>
              <a:gd name="connsiteX69" fmla="*/ 4810438 w 5176406"/>
              <a:gd name="connsiteY69" fmla="*/ 2044912 h 4397057"/>
              <a:gd name="connsiteX70" fmla="*/ 4807176 w 5176406"/>
              <a:gd name="connsiteY70" fmla="*/ 2087967 h 4397057"/>
              <a:gd name="connsiteX71" fmla="*/ 4838489 w 5176406"/>
              <a:gd name="connsiteY71" fmla="*/ 2222352 h 4397057"/>
              <a:gd name="connsiteX72" fmla="*/ 4852189 w 5176406"/>
              <a:gd name="connsiteY72" fmla="*/ 2247793 h 4397057"/>
              <a:gd name="connsiteX73" fmla="*/ 4864583 w 5176406"/>
              <a:gd name="connsiteY73" fmla="*/ 2456546 h 4397057"/>
              <a:gd name="connsiteX74" fmla="*/ 4820223 w 5176406"/>
              <a:gd name="connsiteY74" fmla="*/ 2456546 h 4397057"/>
              <a:gd name="connsiteX75" fmla="*/ 4796086 w 5176406"/>
              <a:gd name="connsiteY75" fmla="*/ 2478726 h 4397057"/>
              <a:gd name="connsiteX76" fmla="*/ 4838489 w 5176406"/>
              <a:gd name="connsiteY76" fmla="*/ 2664646 h 4397057"/>
              <a:gd name="connsiteX77" fmla="*/ 4850884 w 5176406"/>
              <a:gd name="connsiteY77" fmla="*/ 2704439 h 4397057"/>
              <a:gd name="connsiteX78" fmla="*/ 4851536 w 5176406"/>
              <a:gd name="connsiteY78" fmla="*/ 2941895 h 4397057"/>
              <a:gd name="connsiteX79" fmla="*/ 4801305 w 5176406"/>
              <a:gd name="connsiteY79" fmla="*/ 2991474 h 4397057"/>
              <a:gd name="connsiteX80" fmla="*/ 4778473 w 5176406"/>
              <a:gd name="connsiteY80" fmla="*/ 3011697 h 4397057"/>
              <a:gd name="connsiteX81" fmla="*/ 4825442 w 5176406"/>
              <a:gd name="connsiteY81" fmla="*/ 3236105 h 4397057"/>
              <a:gd name="connsiteX82" fmla="*/ 4835880 w 5176406"/>
              <a:gd name="connsiteY82" fmla="*/ 3274594 h 4397057"/>
              <a:gd name="connsiteX83" fmla="*/ 4828051 w 5176406"/>
              <a:gd name="connsiteY83" fmla="*/ 3623602 h 4397057"/>
              <a:gd name="connsiteX84" fmla="*/ 4805871 w 5176406"/>
              <a:gd name="connsiteY84" fmla="*/ 3643173 h 4397057"/>
              <a:gd name="connsiteX85" fmla="*/ 4783039 w 5176406"/>
              <a:gd name="connsiteY85" fmla="*/ 3666005 h 4397057"/>
              <a:gd name="connsiteX86" fmla="*/ 4807176 w 5176406"/>
              <a:gd name="connsiteY86" fmla="*/ 3747549 h 4397057"/>
              <a:gd name="connsiteX87" fmla="*/ 4822180 w 5176406"/>
              <a:gd name="connsiteY87" fmla="*/ 3823221 h 4397057"/>
              <a:gd name="connsiteX88" fmla="*/ 4759555 w 5176406"/>
              <a:gd name="connsiteY88" fmla="*/ 3799737 h 4397057"/>
              <a:gd name="connsiteX89" fmla="*/ 4749769 w 5176406"/>
              <a:gd name="connsiteY89" fmla="*/ 3773643 h 4397057"/>
              <a:gd name="connsiteX90" fmla="*/ 4754988 w 5176406"/>
              <a:gd name="connsiteY90" fmla="*/ 3748854 h 4397057"/>
              <a:gd name="connsiteX91" fmla="*/ 4750422 w 5176406"/>
              <a:gd name="connsiteY91" fmla="*/ 3711670 h 4397057"/>
              <a:gd name="connsiteX92" fmla="*/ 4651264 w 5176406"/>
              <a:gd name="connsiteY92" fmla="*/ 3511398 h 4397057"/>
              <a:gd name="connsiteX93" fmla="*/ 4578853 w 5176406"/>
              <a:gd name="connsiteY93" fmla="*/ 3478128 h 4397057"/>
              <a:gd name="connsiteX94" fmla="*/ 4558631 w 5176406"/>
              <a:gd name="connsiteY94" fmla="*/ 3459862 h 4397057"/>
              <a:gd name="connsiteX95" fmla="*/ 4563849 w 5176406"/>
              <a:gd name="connsiteY95" fmla="*/ 3401150 h 4397057"/>
              <a:gd name="connsiteX96" fmla="*/ 4540365 w 5176406"/>
              <a:gd name="connsiteY96" fmla="*/ 3387451 h 4397057"/>
              <a:gd name="connsiteX97" fmla="*/ 4549497 w 5176406"/>
              <a:gd name="connsiteY97" fmla="*/ 3360705 h 4397057"/>
              <a:gd name="connsiteX98" fmla="*/ 4526013 w 5176406"/>
              <a:gd name="connsiteY98" fmla="*/ 3372447 h 4397057"/>
              <a:gd name="connsiteX99" fmla="*/ 4529275 w 5176406"/>
              <a:gd name="connsiteY99" fmla="*/ 3401150 h 4397057"/>
              <a:gd name="connsiteX100" fmla="*/ 4505138 w 5176406"/>
              <a:gd name="connsiteY100" fmla="*/ 3480085 h 4397057"/>
              <a:gd name="connsiteX101" fmla="*/ 4464692 w 5176406"/>
              <a:gd name="connsiteY101" fmla="*/ 3495741 h 4397057"/>
              <a:gd name="connsiteX102" fmla="*/ 4333569 w 5176406"/>
              <a:gd name="connsiteY102" fmla="*/ 3705146 h 4397057"/>
              <a:gd name="connsiteX103" fmla="*/ 4328351 w 5176406"/>
              <a:gd name="connsiteY103" fmla="*/ 3750811 h 4397057"/>
              <a:gd name="connsiteX104" fmla="*/ 4332917 w 5176406"/>
              <a:gd name="connsiteY104" fmla="*/ 3771033 h 4397057"/>
              <a:gd name="connsiteX105" fmla="*/ 4322479 w 5176406"/>
              <a:gd name="connsiteY105" fmla="*/ 3797780 h 4397057"/>
              <a:gd name="connsiteX106" fmla="*/ 4298342 w 5176406"/>
              <a:gd name="connsiteY106" fmla="*/ 3803651 h 4397057"/>
              <a:gd name="connsiteX107" fmla="*/ 4313999 w 5176406"/>
              <a:gd name="connsiteY107" fmla="*/ 3642520 h 4397057"/>
              <a:gd name="connsiteX108" fmla="*/ 4322479 w 5176406"/>
              <a:gd name="connsiteY108" fmla="*/ 3609903 h 4397057"/>
              <a:gd name="connsiteX109" fmla="*/ 4306823 w 5176406"/>
              <a:gd name="connsiteY109" fmla="*/ 3583809 h 4397057"/>
              <a:gd name="connsiteX110" fmla="*/ 4295080 w 5176406"/>
              <a:gd name="connsiteY110" fmla="*/ 3563586 h 4397057"/>
              <a:gd name="connsiteX111" fmla="*/ 4290514 w 5176406"/>
              <a:gd name="connsiteY111" fmla="*/ 3362662 h 4397057"/>
              <a:gd name="connsiteX112" fmla="*/ 4299647 w 5176406"/>
              <a:gd name="connsiteY112" fmla="*/ 3326130 h 4397057"/>
              <a:gd name="connsiteX113" fmla="*/ 4326393 w 5176406"/>
              <a:gd name="connsiteY113" fmla="*/ 3200226 h 4397057"/>
              <a:gd name="connsiteX114" fmla="*/ 4303561 w 5176406"/>
              <a:gd name="connsiteY114" fmla="*/ 3176742 h 4397057"/>
              <a:gd name="connsiteX115" fmla="*/ 4280076 w 5176406"/>
              <a:gd name="connsiteY115" fmla="*/ 3153257 h 4397057"/>
              <a:gd name="connsiteX116" fmla="*/ 4280729 w 5176406"/>
              <a:gd name="connsiteY116" fmla="*/ 3000607 h 4397057"/>
              <a:gd name="connsiteX117" fmla="*/ 4287905 w 5176406"/>
              <a:gd name="connsiteY117" fmla="*/ 2972555 h 4397057"/>
              <a:gd name="connsiteX118" fmla="*/ 4313999 w 5176406"/>
              <a:gd name="connsiteY118" fmla="*/ 2865570 h 4397057"/>
              <a:gd name="connsiteX119" fmla="*/ 4290514 w 5176406"/>
              <a:gd name="connsiteY119" fmla="*/ 2840128 h 4397057"/>
              <a:gd name="connsiteX120" fmla="*/ 4272248 w 5176406"/>
              <a:gd name="connsiteY120" fmla="*/ 2820558 h 4397057"/>
              <a:gd name="connsiteX121" fmla="*/ 4272901 w 5176406"/>
              <a:gd name="connsiteY121" fmla="*/ 2759237 h 4397057"/>
              <a:gd name="connsiteX122" fmla="*/ 4285295 w 5176406"/>
              <a:gd name="connsiteY122" fmla="*/ 2699873 h 4397057"/>
              <a:gd name="connsiteX123" fmla="*/ 4307475 w 5176406"/>
              <a:gd name="connsiteY123" fmla="*/ 2613110 h 4397057"/>
              <a:gd name="connsiteX124" fmla="*/ 4261158 w 5176406"/>
              <a:gd name="connsiteY124" fmla="*/ 2568098 h 4397057"/>
              <a:gd name="connsiteX125" fmla="*/ 4240935 w 5176406"/>
              <a:gd name="connsiteY125" fmla="*/ 2548527 h 4397057"/>
              <a:gd name="connsiteX126" fmla="*/ 4259201 w 5176406"/>
              <a:gd name="connsiteY126" fmla="*/ 2476116 h 4397057"/>
              <a:gd name="connsiteX127" fmla="*/ 4242892 w 5176406"/>
              <a:gd name="connsiteY127" fmla="*/ 2401748 h 4397057"/>
              <a:gd name="connsiteX128" fmla="*/ 4226584 w 5176406"/>
              <a:gd name="connsiteY128" fmla="*/ 2377611 h 4397057"/>
              <a:gd name="connsiteX129" fmla="*/ 4212884 w 5176406"/>
              <a:gd name="connsiteY129" fmla="*/ 2254969 h 4397057"/>
              <a:gd name="connsiteX130" fmla="*/ 4214189 w 5176406"/>
              <a:gd name="connsiteY130" fmla="*/ 2241922 h 4397057"/>
              <a:gd name="connsiteX131" fmla="*/ 4213537 w 5176406"/>
              <a:gd name="connsiteY131" fmla="*/ 2208000 h 4397057"/>
              <a:gd name="connsiteX132" fmla="*/ 4213537 w 5176406"/>
              <a:gd name="connsiteY132" fmla="*/ 2172121 h 4397057"/>
              <a:gd name="connsiteX133" fmla="*/ 4192661 w 5176406"/>
              <a:gd name="connsiteY133" fmla="*/ 2161683 h 4397057"/>
              <a:gd name="connsiteX134" fmla="*/ 4194619 w 5176406"/>
              <a:gd name="connsiteY134" fmla="*/ 2134284 h 4397057"/>
              <a:gd name="connsiteX135" fmla="*/ 4181571 w 5176406"/>
              <a:gd name="connsiteY135" fmla="*/ 2174730 h 4397057"/>
              <a:gd name="connsiteX136" fmla="*/ 4188095 w 5176406"/>
              <a:gd name="connsiteY136" fmla="*/ 2204738 h 4397057"/>
              <a:gd name="connsiteX137" fmla="*/ 4186138 w 5176406"/>
              <a:gd name="connsiteY137" fmla="*/ 2229527 h 4397057"/>
              <a:gd name="connsiteX138" fmla="*/ 4178310 w 5176406"/>
              <a:gd name="connsiteY138" fmla="*/ 2290848 h 4397057"/>
              <a:gd name="connsiteX139" fmla="*/ 4178962 w 5176406"/>
              <a:gd name="connsiteY139" fmla="*/ 2308462 h 4397057"/>
              <a:gd name="connsiteX140" fmla="*/ 4154825 w 5176406"/>
              <a:gd name="connsiteY140" fmla="*/ 2405662 h 4397057"/>
              <a:gd name="connsiteX141" fmla="*/ 4133297 w 5176406"/>
              <a:gd name="connsiteY141" fmla="*/ 2447413 h 4397057"/>
              <a:gd name="connsiteX142" fmla="*/ 4151563 w 5176406"/>
              <a:gd name="connsiteY142" fmla="*/ 2506124 h 4397057"/>
              <a:gd name="connsiteX143" fmla="*/ 4155477 w 5176406"/>
              <a:gd name="connsiteY143" fmla="*/ 2562227 h 4397057"/>
              <a:gd name="connsiteX144" fmla="*/ 4142430 w 5176406"/>
              <a:gd name="connsiteY144" fmla="*/ 2586364 h 4397057"/>
              <a:gd name="connsiteX145" fmla="*/ 4143083 w 5176406"/>
              <a:gd name="connsiteY145" fmla="*/ 2575926 h 4397057"/>
              <a:gd name="connsiteX146" fmla="*/ 4112422 w 5176406"/>
              <a:gd name="connsiteY146" fmla="*/ 2566793 h 4397057"/>
              <a:gd name="connsiteX147" fmla="*/ 4096766 w 5176406"/>
              <a:gd name="connsiteY147" fmla="*/ 2576578 h 4397057"/>
              <a:gd name="connsiteX148" fmla="*/ 4115032 w 5176406"/>
              <a:gd name="connsiteY148" fmla="*/ 2693349 h 4397057"/>
              <a:gd name="connsiteX149" fmla="*/ 4127426 w 5176406"/>
              <a:gd name="connsiteY149" fmla="*/ 2729229 h 4397057"/>
              <a:gd name="connsiteX150" fmla="*/ 4129383 w 5176406"/>
              <a:gd name="connsiteY150" fmla="*/ 2817948 h 4397057"/>
              <a:gd name="connsiteX151" fmla="*/ 4109813 w 5176406"/>
              <a:gd name="connsiteY151" fmla="*/ 2838823 h 4397057"/>
              <a:gd name="connsiteX152" fmla="*/ 4088938 w 5176406"/>
              <a:gd name="connsiteY152" fmla="*/ 2861656 h 4397057"/>
              <a:gd name="connsiteX153" fmla="*/ 4104594 w 5176406"/>
              <a:gd name="connsiteY153" fmla="*/ 2945809 h 4397057"/>
              <a:gd name="connsiteX154" fmla="*/ 4124164 w 5176406"/>
              <a:gd name="connsiteY154" fmla="*/ 3050838 h 4397057"/>
              <a:gd name="connsiteX155" fmla="*/ 4124817 w 5176406"/>
              <a:gd name="connsiteY155" fmla="*/ 3151300 h 4397057"/>
              <a:gd name="connsiteX156" fmla="*/ 4101985 w 5176406"/>
              <a:gd name="connsiteY156" fmla="*/ 3175437 h 4397057"/>
              <a:gd name="connsiteX157" fmla="*/ 4077847 w 5176406"/>
              <a:gd name="connsiteY157" fmla="*/ 3199574 h 4397057"/>
              <a:gd name="connsiteX158" fmla="*/ 4107855 w 5176406"/>
              <a:gd name="connsiteY158" fmla="*/ 3331349 h 4397057"/>
              <a:gd name="connsiteX159" fmla="*/ 4114379 w 5176406"/>
              <a:gd name="connsiteY159" fmla="*/ 3354833 h 4397057"/>
              <a:gd name="connsiteX160" fmla="*/ 4109160 w 5176406"/>
              <a:gd name="connsiteY160" fmla="*/ 3566848 h 4397057"/>
              <a:gd name="connsiteX161" fmla="*/ 4098070 w 5176406"/>
              <a:gd name="connsiteY161" fmla="*/ 3582504 h 4397057"/>
              <a:gd name="connsiteX162" fmla="*/ 4082414 w 5176406"/>
              <a:gd name="connsiteY162" fmla="*/ 3607293 h 4397057"/>
              <a:gd name="connsiteX163" fmla="*/ 4097418 w 5176406"/>
              <a:gd name="connsiteY163" fmla="*/ 3654263 h 4397057"/>
              <a:gd name="connsiteX164" fmla="*/ 4105246 w 5176406"/>
              <a:gd name="connsiteY164" fmla="*/ 3677095 h 4397057"/>
              <a:gd name="connsiteX165" fmla="*/ 4104594 w 5176406"/>
              <a:gd name="connsiteY165" fmla="*/ 3788647 h 4397057"/>
              <a:gd name="connsiteX166" fmla="*/ 4086981 w 5176406"/>
              <a:gd name="connsiteY166" fmla="*/ 3806261 h 4397057"/>
              <a:gd name="connsiteX167" fmla="*/ 4018484 w 5176406"/>
              <a:gd name="connsiteY167" fmla="*/ 3806261 h 4397057"/>
              <a:gd name="connsiteX168" fmla="*/ 3996956 w 5176406"/>
              <a:gd name="connsiteY168" fmla="*/ 3785385 h 4397057"/>
              <a:gd name="connsiteX169" fmla="*/ 3989128 w 5176406"/>
              <a:gd name="connsiteY169" fmla="*/ 3514007 h 4397057"/>
              <a:gd name="connsiteX170" fmla="*/ 3978038 w 5176406"/>
              <a:gd name="connsiteY170" fmla="*/ 3014306 h 4397057"/>
              <a:gd name="connsiteX171" fmla="*/ 3972819 w 5176406"/>
              <a:gd name="connsiteY171" fmla="*/ 2843390 h 4397057"/>
              <a:gd name="connsiteX172" fmla="*/ 4001522 w 5176406"/>
              <a:gd name="connsiteY172" fmla="*/ 2705744 h 4397057"/>
              <a:gd name="connsiteX173" fmla="*/ 4006741 w 5176406"/>
              <a:gd name="connsiteY173" fmla="*/ 2693349 h 4397057"/>
              <a:gd name="connsiteX174" fmla="*/ 3996956 w 5176406"/>
              <a:gd name="connsiteY174" fmla="*/ 2669212 h 4397057"/>
              <a:gd name="connsiteX175" fmla="*/ 3977385 w 5176406"/>
              <a:gd name="connsiteY175" fmla="*/ 2633333 h 4397057"/>
              <a:gd name="connsiteX176" fmla="*/ 3968253 w 5176406"/>
              <a:gd name="connsiteY176" fmla="*/ 2613762 h 4397057"/>
              <a:gd name="connsiteX177" fmla="*/ 3948029 w 5176406"/>
              <a:gd name="connsiteY177" fmla="*/ 2585059 h 4397057"/>
              <a:gd name="connsiteX178" fmla="*/ 3948029 w 5176406"/>
              <a:gd name="connsiteY178" fmla="*/ 1355377 h 4397057"/>
              <a:gd name="connsiteX179" fmla="*/ 3981300 w 5176406"/>
              <a:gd name="connsiteY179" fmla="*/ 1278399 h 4397057"/>
              <a:gd name="connsiteX180" fmla="*/ 4026312 w 5176406"/>
              <a:gd name="connsiteY180" fmla="*/ 1233387 h 4397057"/>
              <a:gd name="connsiteX181" fmla="*/ 4025007 w 5176406"/>
              <a:gd name="connsiteY181" fmla="*/ 1142710 h 4397057"/>
              <a:gd name="connsiteX182" fmla="*/ 4003479 w 5176406"/>
              <a:gd name="connsiteY182" fmla="*/ 1093132 h 4397057"/>
              <a:gd name="connsiteX183" fmla="*/ 3970210 w 5176406"/>
              <a:gd name="connsiteY183" fmla="*/ 1061819 h 4397057"/>
              <a:gd name="connsiteX184" fmla="*/ 3947377 w 5176406"/>
              <a:gd name="connsiteY184" fmla="*/ 1037682 h 4397057"/>
              <a:gd name="connsiteX185" fmla="*/ 3945420 w 5176406"/>
              <a:gd name="connsiteY185" fmla="*/ 930696 h 4397057"/>
              <a:gd name="connsiteX186" fmla="*/ 3973471 w 5176406"/>
              <a:gd name="connsiteY186" fmla="*/ 882422 h 4397057"/>
              <a:gd name="connsiteX187" fmla="*/ 3989128 w 5176406"/>
              <a:gd name="connsiteY187" fmla="*/ 819144 h 4397057"/>
              <a:gd name="connsiteX188" fmla="*/ 3940202 w 5176406"/>
              <a:gd name="connsiteY188" fmla="*/ 762389 h 4397057"/>
              <a:gd name="connsiteX189" fmla="*/ 3929764 w 5176406"/>
              <a:gd name="connsiteY189" fmla="*/ 689978 h 4397057"/>
              <a:gd name="connsiteX190" fmla="*/ 3926502 w 5176406"/>
              <a:gd name="connsiteY190" fmla="*/ 644966 h 4397057"/>
              <a:gd name="connsiteX191" fmla="*/ 3898451 w 5176406"/>
              <a:gd name="connsiteY191" fmla="*/ 573860 h 4397057"/>
              <a:gd name="connsiteX192" fmla="*/ 3890623 w 5176406"/>
              <a:gd name="connsiteY192" fmla="*/ 496882 h 4397057"/>
              <a:gd name="connsiteX193" fmla="*/ 3848220 w 5176406"/>
              <a:gd name="connsiteY193" fmla="*/ 260079 h 4397057"/>
              <a:gd name="connsiteX194" fmla="*/ 3848220 w 5176406"/>
              <a:gd name="connsiteY194" fmla="*/ 253555 h 4397057"/>
              <a:gd name="connsiteX195" fmla="*/ 3848872 w 5176406"/>
              <a:gd name="connsiteY195" fmla="*/ 204629 h 4397057"/>
              <a:gd name="connsiteX196" fmla="*/ 3848872 w 5176406"/>
              <a:gd name="connsiteY196" fmla="*/ 172664 h 4397057"/>
              <a:gd name="connsiteX197" fmla="*/ 3844958 w 5176406"/>
              <a:gd name="connsiteY197" fmla="*/ 140699 h 4397057"/>
              <a:gd name="connsiteX198" fmla="*/ 3857353 w 5176406"/>
              <a:gd name="connsiteY198" fmla="*/ 100905 h 4397057"/>
              <a:gd name="connsiteX199" fmla="*/ 3882794 w 5176406"/>
              <a:gd name="connsiteY199" fmla="*/ 76768 h 4397057"/>
              <a:gd name="connsiteX200" fmla="*/ 3878880 w 5176406"/>
              <a:gd name="connsiteY200" fmla="*/ 68940 h 4397057"/>
              <a:gd name="connsiteX201" fmla="*/ 3807122 w 5176406"/>
              <a:gd name="connsiteY201" fmla="*/ 70897 h 4397057"/>
              <a:gd name="connsiteX202" fmla="*/ 3835825 w 5176406"/>
              <a:gd name="connsiteY202" fmla="*/ 443 h 4397057"/>
              <a:gd name="connsiteX203" fmla="*/ 3777114 w 5176406"/>
              <a:gd name="connsiteY203" fmla="*/ 36975 h 4397057"/>
              <a:gd name="connsiteX204" fmla="*/ 3810383 w 5176406"/>
              <a:gd name="connsiteY204" fmla="*/ 104167 h 4397057"/>
              <a:gd name="connsiteX205" fmla="*/ 3820821 w 5176406"/>
              <a:gd name="connsiteY205" fmla="*/ 138089 h 4397057"/>
              <a:gd name="connsiteX206" fmla="*/ 3818212 w 5176406"/>
              <a:gd name="connsiteY206" fmla="*/ 175273 h 4397057"/>
              <a:gd name="connsiteX207" fmla="*/ 3816255 w 5176406"/>
              <a:gd name="connsiteY207" fmla="*/ 209195 h 4397057"/>
              <a:gd name="connsiteX208" fmla="*/ 3818212 w 5176406"/>
              <a:gd name="connsiteY208" fmla="*/ 256817 h 4397057"/>
              <a:gd name="connsiteX209" fmla="*/ 3804512 w 5176406"/>
              <a:gd name="connsiteY209" fmla="*/ 303786 h 4397057"/>
              <a:gd name="connsiteX210" fmla="*/ 3805817 w 5176406"/>
              <a:gd name="connsiteY210" fmla="*/ 332490 h 4397057"/>
              <a:gd name="connsiteX211" fmla="*/ 3765371 w 5176406"/>
              <a:gd name="connsiteY211" fmla="*/ 551680 h 4397057"/>
              <a:gd name="connsiteX212" fmla="*/ 3723621 w 5176406"/>
              <a:gd name="connsiteY212" fmla="*/ 660623 h 4397057"/>
              <a:gd name="connsiteX213" fmla="*/ 3724926 w 5176406"/>
              <a:gd name="connsiteY213" fmla="*/ 689978 h 4397057"/>
              <a:gd name="connsiteX214" fmla="*/ 3722968 w 5176406"/>
              <a:gd name="connsiteY214" fmla="*/ 757823 h 4397057"/>
              <a:gd name="connsiteX215" fmla="*/ 3663604 w 5176406"/>
              <a:gd name="connsiteY215" fmla="*/ 820449 h 4397057"/>
              <a:gd name="connsiteX216" fmla="*/ 3686437 w 5176406"/>
              <a:gd name="connsiteY216" fmla="*/ 888946 h 4397057"/>
              <a:gd name="connsiteX217" fmla="*/ 3704050 w 5176406"/>
              <a:gd name="connsiteY217" fmla="*/ 915040 h 4397057"/>
              <a:gd name="connsiteX218" fmla="*/ 3704050 w 5176406"/>
              <a:gd name="connsiteY218" fmla="*/ 1038334 h 4397057"/>
              <a:gd name="connsiteX219" fmla="*/ 3675347 w 5176406"/>
              <a:gd name="connsiteY219" fmla="*/ 1065733 h 4397057"/>
              <a:gd name="connsiteX220" fmla="*/ 3647296 w 5176406"/>
              <a:gd name="connsiteY220" fmla="*/ 1092479 h 4397057"/>
              <a:gd name="connsiteX221" fmla="*/ 3646643 w 5176406"/>
              <a:gd name="connsiteY221" fmla="*/ 1117268 h 4397057"/>
              <a:gd name="connsiteX222" fmla="*/ 3637510 w 5176406"/>
              <a:gd name="connsiteY222" fmla="*/ 1133577 h 4397057"/>
              <a:gd name="connsiteX223" fmla="*/ 3642729 w 5176406"/>
              <a:gd name="connsiteY223" fmla="*/ 1263395 h 4397057"/>
              <a:gd name="connsiteX224" fmla="*/ 3696222 w 5176406"/>
              <a:gd name="connsiteY224" fmla="*/ 1340373 h 4397057"/>
              <a:gd name="connsiteX225" fmla="*/ 3698832 w 5176406"/>
              <a:gd name="connsiteY225" fmla="*/ 1437573 h 4397057"/>
              <a:gd name="connsiteX226" fmla="*/ 3694917 w 5176406"/>
              <a:gd name="connsiteY226" fmla="*/ 1825722 h 4397057"/>
              <a:gd name="connsiteX227" fmla="*/ 3688394 w 5176406"/>
              <a:gd name="connsiteY227" fmla="*/ 2583102 h 4397057"/>
              <a:gd name="connsiteX228" fmla="*/ 3662952 w 5176406"/>
              <a:gd name="connsiteY228" fmla="*/ 2651599 h 4397057"/>
              <a:gd name="connsiteX229" fmla="*/ 3652514 w 5176406"/>
              <a:gd name="connsiteY229" fmla="*/ 2654861 h 4397057"/>
              <a:gd name="connsiteX230" fmla="*/ 3634901 w 5176406"/>
              <a:gd name="connsiteY230" fmla="*/ 2699220 h 4397057"/>
              <a:gd name="connsiteX231" fmla="*/ 3658386 w 5176406"/>
              <a:gd name="connsiteY231" fmla="*/ 2789897 h 4397057"/>
              <a:gd name="connsiteX232" fmla="*/ 3644686 w 5176406"/>
              <a:gd name="connsiteY232" fmla="*/ 3334610 h 4397057"/>
              <a:gd name="connsiteX233" fmla="*/ 3633596 w 5176406"/>
              <a:gd name="connsiteY233" fmla="*/ 3781471 h 4397057"/>
              <a:gd name="connsiteX234" fmla="*/ 3621854 w 5176406"/>
              <a:gd name="connsiteY234" fmla="*/ 3802346 h 4397057"/>
              <a:gd name="connsiteX235" fmla="*/ 3609459 w 5176406"/>
              <a:gd name="connsiteY235" fmla="*/ 3781471 h 4397057"/>
              <a:gd name="connsiteX236" fmla="*/ 3610112 w 5176406"/>
              <a:gd name="connsiteY236" fmla="*/ 3564891 h 4397057"/>
              <a:gd name="connsiteX237" fmla="*/ 3565100 w 5176406"/>
              <a:gd name="connsiteY237" fmla="*/ 3475518 h 4397057"/>
              <a:gd name="connsiteX238" fmla="*/ 3559880 w 5176406"/>
              <a:gd name="connsiteY238" fmla="*/ 3424635 h 4397057"/>
              <a:gd name="connsiteX239" fmla="*/ 3562490 w 5176406"/>
              <a:gd name="connsiteY239" fmla="*/ 3373752 h 4397057"/>
              <a:gd name="connsiteX240" fmla="*/ 3556619 w 5176406"/>
              <a:gd name="connsiteY240" fmla="*/ 3351572 h 4397057"/>
              <a:gd name="connsiteX241" fmla="*/ 3557923 w 5176406"/>
              <a:gd name="connsiteY241" fmla="*/ 3236105 h 4397057"/>
              <a:gd name="connsiteX242" fmla="*/ 3410492 w 5176406"/>
              <a:gd name="connsiteY242" fmla="*/ 3007782 h 4397057"/>
              <a:gd name="connsiteX243" fmla="*/ 3275455 w 5176406"/>
              <a:gd name="connsiteY243" fmla="*/ 2947766 h 4397057"/>
              <a:gd name="connsiteX244" fmla="*/ 3245447 w 5176406"/>
              <a:gd name="connsiteY244" fmla="*/ 2907320 h 4397057"/>
              <a:gd name="connsiteX245" fmla="*/ 3243490 w 5176406"/>
              <a:gd name="connsiteY245" fmla="*/ 2871441 h 4397057"/>
              <a:gd name="connsiteX246" fmla="*/ 3261756 w 5176406"/>
              <a:gd name="connsiteY246" fmla="*/ 2825124 h 4397057"/>
              <a:gd name="connsiteX247" fmla="*/ 3265018 w 5176406"/>
              <a:gd name="connsiteY247" fmla="*/ 2820558 h 4397057"/>
              <a:gd name="connsiteX248" fmla="*/ 3220658 w 5176406"/>
              <a:gd name="connsiteY248" fmla="*/ 2805554 h 4397057"/>
              <a:gd name="connsiteX249" fmla="*/ 3244795 w 5176406"/>
              <a:gd name="connsiteY249" fmla="*/ 2756627 h 4397057"/>
              <a:gd name="connsiteX250" fmla="*/ 3199783 w 5176406"/>
              <a:gd name="connsiteY250" fmla="*/ 2778155 h 4397057"/>
              <a:gd name="connsiteX251" fmla="*/ 3206959 w 5176406"/>
              <a:gd name="connsiteY251" fmla="*/ 2821862 h 4397057"/>
              <a:gd name="connsiteX252" fmla="*/ 3223920 w 5176406"/>
              <a:gd name="connsiteY252" fmla="*/ 2870136 h 4397057"/>
              <a:gd name="connsiteX253" fmla="*/ 3221310 w 5176406"/>
              <a:gd name="connsiteY253" fmla="*/ 2906016 h 4397057"/>
              <a:gd name="connsiteX254" fmla="*/ 3189345 w 5176406"/>
              <a:gd name="connsiteY254" fmla="*/ 2947766 h 4397057"/>
              <a:gd name="connsiteX255" fmla="*/ 3084969 w 5176406"/>
              <a:gd name="connsiteY255" fmla="*/ 2986907 h 4397057"/>
              <a:gd name="connsiteX256" fmla="*/ 2895787 w 5176406"/>
              <a:gd name="connsiteY256" fmla="*/ 3345700 h 4397057"/>
              <a:gd name="connsiteX257" fmla="*/ 2891873 w 5176406"/>
              <a:gd name="connsiteY257" fmla="*/ 3371142 h 4397057"/>
              <a:gd name="connsiteX258" fmla="*/ 2899701 w 5176406"/>
              <a:gd name="connsiteY258" fmla="*/ 3430506 h 4397057"/>
              <a:gd name="connsiteX259" fmla="*/ 2897744 w 5176406"/>
              <a:gd name="connsiteY259" fmla="*/ 3448120 h 4397057"/>
              <a:gd name="connsiteX260" fmla="*/ 2814243 w 5176406"/>
              <a:gd name="connsiteY260" fmla="*/ 3448772 h 4397057"/>
              <a:gd name="connsiteX261" fmla="*/ 2830552 w 5176406"/>
              <a:gd name="connsiteY261" fmla="*/ 3373752 h 4397057"/>
              <a:gd name="connsiteX262" fmla="*/ 2797934 w 5176406"/>
              <a:gd name="connsiteY262" fmla="*/ 3305255 h 4397057"/>
              <a:gd name="connsiteX263" fmla="*/ 2806415 w 5176406"/>
              <a:gd name="connsiteY263" fmla="*/ 3290251 h 4397057"/>
              <a:gd name="connsiteX264" fmla="*/ 2929709 w 5176406"/>
              <a:gd name="connsiteY264" fmla="*/ 3036486 h 4397057"/>
              <a:gd name="connsiteX265" fmla="*/ 2775102 w 5176406"/>
              <a:gd name="connsiteY265" fmla="*/ 2659427 h 4397057"/>
              <a:gd name="connsiteX266" fmla="*/ 2587877 w 5176406"/>
              <a:gd name="connsiteY266" fmla="*/ 2533523 h 4397057"/>
              <a:gd name="connsiteX267" fmla="*/ 2407828 w 5176406"/>
              <a:gd name="connsiteY267" fmla="*/ 2353474 h 4397057"/>
              <a:gd name="connsiteX268" fmla="*/ 2403914 w 5176406"/>
              <a:gd name="connsiteY268" fmla="*/ 2333251 h 4397057"/>
              <a:gd name="connsiteX269" fmla="*/ 2424137 w 5176406"/>
              <a:gd name="connsiteY269" fmla="*/ 2277801 h 4397057"/>
              <a:gd name="connsiteX270" fmla="*/ 2411743 w 5176406"/>
              <a:gd name="connsiteY270" fmla="*/ 2239313 h 4397057"/>
              <a:gd name="connsiteX271" fmla="*/ 2388258 w 5176406"/>
              <a:gd name="connsiteY271" fmla="*/ 2179296 h 4397057"/>
              <a:gd name="connsiteX272" fmla="*/ 2387605 w 5176406"/>
              <a:gd name="connsiteY272" fmla="*/ 2086010 h 4397057"/>
              <a:gd name="connsiteX273" fmla="*/ 2425442 w 5176406"/>
              <a:gd name="connsiteY273" fmla="*/ 2031213 h 4397057"/>
              <a:gd name="connsiteX274" fmla="*/ 2475020 w 5176406"/>
              <a:gd name="connsiteY274" fmla="*/ 1997290 h 4397057"/>
              <a:gd name="connsiteX275" fmla="*/ 2359554 w 5176406"/>
              <a:gd name="connsiteY275" fmla="*/ 2007076 h 4397057"/>
              <a:gd name="connsiteX276" fmla="*/ 2281272 w 5176406"/>
              <a:gd name="connsiteY276" fmla="*/ 1923575 h 4397057"/>
              <a:gd name="connsiteX277" fmla="*/ 2289753 w 5176406"/>
              <a:gd name="connsiteY277" fmla="*/ 1832898 h 4397057"/>
              <a:gd name="connsiteX278" fmla="*/ 2411090 w 5176406"/>
              <a:gd name="connsiteY278" fmla="*/ 1761139 h 4397057"/>
              <a:gd name="connsiteX279" fmla="*/ 2390867 w 5176406"/>
              <a:gd name="connsiteY279" fmla="*/ 1751354 h 4397057"/>
              <a:gd name="connsiteX280" fmla="*/ 2235608 w 5176406"/>
              <a:gd name="connsiteY280" fmla="*/ 1887695 h 4397057"/>
              <a:gd name="connsiteX281" fmla="*/ 2349117 w 5176406"/>
              <a:gd name="connsiteY281" fmla="*/ 2035779 h 4397057"/>
              <a:gd name="connsiteX282" fmla="*/ 2371297 w 5176406"/>
              <a:gd name="connsiteY282" fmla="*/ 2057959 h 4397057"/>
              <a:gd name="connsiteX283" fmla="*/ 2369340 w 5176406"/>
              <a:gd name="connsiteY283" fmla="*/ 2185820 h 4397057"/>
              <a:gd name="connsiteX284" fmla="*/ 2353031 w 5176406"/>
              <a:gd name="connsiteY284" fmla="*/ 2230180 h 4397057"/>
              <a:gd name="connsiteX285" fmla="*/ 2343246 w 5176406"/>
              <a:gd name="connsiteY285" fmla="*/ 2304548 h 4397057"/>
              <a:gd name="connsiteX286" fmla="*/ 2344550 w 5176406"/>
              <a:gd name="connsiteY286" fmla="*/ 2363259 h 4397057"/>
              <a:gd name="connsiteX287" fmla="*/ 2219299 w 5176406"/>
              <a:gd name="connsiteY287" fmla="*/ 2494382 h 4397057"/>
              <a:gd name="connsiteX288" fmla="*/ 2009894 w 5176406"/>
              <a:gd name="connsiteY288" fmla="*/ 2635942 h 4397057"/>
              <a:gd name="connsiteX289" fmla="*/ 1874857 w 5176406"/>
              <a:gd name="connsiteY289" fmla="*/ 2778807 h 4397057"/>
              <a:gd name="connsiteX290" fmla="*/ 1921827 w 5176406"/>
              <a:gd name="connsiteY290" fmla="*/ 3247195 h 4397057"/>
              <a:gd name="connsiteX291" fmla="*/ 1971405 w 5176406"/>
              <a:gd name="connsiteY291" fmla="*/ 3310474 h 4397057"/>
              <a:gd name="connsiteX292" fmla="*/ 1930960 w 5176406"/>
              <a:gd name="connsiteY292" fmla="*/ 3378318 h 4397057"/>
              <a:gd name="connsiteX293" fmla="*/ 1964230 w 5176406"/>
              <a:gd name="connsiteY293" fmla="*/ 3450076 h 4397057"/>
              <a:gd name="connsiteX294" fmla="*/ 1895733 w 5176406"/>
              <a:gd name="connsiteY294" fmla="*/ 3449424 h 4397057"/>
              <a:gd name="connsiteX295" fmla="*/ 1876162 w 5176406"/>
              <a:gd name="connsiteY295" fmla="*/ 3442249 h 4397057"/>
              <a:gd name="connsiteX296" fmla="*/ 1885295 w 5176406"/>
              <a:gd name="connsiteY296" fmla="*/ 3425287 h 4397057"/>
              <a:gd name="connsiteX297" fmla="*/ 1887904 w 5176406"/>
              <a:gd name="connsiteY297" fmla="*/ 3373752 h 4397057"/>
              <a:gd name="connsiteX298" fmla="*/ 1882033 w 5176406"/>
              <a:gd name="connsiteY298" fmla="*/ 3351572 h 4397057"/>
              <a:gd name="connsiteX299" fmla="*/ 1886600 w 5176406"/>
              <a:gd name="connsiteY299" fmla="*/ 3311126 h 4397057"/>
              <a:gd name="connsiteX300" fmla="*/ 1725469 w 5176406"/>
              <a:gd name="connsiteY300" fmla="*/ 3001911 h 4397057"/>
              <a:gd name="connsiteX301" fmla="*/ 1598260 w 5176406"/>
              <a:gd name="connsiteY301" fmla="*/ 2945809 h 4397057"/>
              <a:gd name="connsiteX302" fmla="*/ 1578038 w 5176406"/>
              <a:gd name="connsiteY302" fmla="*/ 2925586 h 4397057"/>
              <a:gd name="connsiteX303" fmla="*/ 1569557 w 5176406"/>
              <a:gd name="connsiteY303" fmla="*/ 2875355 h 4397057"/>
              <a:gd name="connsiteX304" fmla="*/ 1589128 w 5176406"/>
              <a:gd name="connsiteY304" fmla="*/ 2823819 h 4397057"/>
              <a:gd name="connsiteX305" fmla="*/ 1598913 w 5176406"/>
              <a:gd name="connsiteY305" fmla="*/ 2809468 h 4397057"/>
              <a:gd name="connsiteX306" fmla="*/ 1545420 w 5176406"/>
              <a:gd name="connsiteY306" fmla="*/ 2806206 h 4397057"/>
              <a:gd name="connsiteX307" fmla="*/ 1567600 w 5176406"/>
              <a:gd name="connsiteY307" fmla="*/ 2756627 h 4397057"/>
              <a:gd name="connsiteX308" fmla="*/ 1527154 w 5176406"/>
              <a:gd name="connsiteY308" fmla="*/ 2778807 h 4397057"/>
              <a:gd name="connsiteX309" fmla="*/ 1534982 w 5176406"/>
              <a:gd name="connsiteY309" fmla="*/ 2821862 h 4397057"/>
              <a:gd name="connsiteX310" fmla="*/ 1550639 w 5176406"/>
              <a:gd name="connsiteY310" fmla="*/ 2866875 h 4397057"/>
              <a:gd name="connsiteX311" fmla="*/ 1546725 w 5176406"/>
              <a:gd name="connsiteY311" fmla="*/ 2893621 h 4397057"/>
              <a:gd name="connsiteX312" fmla="*/ 1508236 w 5176406"/>
              <a:gd name="connsiteY312" fmla="*/ 2949723 h 4397057"/>
              <a:gd name="connsiteX313" fmla="*/ 1356238 w 5176406"/>
              <a:gd name="connsiteY313" fmla="*/ 3016263 h 4397057"/>
              <a:gd name="connsiteX314" fmla="*/ 1221854 w 5176406"/>
              <a:gd name="connsiteY314" fmla="*/ 3347005 h 4397057"/>
              <a:gd name="connsiteX315" fmla="*/ 1215330 w 5176406"/>
              <a:gd name="connsiteY315" fmla="*/ 3375709 h 4397057"/>
              <a:gd name="connsiteX316" fmla="*/ 1220549 w 5176406"/>
              <a:gd name="connsiteY316" fmla="*/ 3426592 h 4397057"/>
              <a:gd name="connsiteX317" fmla="*/ 1219244 w 5176406"/>
              <a:gd name="connsiteY317" fmla="*/ 3476171 h 4397057"/>
              <a:gd name="connsiteX318" fmla="*/ 1174885 w 5176406"/>
              <a:gd name="connsiteY318" fmla="*/ 3568152 h 4397057"/>
              <a:gd name="connsiteX319" fmla="*/ 1175537 w 5176406"/>
              <a:gd name="connsiteY319" fmla="*/ 3821265 h 4397057"/>
              <a:gd name="connsiteX320" fmla="*/ 1175537 w 5176406"/>
              <a:gd name="connsiteY320" fmla="*/ 3844097 h 4397057"/>
              <a:gd name="connsiteX321" fmla="*/ 1169666 w 5176406"/>
              <a:gd name="connsiteY321" fmla="*/ 3844097 h 4397057"/>
              <a:gd name="connsiteX322" fmla="*/ 1167709 w 5176406"/>
              <a:gd name="connsiteY322" fmla="*/ 3829093 h 4397057"/>
              <a:gd name="connsiteX323" fmla="*/ 1159228 w 5176406"/>
              <a:gd name="connsiteY323" fmla="*/ 3542058 h 4397057"/>
              <a:gd name="connsiteX324" fmla="*/ 1148138 w 5176406"/>
              <a:gd name="connsiteY324" fmla="*/ 3054099 h 4397057"/>
              <a:gd name="connsiteX325" fmla="*/ 1140962 w 5176406"/>
              <a:gd name="connsiteY325" fmla="*/ 2812729 h 4397057"/>
              <a:gd name="connsiteX326" fmla="*/ 1169013 w 5176406"/>
              <a:gd name="connsiteY326" fmla="*/ 2706396 h 4397057"/>
              <a:gd name="connsiteX327" fmla="*/ 1172275 w 5176406"/>
              <a:gd name="connsiteY327" fmla="*/ 2700525 h 4397057"/>
              <a:gd name="connsiteX328" fmla="*/ 1161185 w 5176406"/>
              <a:gd name="connsiteY328" fmla="*/ 2663341 h 4397057"/>
              <a:gd name="connsiteX329" fmla="*/ 1146833 w 5176406"/>
              <a:gd name="connsiteY329" fmla="*/ 2639856 h 4397057"/>
              <a:gd name="connsiteX330" fmla="*/ 1118130 w 5176406"/>
              <a:gd name="connsiteY330" fmla="*/ 2608544 h 4397057"/>
              <a:gd name="connsiteX331" fmla="*/ 1118130 w 5176406"/>
              <a:gd name="connsiteY331" fmla="*/ 2582450 h 4397057"/>
              <a:gd name="connsiteX332" fmla="*/ 1111607 w 5176406"/>
              <a:gd name="connsiteY332" fmla="*/ 1366467 h 4397057"/>
              <a:gd name="connsiteX333" fmla="*/ 1144876 w 5176406"/>
              <a:gd name="connsiteY333" fmla="*/ 1289489 h 4397057"/>
              <a:gd name="connsiteX334" fmla="*/ 1189889 w 5176406"/>
              <a:gd name="connsiteY334" fmla="*/ 1244477 h 4397057"/>
              <a:gd name="connsiteX335" fmla="*/ 1188584 w 5176406"/>
              <a:gd name="connsiteY335" fmla="*/ 1153800 h 4397057"/>
              <a:gd name="connsiteX336" fmla="*/ 1167056 w 5176406"/>
              <a:gd name="connsiteY336" fmla="*/ 1104221 h 4397057"/>
              <a:gd name="connsiteX337" fmla="*/ 1133786 w 5176406"/>
              <a:gd name="connsiteY337" fmla="*/ 1072909 h 4397057"/>
              <a:gd name="connsiteX338" fmla="*/ 1110954 w 5176406"/>
              <a:gd name="connsiteY338" fmla="*/ 1048772 h 4397057"/>
              <a:gd name="connsiteX339" fmla="*/ 1108997 w 5176406"/>
              <a:gd name="connsiteY339" fmla="*/ 941786 h 4397057"/>
              <a:gd name="connsiteX340" fmla="*/ 1137048 w 5176406"/>
              <a:gd name="connsiteY340" fmla="*/ 893512 h 4397057"/>
              <a:gd name="connsiteX341" fmla="*/ 1152705 w 5176406"/>
              <a:gd name="connsiteY341" fmla="*/ 830234 h 4397057"/>
              <a:gd name="connsiteX342" fmla="*/ 1103778 w 5176406"/>
              <a:gd name="connsiteY342" fmla="*/ 773479 h 4397057"/>
              <a:gd name="connsiteX343" fmla="*/ 1093341 w 5176406"/>
              <a:gd name="connsiteY343" fmla="*/ 701068 h 4397057"/>
              <a:gd name="connsiteX344" fmla="*/ 1090079 w 5176406"/>
              <a:gd name="connsiteY344" fmla="*/ 656056 h 4397057"/>
              <a:gd name="connsiteX345" fmla="*/ 1062028 w 5176406"/>
              <a:gd name="connsiteY345" fmla="*/ 584950 h 4397057"/>
              <a:gd name="connsiteX346" fmla="*/ 1054200 w 5176406"/>
              <a:gd name="connsiteY346" fmla="*/ 507972 h 4397057"/>
              <a:gd name="connsiteX347" fmla="*/ 1011797 w 5176406"/>
              <a:gd name="connsiteY347" fmla="*/ 271169 h 4397057"/>
              <a:gd name="connsiteX348" fmla="*/ 1011797 w 5176406"/>
              <a:gd name="connsiteY348" fmla="*/ 264645 h 4397057"/>
              <a:gd name="connsiteX349" fmla="*/ 1012449 w 5176406"/>
              <a:gd name="connsiteY349" fmla="*/ 215719 h 4397057"/>
              <a:gd name="connsiteX350" fmla="*/ 1012449 w 5176406"/>
              <a:gd name="connsiteY350" fmla="*/ 183754 h 4397057"/>
              <a:gd name="connsiteX351" fmla="*/ 1008535 w 5176406"/>
              <a:gd name="connsiteY351" fmla="*/ 151789 h 4397057"/>
              <a:gd name="connsiteX352" fmla="*/ 1020930 w 5176406"/>
              <a:gd name="connsiteY352" fmla="*/ 111995 h 4397057"/>
              <a:gd name="connsiteX353" fmla="*/ 1046371 w 5176406"/>
              <a:gd name="connsiteY353" fmla="*/ 87858 h 4397057"/>
              <a:gd name="connsiteX354" fmla="*/ 1042457 w 5176406"/>
              <a:gd name="connsiteY354" fmla="*/ 80030 h 4397057"/>
              <a:gd name="connsiteX355" fmla="*/ 970699 w 5176406"/>
              <a:gd name="connsiteY355" fmla="*/ 81987 h 4397057"/>
              <a:gd name="connsiteX356" fmla="*/ 999402 w 5176406"/>
              <a:gd name="connsiteY356" fmla="*/ 11533 h 4397057"/>
              <a:gd name="connsiteX357" fmla="*/ 940690 w 5176406"/>
              <a:gd name="connsiteY357" fmla="*/ 48065 h 4397057"/>
              <a:gd name="connsiteX358" fmla="*/ 973960 w 5176406"/>
              <a:gd name="connsiteY358" fmla="*/ 115257 h 4397057"/>
              <a:gd name="connsiteX359" fmla="*/ 984398 w 5176406"/>
              <a:gd name="connsiteY359" fmla="*/ 149179 h 4397057"/>
              <a:gd name="connsiteX360" fmla="*/ 981789 w 5176406"/>
              <a:gd name="connsiteY360" fmla="*/ 186363 h 4397057"/>
              <a:gd name="connsiteX361" fmla="*/ 979832 w 5176406"/>
              <a:gd name="connsiteY361" fmla="*/ 220285 h 4397057"/>
              <a:gd name="connsiteX362" fmla="*/ 981789 w 5176406"/>
              <a:gd name="connsiteY362" fmla="*/ 267907 h 4397057"/>
              <a:gd name="connsiteX363" fmla="*/ 968089 w 5176406"/>
              <a:gd name="connsiteY363" fmla="*/ 314876 h 4397057"/>
              <a:gd name="connsiteX364" fmla="*/ 969394 w 5176406"/>
              <a:gd name="connsiteY364" fmla="*/ 343580 h 4397057"/>
              <a:gd name="connsiteX365" fmla="*/ 928948 w 5176406"/>
              <a:gd name="connsiteY365" fmla="*/ 562770 h 4397057"/>
              <a:gd name="connsiteX366" fmla="*/ 887198 w 5176406"/>
              <a:gd name="connsiteY366" fmla="*/ 671713 h 4397057"/>
              <a:gd name="connsiteX367" fmla="*/ 888502 w 5176406"/>
              <a:gd name="connsiteY367" fmla="*/ 701068 h 4397057"/>
              <a:gd name="connsiteX368" fmla="*/ 886545 w 5176406"/>
              <a:gd name="connsiteY368" fmla="*/ 768913 h 4397057"/>
              <a:gd name="connsiteX369" fmla="*/ 827181 w 5176406"/>
              <a:gd name="connsiteY369" fmla="*/ 831539 h 4397057"/>
              <a:gd name="connsiteX370" fmla="*/ 850014 w 5176406"/>
              <a:gd name="connsiteY370" fmla="*/ 900035 h 4397057"/>
              <a:gd name="connsiteX371" fmla="*/ 867627 w 5176406"/>
              <a:gd name="connsiteY371" fmla="*/ 926130 h 4397057"/>
              <a:gd name="connsiteX372" fmla="*/ 867627 w 5176406"/>
              <a:gd name="connsiteY372" fmla="*/ 1049424 h 4397057"/>
              <a:gd name="connsiteX373" fmla="*/ 838924 w 5176406"/>
              <a:gd name="connsiteY373" fmla="*/ 1076823 h 4397057"/>
              <a:gd name="connsiteX374" fmla="*/ 810873 w 5176406"/>
              <a:gd name="connsiteY374" fmla="*/ 1103569 h 4397057"/>
              <a:gd name="connsiteX375" fmla="*/ 810220 w 5176406"/>
              <a:gd name="connsiteY375" fmla="*/ 1128358 h 4397057"/>
              <a:gd name="connsiteX376" fmla="*/ 801087 w 5176406"/>
              <a:gd name="connsiteY376" fmla="*/ 1144667 h 4397057"/>
              <a:gd name="connsiteX377" fmla="*/ 806306 w 5176406"/>
              <a:gd name="connsiteY377" fmla="*/ 1274485 h 4397057"/>
              <a:gd name="connsiteX378" fmla="*/ 859799 w 5176406"/>
              <a:gd name="connsiteY378" fmla="*/ 1351463 h 4397057"/>
              <a:gd name="connsiteX379" fmla="*/ 862408 w 5176406"/>
              <a:gd name="connsiteY379" fmla="*/ 1448663 h 4397057"/>
              <a:gd name="connsiteX380" fmla="*/ 860451 w 5176406"/>
              <a:gd name="connsiteY380" fmla="*/ 2083401 h 4397057"/>
              <a:gd name="connsiteX381" fmla="*/ 856537 w 5176406"/>
              <a:gd name="connsiteY381" fmla="*/ 2569402 h 4397057"/>
              <a:gd name="connsiteX382" fmla="*/ 833053 w 5176406"/>
              <a:gd name="connsiteY382" fmla="*/ 2647685 h 4397057"/>
              <a:gd name="connsiteX383" fmla="*/ 821963 w 5176406"/>
              <a:gd name="connsiteY383" fmla="*/ 2652903 h 4397057"/>
              <a:gd name="connsiteX384" fmla="*/ 804349 w 5176406"/>
              <a:gd name="connsiteY384" fmla="*/ 2698568 h 4397057"/>
              <a:gd name="connsiteX385" fmla="*/ 827834 w 5176406"/>
              <a:gd name="connsiteY385" fmla="*/ 2788593 h 4397057"/>
              <a:gd name="connsiteX386" fmla="*/ 822615 w 5176406"/>
              <a:gd name="connsiteY386" fmla="*/ 2979731 h 4397057"/>
              <a:gd name="connsiteX387" fmla="*/ 814787 w 5176406"/>
              <a:gd name="connsiteY387" fmla="*/ 3292208 h 4397057"/>
              <a:gd name="connsiteX388" fmla="*/ 803697 w 5176406"/>
              <a:gd name="connsiteY388" fmla="*/ 3793866 h 4397057"/>
              <a:gd name="connsiteX389" fmla="*/ 747595 w 5176406"/>
              <a:gd name="connsiteY389" fmla="*/ 3848663 h 4397057"/>
              <a:gd name="connsiteX390" fmla="*/ 720196 w 5176406"/>
              <a:gd name="connsiteY390" fmla="*/ 3821917 h 4397057"/>
              <a:gd name="connsiteX391" fmla="*/ 720848 w 5176406"/>
              <a:gd name="connsiteY391" fmla="*/ 3515964 h 4397057"/>
              <a:gd name="connsiteX392" fmla="*/ 701278 w 5176406"/>
              <a:gd name="connsiteY392" fmla="*/ 3465081 h 4397057"/>
              <a:gd name="connsiteX393" fmla="*/ 695406 w 5176406"/>
              <a:gd name="connsiteY393" fmla="*/ 3450076 h 4397057"/>
              <a:gd name="connsiteX394" fmla="*/ 698668 w 5176406"/>
              <a:gd name="connsiteY394" fmla="*/ 3364619 h 4397057"/>
              <a:gd name="connsiteX395" fmla="*/ 581897 w 5176406"/>
              <a:gd name="connsiteY395" fmla="*/ 3228930 h 4397057"/>
              <a:gd name="connsiteX396" fmla="*/ 555803 w 5176406"/>
              <a:gd name="connsiteY396" fmla="*/ 3187831 h 4397057"/>
              <a:gd name="connsiteX397" fmla="*/ 560370 w 5176406"/>
              <a:gd name="connsiteY397" fmla="*/ 3166304 h 4397057"/>
              <a:gd name="connsiteX398" fmla="*/ 553846 w 5176406"/>
              <a:gd name="connsiteY398" fmla="*/ 3168261 h 4397057"/>
              <a:gd name="connsiteX399" fmla="*/ 542104 w 5176406"/>
              <a:gd name="connsiteY399" fmla="*/ 3138253 h 4397057"/>
              <a:gd name="connsiteX400" fmla="*/ 532971 w 5176406"/>
              <a:gd name="connsiteY400" fmla="*/ 3166304 h 4397057"/>
              <a:gd name="connsiteX401" fmla="*/ 508834 w 5176406"/>
              <a:gd name="connsiteY401" fmla="*/ 3228930 h 4397057"/>
              <a:gd name="connsiteX402" fmla="*/ 396630 w 5176406"/>
              <a:gd name="connsiteY402" fmla="*/ 3335263 h 4397057"/>
              <a:gd name="connsiteX403" fmla="*/ 395977 w 5176406"/>
              <a:gd name="connsiteY403" fmla="*/ 3449424 h 4397057"/>
              <a:gd name="connsiteX404" fmla="*/ 392063 w 5176406"/>
              <a:gd name="connsiteY404" fmla="*/ 3463124 h 4397057"/>
              <a:gd name="connsiteX405" fmla="*/ 370536 w 5176406"/>
              <a:gd name="connsiteY405" fmla="*/ 3525097 h 4397057"/>
              <a:gd name="connsiteX406" fmla="*/ 371188 w 5176406"/>
              <a:gd name="connsiteY406" fmla="*/ 4307919 h 4397057"/>
              <a:gd name="connsiteX407" fmla="*/ 370536 w 5176406"/>
              <a:gd name="connsiteY407" fmla="*/ 4326185 h 4397057"/>
              <a:gd name="connsiteX408" fmla="*/ 358141 w 5176406"/>
              <a:gd name="connsiteY408" fmla="*/ 4343146 h 4397057"/>
              <a:gd name="connsiteX409" fmla="*/ 345094 w 5176406"/>
              <a:gd name="connsiteY409" fmla="*/ 4326837 h 4397057"/>
              <a:gd name="connsiteX410" fmla="*/ 341832 w 5176406"/>
              <a:gd name="connsiteY410" fmla="*/ 4256383 h 4397057"/>
              <a:gd name="connsiteX411" fmla="*/ 337918 w 5176406"/>
              <a:gd name="connsiteY411" fmla="*/ 3950430 h 4397057"/>
              <a:gd name="connsiteX412" fmla="*/ 346399 w 5176406"/>
              <a:gd name="connsiteY412" fmla="*/ 3925641 h 4397057"/>
              <a:gd name="connsiteX413" fmla="*/ 366621 w 5176406"/>
              <a:gd name="connsiteY413" fmla="*/ 3863667 h 4397057"/>
              <a:gd name="connsiteX414" fmla="*/ 359446 w 5176406"/>
              <a:gd name="connsiteY414" fmla="*/ 3846706 h 4397057"/>
              <a:gd name="connsiteX415" fmla="*/ 334004 w 5176406"/>
              <a:gd name="connsiteY415" fmla="*/ 3806913 h 4397057"/>
              <a:gd name="connsiteX416" fmla="*/ 329437 w 5176406"/>
              <a:gd name="connsiteY416" fmla="*/ 3587723 h 4397057"/>
              <a:gd name="connsiteX417" fmla="*/ 340527 w 5176406"/>
              <a:gd name="connsiteY417" fmla="*/ 3544667 h 4397057"/>
              <a:gd name="connsiteX418" fmla="*/ 371840 w 5176406"/>
              <a:gd name="connsiteY418" fmla="*/ 3401803 h 4397057"/>
              <a:gd name="connsiteX419" fmla="*/ 340527 w 5176406"/>
              <a:gd name="connsiteY419" fmla="*/ 3371794 h 4397057"/>
              <a:gd name="connsiteX420" fmla="*/ 317695 w 5176406"/>
              <a:gd name="connsiteY420" fmla="*/ 3349615 h 4397057"/>
              <a:gd name="connsiteX421" fmla="*/ 318347 w 5176406"/>
              <a:gd name="connsiteY421" fmla="*/ 3164999 h 4397057"/>
              <a:gd name="connsiteX422" fmla="*/ 326828 w 5176406"/>
              <a:gd name="connsiteY422" fmla="*/ 3137600 h 4397057"/>
              <a:gd name="connsiteX423" fmla="*/ 358793 w 5176406"/>
              <a:gd name="connsiteY423" fmla="*/ 3013654 h 4397057"/>
              <a:gd name="connsiteX424" fmla="*/ 330742 w 5176406"/>
              <a:gd name="connsiteY424" fmla="*/ 2986255 h 4397057"/>
              <a:gd name="connsiteX425" fmla="*/ 309867 w 5176406"/>
              <a:gd name="connsiteY425" fmla="*/ 2969294 h 4397057"/>
              <a:gd name="connsiteX426" fmla="*/ 311172 w 5176406"/>
              <a:gd name="connsiteY426" fmla="*/ 2876008 h 4397057"/>
              <a:gd name="connsiteX427" fmla="*/ 322914 w 5176406"/>
              <a:gd name="connsiteY427" fmla="*/ 2825776 h 4397057"/>
              <a:gd name="connsiteX428" fmla="*/ 349660 w 5176406"/>
              <a:gd name="connsiteY428" fmla="*/ 2688130 h 4397057"/>
              <a:gd name="connsiteX429" fmla="*/ 341832 w 5176406"/>
              <a:gd name="connsiteY429" fmla="*/ 2673126 h 4397057"/>
              <a:gd name="connsiteX430" fmla="*/ 295515 w 5176406"/>
              <a:gd name="connsiteY430" fmla="*/ 2701830 h 4397057"/>
              <a:gd name="connsiteX431" fmla="*/ 277249 w 5176406"/>
              <a:gd name="connsiteY431" fmla="*/ 2668560 h 4397057"/>
              <a:gd name="connsiteX432" fmla="*/ 273988 w 5176406"/>
              <a:gd name="connsiteY432" fmla="*/ 2655513 h 4397057"/>
              <a:gd name="connsiteX433" fmla="*/ 290296 w 5176406"/>
              <a:gd name="connsiteY433" fmla="*/ 2594192 h 4397057"/>
              <a:gd name="connsiteX434" fmla="*/ 291601 w 5176406"/>
              <a:gd name="connsiteY434" fmla="*/ 2579840 h 4397057"/>
              <a:gd name="connsiteX435" fmla="*/ 293558 w 5176406"/>
              <a:gd name="connsiteY435" fmla="*/ 2566141 h 4397057"/>
              <a:gd name="connsiteX436" fmla="*/ 276597 w 5176406"/>
              <a:gd name="connsiteY436" fmla="*/ 2481335 h 4397057"/>
              <a:gd name="connsiteX437" fmla="*/ 260940 w 5176406"/>
              <a:gd name="connsiteY437" fmla="*/ 2465679 h 4397057"/>
              <a:gd name="connsiteX438" fmla="*/ 255069 w 5176406"/>
              <a:gd name="connsiteY438" fmla="*/ 2369131 h 4397057"/>
              <a:gd name="connsiteX439" fmla="*/ 254417 w 5176406"/>
              <a:gd name="connsiteY439" fmla="*/ 2353474 h 4397057"/>
              <a:gd name="connsiteX440" fmla="*/ 245936 w 5176406"/>
              <a:gd name="connsiteY440" fmla="*/ 2281063 h 4397057"/>
              <a:gd name="connsiteX441" fmla="*/ 244632 w 5176406"/>
              <a:gd name="connsiteY441" fmla="*/ 2258231 h 4397057"/>
              <a:gd name="connsiteX442" fmla="*/ 241370 w 5176406"/>
              <a:gd name="connsiteY442" fmla="*/ 2215828 h 4397057"/>
              <a:gd name="connsiteX443" fmla="*/ 217885 w 5176406"/>
              <a:gd name="connsiteY443" fmla="*/ 2202781 h 4397057"/>
              <a:gd name="connsiteX444" fmla="*/ 225061 w 5176406"/>
              <a:gd name="connsiteY444" fmla="*/ 2173425 h 4397057"/>
              <a:gd name="connsiteX445" fmla="*/ 203534 w 5176406"/>
              <a:gd name="connsiteY445" fmla="*/ 2189734 h 4397057"/>
              <a:gd name="connsiteX446" fmla="*/ 209405 w 5176406"/>
              <a:gd name="connsiteY446" fmla="*/ 2219090 h 4397057"/>
              <a:gd name="connsiteX447" fmla="*/ 219842 w 5176406"/>
              <a:gd name="connsiteY447" fmla="*/ 2241922 h 4397057"/>
              <a:gd name="connsiteX448" fmla="*/ 217233 w 5176406"/>
              <a:gd name="connsiteY448" fmla="*/ 2309114 h 4397057"/>
              <a:gd name="connsiteX449" fmla="*/ 210057 w 5176406"/>
              <a:gd name="connsiteY449" fmla="*/ 2341732 h 4397057"/>
              <a:gd name="connsiteX450" fmla="*/ 204186 w 5176406"/>
              <a:gd name="connsiteY450" fmla="*/ 2367174 h 4397057"/>
              <a:gd name="connsiteX451" fmla="*/ 210709 w 5176406"/>
              <a:gd name="connsiteY451" fmla="*/ 2417405 h 4397057"/>
              <a:gd name="connsiteX452" fmla="*/ 182658 w 5176406"/>
              <a:gd name="connsiteY452" fmla="*/ 2482640 h 4397057"/>
              <a:gd name="connsiteX453" fmla="*/ 169611 w 5176406"/>
              <a:gd name="connsiteY453" fmla="*/ 2573969 h 4397057"/>
              <a:gd name="connsiteX454" fmla="*/ 176135 w 5176406"/>
              <a:gd name="connsiteY454" fmla="*/ 2600715 h 4397057"/>
              <a:gd name="connsiteX455" fmla="*/ 182658 w 5176406"/>
              <a:gd name="connsiteY455" fmla="*/ 2668560 h 4397057"/>
              <a:gd name="connsiteX456" fmla="*/ 166350 w 5176406"/>
              <a:gd name="connsiteY456" fmla="*/ 2692697 h 4397057"/>
              <a:gd name="connsiteX457" fmla="*/ 165697 w 5176406"/>
              <a:gd name="connsiteY457" fmla="*/ 2684869 h 4397057"/>
              <a:gd name="connsiteX458" fmla="*/ 146127 w 5176406"/>
              <a:gd name="connsiteY458" fmla="*/ 2672474 h 4397057"/>
              <a:gd name="connsiteX459" fmla="*/ 111552 w 5176406"/>
              <a:gd name="connsiteY459" fmla="*/ 2682259 h 4397057"/>
              <a:gd name="connsiteX460" fmla="*/ 127208 w 5176406"/>
              <a:gd name="connsiteY460" fmla="*/ 2806206 h 4397057"/>
              <a:gd name="connsiteX461" fmla="*/ 149388 w 5176406"/>
              <a:gd name="connsiteY461" fmla="*/ 2883836 h 4397057"/>
              <a:gd name="connsiteX462" fmla="*/ 150041 w 5176406"/>
              <a:gd name="connsiteY462" fmla="*/ 2961466 h 4397057"/>
              <a:gd name="connsiteX463" fmla="*/ 125904 w 5176406"/>
              <a:gd name="connsiteY463" fmla="*/ 2986255 h 4397057"/>
              <a:gd name="connsiteX464" fmla="*/ 103724 w 5176406"/>
              <a:gd name="connsiteY464" fmla="*/ 3004521 h 4397057"/>
              <a:gd name="connsiteX465" fmla="*/ 131123 w 5176406"/>
              <a:gd name="connsiteY465" fmla="*/ 3133686 h 4397057"/>
              <a:gd name="connsiteX466" fmla="*/ 141560 w 5176406"/>
              <a:gd name="connsiteY466" fmla="*/ 3169566 h 4397057"/>
              <a:gd name="connsiteX467" fmla="*/ 142213 w 5176406"/>
              <a:gd name="connsiteY467" fmla="*/ 3335915 h 4397057"/>
              <a:gd name="connsiteX468" fmla="*/ 109595 w 5176406"/>
              <a:gd name="connsiteY468" fmla="*/ 3371794 h 4397057"/>
              <a:gd name="connsiteX469" fmla="*/ 90024 w 5176406"/>
              <a:gd name="connsiteY469" fmla="*/ 3390713 h 4397057"/>
              <a:gd name="connsiteX470" fmla="*/ 120033 w 5176406"/>
              <a:gd name="connsiteY470" fmla="*/ 3543363 h 4397057"/>
              <a:gd name="connsiteX471" fmla="*/ 131123 w 5176406"/>
              <a:gd name="connsiteY471" fmla="*/ 3588375 h 4397057"/>
              <a:gd name="connsiteX472" fmla="*/ 126556 w 5176406"/>
              <a:gd name="connsiteY472" fmla="*/ 3827788 h 4397057"/>
              <a:gd name="connsiteX473" fmla="*/ 124599 w 5176406"/>
              <a:gd name="connsiteY473" fmla="*/ 3840183 h 4397057"/>
              <a:gd name="connsiteX474" fmla="*/ 95896 w 5176406"/>
              <a:gd name="connsiteY474" fmla="*/ 3885195 h 4397057"/>
              <a:gd name="connsiteX475" fmla="*/ 109595 w 5176406"/>
              <a:gd name="connsiteY475" fmla="*/ 3918465 h 4397057"/>
              <a:gd name="connsiteX476" fmla="*/ 120685 w 5176406"/>
              <a:gd name="connsiteY476" fmla="*/ 3956301 h 4397057"/>
              <a:gd name="connsiteX477" fmla="*/ 116771 w 5176406"/>
              <a:gd name="connsiteY477" fmla="*/ 4277911 h 4397057"/>
              <a:gd name="connsiteX478" fmla="*/ 53493 w 5176406"/>
              <a:gd name="connsiteY478" fmla="*/ 4341189 h 4397057"/>
              <a:gd name="connsiteX479" fmla="*/ 3262 w 5176406"/>
              <a:gd name="connsiteY479" fmla="*/ 4386853 h 4397057"/>
              <a:gd name="connsiteX480" fmla="*/ 0 w 5176406"/>
              <a:gd name="connsiteY480" fmla="*/ 4393377 h 4397057"/>
              <a:gd name="connsiteX481" fmla="*/ 5175755 w 5176406"/>
              <a:gd name="connsiteY481" fmla="*/ 4394029 h 4397057"/>
              <a:gd name="connsiteX482" fmla="*/ 5176407 w 5176406"/>
              <a:gd name="connsiteY482" fmla="*/ 4384896 h 4397057"/>
              <a:gd name="connsiteX483" fmla="*/ 3969557 w 5176406"/>
              <a:gd name="connsiteY483" fmla="*/ 1112702 h 4397057"/>
              <a:gd name="connsiteX484" fmla="*/ 3975428 w 5176406"/>
              <a:gd name="connsiteY484" fmla="*/ 1112702 h 4397057"/>
              <a:gd name="connsiteX485" fmla="*/ 3975428 w 5176406"/>
              <a:gd name="connsiteY485" fmla="*/ 1187722 h 4397057"/>
              <a:gd name="connsiteX486" fmla="*/ 3969557 w 5176406"/>
              <a:gd name="connsiteY486" fmla="*/ 1187722 h 4397057"/>
              <a:gd name="connsiteX487" fmla="*/ 3969557 w 5176406"/>
              <a:gd name="connsiteY487" fmla="*/ 1112702 h 4397057"/>
              <a:gd name="connsiteX488" fmla="*/ 3691003 w 5176406"/>
              <a:gd name="connsiteY488" fmla="*/ 1189027 h 4397057"/>
              <a:gd name="connsiteX489" fmla="*/ 3683827 w 5176406"/>
              <a:gd name="connsiteY489" fmla="*/ 1189027 h 4397057"/>
              <a:gd name="connsiteX490" fmla="*/ 3683827 w 5176406"/>
              <a:gd name="connsiteY490" fmla="*/ 1110745 h 4397057"/>
              <a:gd name="connsiteX491" fmla="*/ 3691003 w 5176406"/>
              <a:gd name="connsiteY491" fmla="*/ 1110745 h 4397057"/>
              <a:gd name="connsiteX492" fmla="*/ 3691003 w 5176406"/>
              <a:gd name="connsiteY492" fmla="*/ 1189027 h 4397057"/>
              <a:gd name="connsiteX493" fmla="*/ 1133134 w 5176406"/>
              <a:gd name="connsiteY493" fmla="*/ 1125749 h 4397057"/>
              <a:gd name="connsiteX494" fmla="*/ 1139005 w 5176406"/>
              <a:gd name="connsiteY494" fmla="*/ 1125749 h 4397057"/>
              <a:gd name="connsiteX495" fmla="*/ 1139005 w 5176406"/>
              <a:gd name="connsiteY495" fmla="*/ 1200769 h 4397057"/>
              <a:gd name="connsiteX496" fmla="*/ 1133134 w 5176406"/>
              <a:gd name="connsiteY496" fmla="*/ 1200769 h 4397057"/>
              <a:gd name="connsiteX497" fmla="*/ 1133134 w 5176406"/>
              <a:gd name="connsiteY497" fmla="*/ 1125749 h 4397057"/>
              <a:gd name="connsiteX498" fmla="*/ 854580 w 5176406"/>
              <a:gd name="connsiteY498" fmla="*/ 1202074 h 4397057"/>
              <a:gd name="connsiteX499" fmla="*/ 847404 w 5176406"/>
              <a:gd name="connsiteY499" fmla="*/ 1202074 h 4397057"/>
              <a:gd name="connsiteX500" fmla="*/ 847404 w 5176406"/>
              <a:gd name="connsiteY500" fmla="*/ 1123792 h 4397057"/>
              <a:gd name="connsiteX501" fmla="*/ 854580 w 5176406"/>
              <a:gd name="connsiteY501" fmla="*/ 1123792 h 4397057"/>
              <a:gd name="connsiteX502" fmla="*/ 854580 w 5176406"/>
              <a:gd name="connsiteY502" fmla="*/ 1202074 h 4397057"/>
              <a:gd name="connsiteX503" fmla="*/ 187877 w 5176406"/>
              <a:gd name="connsiteY503" fmla="*/ 2990821 h 4397057"/>
              <a:gd name="connsiteX504" fmla="*/ 182006 w 5176406"/>
              <a:gd name="connsiteY504" fmla="*/ 2990821 h 4397057"/>
              <a:gd name="connsiteX505" fmla="*/ 182006 w 5176406"/>
              <a:gd name="connsiteY505" fmla="*/ 2861656 h 4397057"/>
              <a:gd name="connsiteX506" fmla="*/ 187877 w 5176406"/>
              <a:gd name="connsiteY506" fmla="*/ 2861656 h 4397057"/>
              <a:gd name="connsiteX507" fmla="*/ 187877 w 5176406"/>
              <a:gd name="connsiteY507" fmla="*/ 2990821 h 4397057"/>
              <a:gd name="connsiteX508" fmla="*/ 234846 w 5176406"/>
              <a:gd name="connsiteY508" fmla="*/ 2855785 h 4397057"/>
              <a:gd name="connsiteX509" fmla="*/ 234846 w 5176406"/>
              <a:gd name="connsiteY509" fmla="*/ 2995388 h 4397057"/>
              <a:gd name="connsiteX510" fmla="*/ 234846 w 5176406"/>
              <a:gd name="connsiteY510" fmla="*/ 2855785 h 4397057"/>
              <a:gd name="connsiteX511" fmla="*/ 251808 w 5176406"/>
              <a:gd name="connsiteY511" fmla="*/ 3379623 h 4397057"/>
              <a:gd name="connsiteX512" fmla="*/ 210057 w 5176406"/>
              <a:gd name="connsiteY512" fmla="*/ 3347005 h 4397057"/>
              <a:gd name="connsiteX513" fmla="*/ 211362 w 5176406"/>
              <a:gd name="connsiteY513" fmla="*/ 3301993 h 4397057"/>
              <a:gd name="connsiteX514" fmla="*/ 229628 w 5176406"/>
              <a:gd name="connsiteY514" fmla="*/ 3278508 h 4397057"/>
              <a:gd name="connsiteX515" fmla="*/ 250503 w 5176406"/>
              <a:gd name="connsiteY515" fmla="*/ 3299384 h 4397057"/>
              <a:gd name="connsiteX516" fmla="*/ 251808 w 5176406"/>
              <a:gd name="connsiteY516" fmla="*/ 3379623 h 4397057"/>
              <a:gd name="connsiteX517" fmla="*/ 279206 w 5176406"/>
              <a:gd name="connsiteY517" fmla="*/ 2990821 h 4397057"/>
              <a:gd name="connsiteX518" fmla="*/ 273335 w 5176406"/>
              <a:gd name="connsiteY518" fmla="*/ 2990169 h 4397057"/>
              <a:gd name="connsiteX519" fmla="*/ 273335 w 5176406"/>
              <a:gd name="connsiteY519" fmla="*/ 2862308 h 4397057"/>
              <a:gd name="connsiteX520" fmla="*/ 279206 w 5176406"/>
              <a:gd name="connsiteY520" fmla="*/ 2862308 h 4397057"/>
              <a:gd name="connsiteX521" fmla="*/ 279206 w 5176406"/>
              <a:gd name="connsiteY521" fmla="*/ 2990821 h 4397057"/>
              <a:gd name="connsiteX522" fmla="*/ 639957 w 5176406"/>
              <a:gd name="connsiteY522" fmla="*/ 3712322 h 4397057"/>
              <a:gd name="connsiteX523" fmla="*/ 639304 w 5176406"/>
              <a:gd name="connsiteY523" fmla="*/ 3834964 h 4397057"/>
              <a:gd name="connsiteX524" fmla="*/ 624952 w 5176406"/>
              <a:gd name="connsiteY524" fmla="*/ 3855839 h 4397057"/>
              <a:gd name="connsiteX525" fmla="*/ 466431 w 5176406"/>
              <a:gd name="connsiteY525" fmla="*/ 3855839 h 4397057"/>
              <a:gd name="connsiteX526" fmla="*/ 467083 w 5176406"/>
              <a:gd name="connsiteY526" fmla="*/ 3674485 h 4397057"/>
              <a:gd name="connsiteX527" fmla="*/ 546018 w 5176406"/>
              <a:gd name="connsiteY527" fmla="*/ 3560324 h 4397057"/>
              <a:gd name="connsiteX528" fmla="*/ 565589 w 5176406"/>
              <a:gd name="connsiteY528" fmla="*/ 3564238 h 4397057"/>
              <a:gd name="connsiteX529" fmla="*/ 639957 w 5176406"/>
              <a:gd name="connsiteY529" fmla="*/ 3712322 h 4397057"/>
              <a:gd name="connsiteX530" fmla="*/ 1092036 w 5176406"/>
              <a:gd name="connsiteY530" fmla="*/ 1125749 h 4397057"/>
              <a:gd name="connsiteX531" fmla="*/ 1097907 w 5176406"/>
              <a:gd name="connsiteY531" fmla="*/ 1125749 h 4397057"/>
              <a:gd name="connsiteX532" fmla="*/ 1097907 w 5176406"/>
              <a:gd name="connsiteY532" fmla="*/ 1200769 h 4397057"/>
              <a:gd name="connsiteX533" fmla="*/ 1092036 w 5176406"/>
              <a:gd name="connsiteY533" fmla="*/ 1200769 h 4397057"/>
              <a:gd name="connsiteX534" fmla="*/ 1092036 w 5176406"/>
              <a:gd name="connsiteY534" fmla="*/ 1125749 h 4397057"/>
              <a:gd name="connsiteX535" fmla="*/ 1059418 w 5176406"/>
              <a:gd name="connsiteY535" fmla="*/ 710854 h 4397057"/>
              <a:gd name="connsiteX536" fmla="*/ 1062028 w 5176406"/>
              <a:gd name="connsiteY536" fmla="*/ 710854 h 4397057"/>
              <a:gd name="connsiteX537" fmla="*/ 1062028 w 5176406"/>
              <a:gd name="connsiteY537" fmla="*/ 759780 h 4397057"/>
              <a:gd name="connsiteX538" fmla="*/ 1059418 w 5176406"/>
              <a:gd name="connsiteY538" fmla="*/ 759780 h 4397057"/>
              <a:gd name="connsiteX539" fmla="*/ 1059418 w 5176406"/>
              <a:gd name="connsiteY539" fmla="*/ 710854 h 4397057"/>
              <a:gd name="connsiteX540" fmla="*/ 1047024 w 5176406"/>
              <a:gd name="connsiteY540" fmla="*/ 1125749 h 4397057"/>
              <a:gd name="connsiteX541" fmla="*/ 1052895 w 5176406"/>
              <a:gd name="connsiteY541" fmla="*/ 1125749 h 4397057"/>
              <a:gd name="connsiteX542" fmla="*/ 1052895 w 5176406"/>
              <a:gd name="connsiteY542" fmla="*/ 1200769 h 4397057"/>
              <a:gd name="connsiteX543" fmla="*/ 1047024 w 5176406"/>
              <a:gd name="connsiteY543" fmla="*/ 1200769 h 4397057"/>
              <a:gd name="connsiteX544" fmla="*/ 1047024 w 5176406"/>
              <a:gd name="connsiteY544" fmla="*/ 1125749 h 4397057"/>
              <a:gd name="connsiteX545" fmla="*/ 1027453 w 5176406"/>
              <a:gd name="connsiteY545" fmla="*/ 708897 h 4397057"/>
              <a:gd name="connsiteX546" fmla="*/ 1030715 w 5176406"/>
              <a:gd name="connsiteY546" fmla="*/ 708897 h 4397057"/>
              <a:gd name="connsiteX547" fmla="*/ 1030715 w 5176406"/>
              <a:gd name="connsiteY547" fmla="*/ 759780 h 4397057"/>
              <a:gd name="connsiteX548" fmla="*/ 1027453 w 5176406"/>
              <a:gd name="connsiteY548" fmla="*/ 759780 h 4397057"/>
              <a:gd name="connsiteX549" fmla="*/ 1027453 w 5176406"/>
              <a:gd name="connsiteY549" fmla="*/ 708897 h 4397057"/>
              <a:gd name="connsiteX550" fmla="*/ 1000707 w 5176406"/>
              <a:gd name="connsiteY550" fmla="*/ 1125749 h 4397057"/>
              <a:gd name="connsiteX551" fmla="*/ 1006578 w 5176406"/>
              <a:gd name="connsiteY551" fmla="*/ 1125749 h 4397057"/>
              <a:gd name="connsiteX552" fmla="*/ 1006578 w 5176406"/>
              <a:gd name="connsiteY552" fmla="*/ 1200117 h 4397057"/>
              <a:gd name="connsiteX553" fmla="*/ 1000707 w 5176406"/>
              <a:gd name="connsiteY553" fmla="*/ 1200117 h 4397057"/>
              <a:gd name="connsiteX554" fmla="*/ 1000707 w 5176406"/>
              <a:gd name="connsiteY554" fmla="*/ 1125749 h 4397057"/>
              <a:gd name="connsiteX555" fmla="*/ 955042 w 5176406"/>
              <a:gd name="connsiteY555" fmla="*/ 1125749 h 4397057"/>
              <a:gd name="connsiteX556" fmla="*/ 960913 w 5176406"/>
              <a:gd name="connsiteY556" fmla="*/ 1125749 h 4397057"/>
              <a:gd name="connsiteX557" fmla="*/ 960913 w 5176406"/>
              <a:gd name="connsiteY557" fmla="*/ 1200769 h 4397057"/>
              <a:gd name="connsiteX558" fmla="*/ 955042 w 5176406"/>
              <a:gd name="connsiteY558" fmla="*/ 1200117 h 4397057"/>
              <a:gd name="connsiteX559" fmla="*/ 955042 w 5176406"/>
              <a:gd name="connsiteY559" fmla="*/ 1125749 h 4397057"/>
              <a:gd name="connsiteX560" fmla="*/ 947866 w 5176406"/>
              <a:gd name="connsiteY560" fmla="*/ 1404303 h 4397057"/>
              <a:gd name="connsiteX561" fmla="*/ 990269 w 5176406"/>
              <a:gd name="connsiteY561" fmla="*/ 1356029 h 4397057"/>
              <a:gd name="connsiteX562" fmla="*/ 1032020 w 5176406"/>
              <a:gd name="connsiteY562" fmla="*/ 1404955 h 4397057"/>
              <a:gd name="connsiteX563" fmla="*/ 1032020 w 5176406"/>
              <a:gd name="connsiteY563" fmla="*/ 1479976 h 4397057"/>
              <a:gd name="connsiteX564" fmla="*/ 1032020 w 5176406"/>
              <a:gd name="connsiteY564" fmla="*/ 1553039 h 4397057"/>
              <a:gd name="connsiteX565" fmla="*/ 1011797 w 5176406"/>
              <a:gd name="connsiteY565" fmla="*/ 1572610 h 4397057"/>
              <a:gd name="connsiteX566" fmla="*/ 947214 w 5176406"/>
              <a:gd name="connsiteY566" fmla="*/ 1510636 h 4397057"/>
              <a:gd name="connsiteX567" fmla="*/ 947866 w 5176406"/>
              <a:gd name="connsiteY567" fmla="*/ 1404303 h 4397057"/>
              <a:gd name="connsiteX568" fmla="*/ 907421 w 5176406"/>
              <a:gd name="connsiteY568" fmla="*/ 1126401 h 4397057"/>
              <a:gd name="connsiteX569" fmla="*/ 907421 w 5176406"/>
              <a:gd name="connsiteY569" fmla="*/ 1202727 h 4397057"/>
              <a:gd name="connsiteX570" fmla="*/ 907421 w 5176406"/>
              <a:gd name="connsiteY570" fmla="*/ 1126401 h 4397057"/>
              <a:gd name="connsiteX571" fmla="*/ 888502 w 5176406"/>
              <a:gd name="connsiteY571" fmla="*/ 2729881 h 4397057"/>
              <a:gd name="connsiteX572" fmla="*/ 882631 w 5176406"/>
              <a:gd name="connsiteY572" fmla="*/ 2740318 h 4397057"/>
              <a:gd name="connsiteX573" fmla="*/ 873498 w 5176406"/>
              <a:gd name="connsiteY573" fmla="*/ 2732490 h 4397057"/>
              <a:gd name="connsiteX574" fmla="*/ 870237 w 5176406"/>
              <a:gd name="connsiteY574" fmla="*/ 2658122 h 4397057"/>
              <a:gd name="connsiteX575" fmla="*/ 878717 w 5176406"/>
              <a:gd name="connsiteY575" fmla="*/ 2649642 h 4397057"/>
              <a:gd name="connsiteX576" fmla="*/ 888502 w 5176406"/>
              <a:gd name="connsiteY576" fmla="*/ 2660079 h 4397057"/>
              <a:gd name="connsiteX577" fmla="*/ 889155 w 5176406"/>
              <a:gd name="connsiteY577" fmla="*/ 2695959 h 4397057"/>
              <a:gd name="connsiteX578" fmla="*/ 889807 w 5176406"/>
              <a:gd name="connsiteY578" fmla="*/ 2695959 h 4397057"/>
              <a:gd name="connsiteX579" fmla="*/ 888502 w 5176406"/>
              <a:gd name="connsiteY579" fmla="*/ 2729881 h 4397057"/>
              <a:gd name="connsiteX580" fmla="*/ 947866 w 5176406"/>
              <a:gd name="connsiteY580" fmla="*/ 2731838 h 4397057"/>
              <a:gd name="connsiteX581" fmla="*/ 939386 w 5176406"/>
              <a:gd name="connsiteY581" fmla="*/ 2740318 h 4397057"/>
              <a:gd name="connsiteX582" fmla="*/ 932862 w 5176406"/>
              <a:gd name="connsiteY582" fmla="*/ 2732490 h 4397057"/>
              <a:gd name="connsiteX583" fmla="*/ 932862 w 5176406"/>
              <a:gd name="connsiteY583" fmla="*/ 2650294 h 4397057"/>
              <a:gd name="connsiteX584" fmla="*/ 938733 w 5176406"/>
              <a:gd name="connsiteY584" fmla="*/ 2648989 h 4397057"/>
              <a:gd name="connsiteX585" fmla="*/ 947214 w 5176406"/>
              <a:gd name="connsiteY585" fmla="*/ 2659427 h 4397057"/>
              <a:gd name="connsiteX586" fmla="*/ 947866 w 5176406"/>
              <a:gd name="connsiteY586" fmla="*/ 2731838 h 4397057"/>
              <a:gd name="connsiteX587" fmla="*/ 1002664 w 5176406"/>
              <a:gd name="connsiteY587" fmla="*/ 2729881 h 4397057"/>
              <a:gd name="connsiteX588" fmla="*/ 994836 w 5176406"/>
              <a:gd name="connsiteY588" fmla="*/ 2740318 h 4397057"/>
              <a:gd name="connsiteX589" fmla="*/ 987007 w 5176406"/>
              <a:gd name="connsiteY589" fmla="*/ 2731186 h 4397057"/>
              <a:gd name="connsiteX590" fmla="*/ 985050 w 5176406"/>
              <a:gd name="connsiteY590" fmla="*/ 2658775 h 4397057"/>
              <a:gd name="connsiteX591" fmla="*/ 992879 w 5176406"/>
              <a:gd name="connsiteY591" fmla="*/ 2649642 h 4397057"/>
              <a:gd name="connsiteX592" fmla="*/ 1002664 w 5176406"/>
              <a:gd name="connsiteY592" fmla="*/ 2659427 h 4397057"/>
              <a:gd name="connsiteX593" fmla="*/ 1003316 w 5176406"/>
              <a:gd name="connsiteY593" fmla="*/ 2695306 h 4397057"/>
              <a:gd name="connsiteX594" fmla="*/ 1003316 w 5176406"/>
              <a:gd name="connsiteY594" fmla="*/ 2695306 h 4397057"/>
              <a:gd name="connsiteX595" fmla="*/ 1002664 w 5176406"/>
              <a:gd name="connsiteY595" fmla="*/ 2729881 h 4397057"/>
              <a:gd name="connsiteX596" fmla="*/ 1036586 w 5176406"/>
              <a:gd name="connsiteY596" fmla="*/ 2341732 h 4397057"/>
              <a:gd name="connsiteX597" fmla="*/ 965480 w 5176406"/>
              <a:gd name="connsiteY597" fmla="*/ 2341080 h 4397057"/>
              <a:gd name="connsiteX598" fmla="*/ 951780 w 5176406"/>
              <a:gd name="connsiteY598" fmla="*/ 2325423 h 4397057"/>
              <a:gd name="connsiteX599" fmla="*/ 953738 w 5176406"/>
              <a:gd name="connsiteY599" fmla="*/ 2166249 h 4397057"/>
              <a:gd name="connsiteX600" fmla="*/ 996140 w 5176406"/>
              <a:gd name="connsiteY600" fmla="*/ 2124499 h 4397057"/>
              <a:gd name="connsiteX601" fmla="*/ 1035934 w 5176406"/>
              <a:gd name="connsiteY601" fmla="*/ 2168206 h 4397057"/>
              <a:gd name="connsiteX602" fmla="*/ 1036586 w 5176406"/>
              <a:gd name="connsiteY602" fmla="*/ 2341732 h 4397057"/>
              <a:gd name="connsiteX603" fmla="*/ 976570 w 5176406"/>
              <a:gd name="connsiteY603" fmla="*/ 1938579 h 4397057"/>
              <a:gd name="connsiteX604" fmla="*/ 951128 w 5176406"/>
              <a:gd name="connsiteY604" fmla="*/ 1913137 h 4397057"/>
              <a:gd name="connsiteX605" fmla="*/ 951780 w 5176406"/>
              <a:gd name="connsiteY605" fmla="*/ 1845293 h 4397057"/>
              <a:gd name="connsiteX606" fmla="*/ 951780 w 5176406"/>
              <a:gd name="connsiteY606" fmla="*/ 1774838 h 4397057"/>
              <a:gd name="connsiteX607" fmla="*/ 958304 w 5176406"/>
              <a:gd name="connsiteY607" fmla="*/ 1741569 h 4397057"/>
              <a:gd name="connsiteX608" fmla="*/ 1000707 w 5176406"/>
              <a:gd name="connsiteY608" fmla="*/ 1718084 h 4397057"/>
              <a:gd name="connsiteX609" fmla="*/ 1035281 w 5176406"/>
              <a:gd name="connsiteY609" fmla="*/ 1752006 h 4397057"/>
              <a:gd name="connsiteX610" fmla="*/ 1038543 w 5176406"/>
              <a:gd name="connsiteY610" fmla="*/ 1876605 h 4397057"/>
              <a:gd name="connsiteX611" fmla="*/ 976570 w 5176406"/>
              <a:gd name="connsiteY611" fmla="*/ 1938579 h 4397057"/>
              <a:gd name="connsiteX612" fmla="*/ 1057461 w 5176406"/>
              <a:gd name="connsiteY612" fmla="*/ 2729229 h 4397057"/>
              <a:gd name="connsiteX613" fmla="*/ 1049633 w 5176406"/>
              <a:gd name="connsiteY613" fmla="*/ 2740971 h 4397057"/>
              <a:gd name="connsiteX614" fmla="*/ 1041805 w 5176406"/>
              <a:gd name="connsiteY614" fmla="*/ 2731838 h 4397057"/>
              <a:gd name="connsiteX615" fmla="*/ 1041153 w 5176406"/>
              <a:gd name="connsiteY615" fmla="*/ 2651599 h 4397057"/>
              <a:gd name="connsiteX616" fmla="*/ 1049633 w 5176406"/>
              <a:gd name="connsiteY616" fmla="*/ 2648989 h 4397057"/>
              <a:gd name="connsiteX617" fmla="*/ 1057461 w 5176406"/>
              <a:gd name="connsiteY617" fmla="*/ 2663993 h 4397057"/>
              <a:gd name="connsiteX618" fmla="*/ 1057461 w 5176406"/>
              <a:gd name="connsiteY618" fmla="*/ 2729229 h 4397057"/>
              <a:gd name="connsiteX619" fmla="*/ 1116825 w 5176406"/>
              <a:gd name="connsiteY619" fmla="*/ 2730533 h 4397057"/>
              <a:gd name="connsiteX620" fmla="*/ 1110302 w 5176406"/>
              <a:gd name="connsiteY620" fmla="*/ 2740971 h 4397057"/>
              <a:gd name="connsiteX621" fmla="*/ 1101169 w 5176406"/>
              <a:gd name="connsiteY621" fmla="*/ 2731186 h 4397057"/>
              <a:gd name="connsiteX622" fmla="*/ 1100517 w 5176406"/>
              <a:gd name="connsiteY622" fmla="*/ 2692044 h 4397057"/>
              <a:gd name="connsiteX623" fmla="*/ 1098559 w 5176406"/>
              <a:gd name="connsiteY623" fmla="*/ 2665950 h 4397057"/>
              <a:gd name="connsiteX624" fmla="*/ 1107040 w 5176406"/>
              <a:gd name="connsiteY624" fmla="*/ 2650294 h 4397057"/>
              <a:gd name="connsiteX625" fmla="*/ 1116825 w 5176406"/>
              <a:gd name="connsiteY625" fmla="*/ 2663341 h 4397057"/>
              <a:gd name="connsiteX626" fmla="*/ 1116825 w 5176406"/>
              <a:gd name="connsiteY626" fmla="*/ 2730533 h 4397057"/>
              <a:gd name="connsiteX627" fmla="*/ 1327535 w 5176406"/>
              <a:gd name="connsiteY627" fmla="*/ 3330696 h 4397057"/>
              <a:gd name="connsiteX628" fmla="*/ 1277304 w 5176406"/>
              <a:gd name="connsiteY628" fmla="*/ 3331349 h 4397057"/>
              <a:gd name="connsiteX629" fmla="*/ 1304702 w 5176406"/>
              <a:gd name="connsiteY629" fmla="*/ 3256328 h 4397057"/>
              <a:gd name="connsiteX630" fmla="*/ 1318402 w 5176406"/>
              <a:gd name="connsiteY630" fmla="*/ 3256328 h 4397057"/>
              <a:gd name="connsiteX631" fmla="*/ 1338625 w 5176406"/>
              <a:gd name="connsiteY631" fmla="*/ 3316345 h 4397057"/>
              <a:gd name="connsiteX632" fmla="*/ 1327535 w 5176406"/>
              <a:gd name="connsiteY632" fmla="*/ 3330696 h 4397057"/>
              <a:gd name="connsiteX633" fmla="*/ 1678500 w 5176406"/>
              <a:gd name="connsiteY633" fmla="*/ 3256328 h 4397057"/>
              <a:gd name="connsiteX634" fmla="*/ 1690894 w 5176406"/>
              <a:gd name="connsiteY634" fmla="*/ 3256981 h 4397057"/>
              <a:gd name="connsiteX635" fmla="*/ 1710465 w 5176406"/>
              <a:gd name="connsiteY635" fmla="*/ 3313083 h 4397057"/>
              <a:gd name="connsiteX636" fmla="*/ 1691547 w 5176406"/>
              <a:gd name="connsiteY636" fmla="*/ 3334610 h 4397057"/>
              <a:gd name="connsiteX637" fmla="*/ 1649144 w 5176406"/>
              <a:gd name="connsiteY637" fmla="*/ 3334610 h 4397057"/>
              <a:gd name="connsiteX638" fmla="*/ 1678500 w 5176406"/>
              <a:gd name="connsiteY638" fmla="*/ 3256328 h 4397057"/>
              <a:gd name="connsiteX639" fmla="*/ 1555205 w 5176406"/>
              <a:gd name="connsiteY639" fmla="*/ 3251110 h 4397057"/>
              <a:gd name="connsiteX640" fmla="*/ 1585866 w 5176406"/>
              <a:gd name="connsiteY640" fmla="*/ 3322216 h 4397057"/>
              <a:gd name="connsiteX641" fmla="*/ 1573471 w 5176406"/>
              <a:gd name="connsiteY641" fmla="*/ 3333958 h 4397057"/>
              <a:gd name="connsiteX642" fmla="*/ 1523240 w 5176406"/>
              <a:gd name="connsiteY642" fmla="*/ 3334610 h 4397057"/>
              <a:gd name="connsiteX643" fmla="*/ 1555205 w 5176406"/>
              <a:gd name="connsiteY643" fmla="*/ 3251110 h 4397057"/>
              <a:gd name="connsiteX644" fmla="*/ 1411036 w 5176406"/>
              <a:gd name="connsiteY644" fmla="*/ 3286989 h 4397057"/>
              <a:gd name="connsiteX645" fmla="*/ 1428649 w 5176406"/>
              <a:gd name="connsiteY645" fmla="*/ 3254371 h 4397057"/>
              <a:gd name="connsiteX646" fmla="*/ 1458657 w 5176406"/>
              <a:gd name="connsiteY646" fmla="*/ 3317649 h 4397057"/>
              <a:gd name="connsiteX647" fmla="*/ 1445610 w 5176406"/>
              <a:gd name="connsiteY647" fmla="*/ 3331349 h 4397057"/>
              <a:gd name="connsiteX648" fmla="*/ 1411036 w 5176406"/>
              <a:gd name="connsiteY648" fmla="*/ 3286989 h 4397057"/>
              <a:gd name="connsiteX649" fmla="*/ 1762001 w 5176406"/>
              <a:gd name="connsiteY649" fmla="*/ 4326837 h 4397057"/>
              <a:gd name="connsiteX650" fmla="*/ 1735907 w 5176406"/>
              <a:gd name="connsiteY650" fmla="*/ 4352931 h 4397057"/>
              <a:gd name="connsiteX651" fmla="*/ 1393422 w 5176406"/>
              <a:gd name="connsiteY651" fmla="*/ 4352931 h 4397057"/>
              <a:gd name="connsiteX652" fmla="*/ 1364719 w 5176406"/>
              <a:gd name="connsiteY652" fmla="*/ 4324880 h 4397057"/>
              <a:gd name="connsiteX653" fmla="*/ 1364719 w 5176406"/>
              <a:gd name="connsiteY653" fmla="*/ 3973262 h 4397057"/>
              <a:gd name="connsiteX654" fmla="*/ 1435825 w 5176406"/>
              <a:gd name="connsiteY654" fmla="*/ 3774295 h 4397057"/>
              <a:gd name="connsiteX655" fmla="*/ 1548029 w 5176406"/>
              <a:gd name="connsiteY655" fmla="*/ 3661438 h 4397057"/>
              <a:gd name="connsiteX656" fmla="*/ 1578038 w 5176406"/>
              <a:gd name="connsiteY656" fmla="*/ 3658829 h 4397057"/>
              <a:gd name="connsiteX657" fmla="*/ 1737864 w 5176406"/>
              <a:gd name="connsiteY657" fmla="*/ 3848663 h 4397057"/>
              <a:gd name="connsiteX658" fmla="*/ 1760044 w 5176406"/>
              <a:gd name="connsiteY658" fmla="*/ 3947821 h 4397057"/>
              <a:gd name="connsiteX659" fmla="*/ 1761348 w 5176406"/>
              <a:gd name="connsiteY659" fmla="*/ 4127870 h 4397057"/>
              <a:gd name="connsiteX660" fmla="*/ 1761348 w 5176406"/>
              <a:gd name="connsiteY660" fmla="*/ 4127870 h 4397057"/>
              <a:gd name="connsiteX661" fmla="*/ 1762001 w 5176406"/>
              <a:gd name="connsiteY661" fmla="*/ 4326837 h 4397057"/>
              <a:gd name="connsiteX662" fmla="*/ 1769177 w 5176406"/>
              <a:gd name="connsiteY662" fmla="*/ 3336568 h 4397057"/>
              <a:gd name="connsiteX663" fmla="*/ 1798532 w 5176406"/>
              <a:gd name="connsiteY663" fmla="*/ 3256981 h 4397057"/>
              <a:gd name="connsiteX664" fmla="*/ 1807665 w 5176406"/>
              <a:gd name="connsiteY664" fmla="*/ 3258285 h 4397057"/>
              <a:gd name="connsiteX665" fmla="*/ 1818755 w 5176406"/>
              <a:gd name="connsiteY665" fmla="*/ 3274594 h 4397057"/>
              <a:gd name="connsiteX666" fmla="*/ 1831150 w 5176406"/>
              <a:gd name="connsiteY666" fmla="*/ 3330696 h 4397057"/>
              <a:gd name="connsiteX667" fmla="*/ 1769177 w 5176406"/>
              <a:gd name="connsiteY667" fmla="*/ 3336568 h 4397057"/>
              <a:gd name="connsiteX668" fmla="*/ 2115575 w 5176406"/>
              <a:gd name="connsiteY668" fmla="*/ 4289653 h 4397057"/>
              <a:gd name="connsiteX669" fmla="*/ 2024246 w 5176406"/>
              <a:gd name="connsiteY669" fmla="*/ 4289653 h 4397057"/>
              <a:gd name="connsiteX670" fmla="*/ 2004675 w 5176406"/>
              <a:gd name="connsiteY670" fmla="*/ 4269430 h 4397057"/>
              <a:gd name="connsiteX671" fmla="*/ 2004675 w 5176406"/>
              <a:gd name="connsiteY671" fmla="*/ 4089381 h 4397057"/>
              <a:gd name="connsiteX672" fmla="*/ 2004675 w 5176406"/>
              <a:gd name="connsiteY672" fmla="*/ 3918465 h 4397057"/>
              <a:gd name="connsiteX673" fmla="*/ 2070563 w 5176406"/>
              <a:gd name="connsiteY673" fmla="*/ 3849316 h 4397057"/>
              <a:gd name="connsiteX674" fmla="*/ 2133841 w 5176406"/>
              <a:gd name="connsiteY674" fmla="*/ 3915855 h 4397057"/>
              <a:gd name="connsiteX675" fmla="*/ 2134493 w 5176406"/>
              <a:gd name="connsiteY675" fmla="*/ 4269430 h 4397057"/>
              <a:gd name="connsiteX676" fmla="*/ 2115575 w 5176406"/>
              <a:gd name="connsiteY676" fmla="*/ 4289653 h 4397057"/>
              <a:gd name="connsiteX677" fmla="*/ 2336070 w 5176406"/>
              <a:gd name="connsiteY677" fmla="*/ 4287044 h 4397057"/>
              <a:gd name="connsiteX678" fmla="*/ 2244741 w 5176406"/>
              <a:gd name="connsiteY678" fmla="*/ 4286391 h 4397057"/>
              <a:gd name="connsiteX679" fmla="*/ 2223865 w 5176406"/>
              <a:gd name="connsiteY679" fmla="*/ 4264864 h 4397057"/>
              <a:gd name="connsiteX680" fmla="*/ 2223865 w 5176406"/>
              <a:gd name="connsiteY680" fmla="*/ 4087424 h 4397057"/>
              <a:gd name="connsiteX681" fmla="*/ 2223865 w 5176406"/>
              <a:gd name="connsiteY681" fmla="*/ 3914551 h 4397057"/>
              <a:gd name="connsiteX682" fmla="*/ 2285839 w 5176406"/>
              <a:gd name="connsiteY682" fmla="*/ 3848011 h 4397057"/>
              <a:gd name="connsiteX683" fmla="*/ 2352379 w 5176406"/>
              <a:gd name="connsiteY683" fmla="*/ 3910637 h 4397057"/>
              <a:gd name="connsiteX684" fmla="*/ 2353031 w 5176406"/>
              <a:gd name="connsiteY684" fmla="*/ 4270735 h 4397057"/>
              <a:gd name="connsiteX685" fmla="*/ 2336070 w 5176406"/>
              <a:gd name="connsiteY685" fmla="*/ 4287044 h 4397057"/>
              <a:gd name="connsiteX686" fmla="*/ 2550693 w 5176406"/>
              <a:gd name="connsiteY686" fmla="*/ 4289653 h 4397057"/>
              <a:gd name="connsiteX687" fmla="*/ 2461973 w 5176406"/>
              <a:gd name="connsiteY687" fmla="*/ 4289653 h 4397057"/>
              <a:gd name="connsiteX688" fmla="*/ 2443055 w 5176406"/>
              <a:gd name="connsiteY688" fmla="*/ 4271387 h 4397057"/>
              <a:gd name="connsiteX689" fmla="*/ 2443708 w 5176406"/>
              <a:gd name="connsiteY689" fmla="*/ 3913246 h 4397057"/>
              <a:gd name="connsiteX690" fmla="*/ 2506333 w 5176406"/>
              <a:gd name="connsiteY690" fmla="*/ 3848663 h 4397057"/>
              <a:gd name="connsiteX691" fmla="*/ 2572221 w 5176406"/>
              <a:gd name="connsiteY691" fmla="*/ 3913246 h 4397057"/>
              <a:gd name="connsiteX692" fmla="*/ 2572221 w 5176406"/>
              <a:gd name="connsiteY692" fmla="*/ 4091338 h 4397057"/>
              <a:gd name="connsiteX693" fmla="*/ 2572221 w 5176406"/>
              <a:gd name="connsiteY693" fmla="*/ 4091338 h 4397057"/>
              <a:gd name="connsiteX694" fmla="*/ 2572221 w 5176406"/>
              <a:gd name="connsiteY694" fmla="*/ 4266820 h 4397057"/>
              <a:gd name="connsiteX695" fmla="*/ 2550693 w 5176406"/>
              <a:gd name="connsiteY695" fmla="*/ 4289653 h 4397057"/>
              <a:gd name="connsiteX696" fmla="*/ 2759446 w 5176406"/>
              <a:gd name="connsiteY696" fmla="*/ 4281824 h 4397057"/>
              <a:gd name="connsiteX697" fmla="*/ 2675292 w 5176406"/>
              <a:gd name="connsiteY697" fmla="*/ 4281824 h 4397057"/>
              <a:gd name="connsiteX698" fmla="*/ 2653112 w 5176406"/>
              <a:gd name="connsiteY698" fmla="*/ 4260950 h 4397057"/>
              <a:gd name="connsiteX699" fmla="*/ 2653765 w 5176406"/>
              <a:gd name="connsiteY699" fmla="*/ 3907375 h 4397057"/>
              <a:gd name="connsiteX700" fmla="*/ 2717695 w 5176406"/>
              <a:gd name="connsiteY700" fmla="*/ 3842792 h 4397057"/>
              <a:gd name="connsiteX701" fmla="*/ 2782930 w 5176406"/>
              <a:gd name="connsiteY701" fmla="*/ 3909332 h 4397057"/>
              <a:gd name="connsiteX702" fmla="*/ 2782930 w 5176406"/>
              <a:gd name="connsiteY702" fmla="*/ 4082857 h 4397057"/>
              <a:gd name="connsiteX703" fmla="*/ 2783583 w 5176406"/>
              <a:gd name="connsiteY703" fmla="*/ 4258340 h 4397057"/>
              <a:gd name="connsiteX704" fmla="*/ 2759446 w 5176406"/>
              <a:gd name="connsiteY704" fmla="*/ 4281824 h 4397057"/>
              <a:gd name="connsiteX705" fmla="*/ 3338081 w 5176406"/>
              <a:gd name="connsiteY705" fmla="*/ 3290903 h 4397057"/>
              <a:gd name="connsiteX706" fmla="*/ 3356999 w 5176406"/>
              <a:gd name="connsiteY706" fmla="*/ 3255024 h 4397057"/>
              <a:gd name="connsiteX707" fmla="*/ 3385703 w 5176406"/>
              <a:gd name="connsiteY707" fmla="*/ 3320911 h 4397057"/>
              <a:gd name="connsiteX708" fmla="*/ 3372656 w 5176406"/>
              <a:gd name="connsiteY708" fmla="*/ 3333958 h 4397057"/>
              <a:gd name="connsiteX709" fmla="*/ 3338081 w 5176406"/>
              <a:gd name="connsiteY709" fmla="*/ 3290903 h 4397057"/>
              <a:gd name="connsiteX710" fmla="*/ 3213482 w 5176406"/>
              <a:gd name="connsiteY710" fmla="*/ 3291555 h 4397057"/>
              <a:gd name="connsiteX711" fmla="*/ 3233053 w 5176406"/>
              <a:gd name="connsiteY711" fmla="*/ 3253719 h 4397057"/>
              <a:gd name="connsiteX712" fmla="*/ 3261104 w 5176406"/>
              <a:gd name="connsiteY712" fmla="*/ 3320911 h 4397057"/>
              <a:gd name="connsiteX713" fmla="*/ 3248709 w 5176406"/>
              <a:gd name="connsiteY713" fmla="*/ 3333958 h 4397057"/>
              <a:gd name="connsiteX714" fmla="*/ 3213482 w 5176406"/>
              <a:gd name="connsiteY714" fmla="*/ 3291555 h 4397057"/>
              <a:gd name="connsiteX715" fmla="*/ 3078445 w 5176406"/>
              <a:gd name="connsiteY715" fmla="*/ 3307864 h 4397057"/>
              <a:gd name="connsiteX716" fmla="*/ 3098668 w 5176406"/>
              <a:gd name="connsiteY716" fmla="*/ 3256328 h 4397057"/>
              <a:gd name="connsiteX717" fmla="*/ 3108454 w 5176406"/>
              <a:gd name="connsiteY717" fmla="*/ 3256328 h 4397057"/>
              <a:gd name="connsiteX718" fmla="*/ 3126719 w 5176406"/>
              <a:gd name="connsiteY718" fmla="*/ 3288946 h 4397057"/>
              <a:gd name="connsiteX719" fmla="*/ 3096711 w 5176406"/>
              <a:gd name="connsiteY719" fmla="*/ 3331349 h 4397057"/>
              <a:gd name="connsiteX720" fmla="*/ 3078445 w 5176406"/>
              <a:gd name="connsiteY720" fmla="*/ 3307864 h 4397057"/>
              <a:gd name="connsiteX721" fmla="*/ 3003425 w 5176406"/>
              <a:gd name="connsiteY721" fmla="*/ 3330696 h 4397057"/>
              <a:gd name="connsiteX722" fmla="*/ 2951889 w 5176406"/>
              <a:gd name="connsiteY722" fmla="*/ 3331349 h 4397057"/>
              <a:gd name="connsiteX723" fmla="*/ 2979940 w 5176406"/>
              <a:gd name="connsiteY723" fmla="*/ 3255676 h 4397057"/>
              <a:gd name="connsiteX724" fmla="*/ 2993640 w 5176406"/>
              <a:gd name="connsiteY724" fmla="*/ 3255676 h 4397057"/>
              <a:gd name="connsiteX725" fmla="*/ 3014515 w 5176406"/>
              <a:gd name="connsiteY725" fmla="*/ 3318302 h 4397057"/>
              <a:gd name="connsiteX726" fmla="*/ 3003425 w 5176406"/>
              <a:gd name="connsiteY726" fmla="*/ 3330696 h 4397057"/>
              <a:gd name="connsiteX727" fmla="*/ 3435934 w 5176406"/>
              <a:gd name="connsiteY727" fmla="*/ 4018927 h 4397057"/>
              <a:gd name="connsiteX728" fmla="*/ 3435934 w 5176406"/>
              <a:gd name="connsiteY728" fmla="*/ 4128522 h 4397057"/>
              <a:gd name="connsiteX729" fmla="*/ 3435934 w 5176406"/>
              <a:gd name="connsiteY729" fmla="*/ 4128522 h 4397057"/>
              <a:gd name="connsiteX730" fmla="*/ 3435934 w 5176406"/>
              <a:gd name="connsiteY730" fmla="*/ 4329446 h 4397057"/>
              <a:gd name="connsiteX731" fmla="*/ 3412449 w 5176406"/>
              <a:gd name="connsiteY731" fmla="*/ 4352931 h 4397057"/>
              <a:gd name="connsiteX732" fmla="*/ 3063441 w 5176406"/>
              <a:gd name="connsiteY732" fmla="*/ 4352931 h 4397057"/>
              <a:gd name="connsiteX733" fmla="*/ 3039304 w 5176406"/>
              <a:gd name="connsiteY733" fmla="*/ 4330099 h 4397057"/>
              <a:gd name="connsiteX734" fmla="*/ 3039957 w 5176406"/>
              <a:gd name="connsiteY734" fmla="*/ 3942602 h 4397057"/>
              <a:gd name="connsiteX735" fmla="*/ 3106497 w 5176406"/>
              <a:gd name="connsiteY735" fmla="*/ 3778862 h 4397057"/>
              <a:gd name="connsiteX736" fmla="*/ 3224572 w 5176406"/>
              <a:gd name="connsiteY736" fmla="*/ 3662091 h 4397057"/>
              <a:gd name="connsiteX737" fmla="*/ 3248057 w 5176406"/>
              <a:gd name="connsiteY737" fmla="*/ 3658829 h 4397057"/>
              <a:gd name="connsiteX738" fmla="*/ 3431368 w 5176406"/>
              <a:gd name="connsiteY738" fmla="*/ 3908680 h 4397057"/>
              <a:gd name="connsiteX739" fmla="*/ 3435934 w 5176406"/>
              <a:gd name="connsiteY739" fmla="*/ 4018927 h 4397057"/>
              <a:gd name="connsiteX740" fmla="*/ 3495950 w 5176406"/>
              <a:gd name="connsiteY740" fmla="*/ 3333306 h 4397057"/>
              <a:gd name="connsiteX741" fmla="*/ 3453547 w 5176406"/>
              <a:gd name="connsiteY741" fmla="*/ 3330696 h 4397057"/>
              <a:gd name="connsiteX742" fmla="*/ 3458766 w 5176406"/>
              <a:gd name="connsiteY742" fmla="*/ 3291555 h 4397057"/>
              <a:gd name="connsiteX743" fmla="*/ 3476380 w 5176406"/>
              <a:gd name="connsiteY743" fmla="*/ 3256328 h 4397057"/>
              <a:gd name="connsiteX744" fmla="*/ 3486165 w 5176406"/>
              <a:gd name="connsiteY744" fmla="*/ 3255676 h 4397057"/>
              <a:gd name="connsiteX745" fmla="*/ 3506388 w 5176406"/>
              <a:gd name="connsiteY745" fmla="*/ 3320259 h 4397057"/>
              <a:gd name="connsiteX746" fmla="*/ 3495950 w 5176406"/>
              <a:gd name="connsiteY746" fmla="*/ 3333306 h 4397057"/>
              <a:gd name="connsiteX747" fmla="*/ 3718402 w 5176406"/>
              <a:gd name="connsiteY747" fmla="*/ 2731186 h 4397057"/>
              <a:gd name="connsiteX748" fmla="*/ 3710574 w 5176406"/>
              <a:gd name="connsiteY748" fmla="*/ 2740318 h 4397057"/>
              <a:gd name="connsiteX749" fmla="*/ 3704050 w 5176406"/>
              <a:gd name="connsiteY749" fmla="*/ 2736404 h 4397057"/>
              <a:gd name="connsiteX750" fmla="*/ 3704050 w 5176406"/>
              <a:gd name="connsiteY750" fmla="*/ 2650946 h 4397057"/>
              <a:gd name="connsiteX751" fmla="*/ 3717097 w 5176406"/>
              <a:gd name="connsiteY751" fmla="*/ 2650946 h 4397057"/>
              <a:gd name="connsiteX752" fmla="*/ 3719706 w 5176406"/>
              <a:gd name="connsiteY752" fmla="*/ 2686826 h 4397057"/>
              <a:gd name="connsiteX753" fmla="*/ 3718402 w 5176406"/>
              <a:gd name="connsiteY753" fmla="*/ 2731186 h 4397057"/>
              <a:gd name="connsiteX754" fmla="*/ 3863876 w 5176406"/>
              <a:gd name="connsiteY754" fmla="*/ 695850 h 4397057"/>
              <a:gd name="connsiteX755" fmla="*/ 3867138 w 5176406"/>
              <a:gd name="connsiteY755" fmla="*/ 695850 h 4397057"/>
              <a:gd name="connsiteX756" fmla="*/ 3867138 w 5176406"/>
              <a:gd name="connsiteY756" fmla="*/ 746733 h 4397057"/>
              <a:gd name="connsiteX757" fmla="*/ 3863876 w 5176406"/>
              <a:gd name="connsiteY757" fmla="*/ 746733 h 4397057"/>
              <a:gd name="connsiteX758" fmla="*/ 3863876 w 5176406"/>
              <a:gd name="connsiteY758" fmla="*/ 695850 h 4397057"/>
              <a:gd name="connsiteX759" fmla="*/ 3837130 w 5176406"/>
              <a:gd name="connsiteY759" fmla="*/ 1112702 h 4397057"/>
              <a:gd name="connsiteX760" fmla="*/ 3843001 w 5176406"/>
              <a:gd name="connsiteY760" fmla="*/ 1112702 h 4397057"/>
              <a:gd name="connsiteX761" fmla="*/ 3843001 w 5176406"/>
              <a:gd name="connsiteY761" fmla="*/ 1187070 h 4397057"/>
              <a:gd name="connsiteX762" fmla="*/ 3837130 w 5176406"/>
              <a:gd name="connsiteY762" fmla="*/ 1187070 h 4397057"/>
              <a:gd name="connsiteX763" fmla="*/ 3837130 w 5176406"/>
              <a:gd name="connsiteY763" fmla="*/ 1112702 h 4397057"/>
              <a:gd name="connsiteX764" fmla="*/ 3791465 w 5176406"/>
              <a:gd name="connsiteY764" fmla="*/ 1112702 h 4397057"/>
              <a:gd name="connsiteX765" fmla="*/ 3797336 w 5176406"/>
              <a:gd name="connsiteY765" fmla="*/ 1112702 h 4397057"/>
              <a:gd name="connsiteX766" fmla="*/ 3797336 w 5176406"/>
              <a:gd name="connsiteY766" fmla="*/ 1187722 h 4397057"/>
              <a:gd name="connsiteX767" fmla="*/ 3791465 w 5176406"/>
              <a:gd name="connsiteY767" fmla="*/ 1187070 h 4397057"/>
              <a:gd name="connsiteX768" fmla="*/ 3791465 w 5176406"/>
              <a:gd name="connsiteY768" fmla="*/ 1112702 h 4397057"/>
              <a:gd name="connsiteX769" fmla="*/ 3784289 w 5176406"/>
              <a:gd name="connsiteY769" fmla="*/ 1391256 h 4397057"/>
              <a:gd name="connsiteX770" fmla="*/ 3826692 w 5176406"/>
              <a:gd name="connsiteY770" fmla="*/ 1342982 h 4397057"/>
              <a:gd name="connsiteX771" fmla="*/ 3868443 w 5176406"/>
              <a:gd name="connsiteY771" fmla="*/ 1391908 h 4397057"/>
              <a:gd name="connsiteX772" fmla="*/ 3868443 w 5176406"/>
              <a:gd name="connsiteY772" fmla="*/ 1466929 h 4397057"/>
              <a:gd name="connsiteX773" fmla="*/ 3868443 w 5176406"/>
              <a:gd name="connsiteY773" fmla="*/ 1539992 h 4397057"/>
              <a:gd name="connsiteX774" fmla="*/ 3848220 w 5176406"/>
              <a:gd name="connsiteY774" fmla="*/ 1559563 h 4397057"/>
              <a:gd name="connsiteX775" fmla="*/ 3783637 w 5176406"/>
              <a:gd name="connsiteY775" fmla="*/ 1497589 h 4397057"/>
              <a:gd name="connsiteX776" fmla="*/ 3784289 w 5176406"/>
              <a:gd name="connsiteY776" fmla="*/ 1391256 h 4397057"/>
              <a:gd name="connsiteX777" fmla="*/ 3783637 w 5176406"/>
              <a:gd name="connsiteY777" fmla="*/ 1770272 h 4397057"/>
              <a:gd name="connsiteX778" fmla="*/ 3824735 w 5176406"/>
              <a:gd name="connsiteY778" fmla="*/ 1717432 h 4397057"/>
              <a:gd name="connsiteX779" fmla="*/ 3868443 w 5176406"/>
              <a:gd name="connsiteY779" fmla="*/ 1769620 h 4397057"/>
              <a:gd name="connsiteX780" fmla="*/ 3868443 w 5176406"/>
              <a:gd name="connsiteY780" fmla="*/ 1840074 h 4397057"/>
              <a:gd name="connsiteX781" fmla="*/ 3868443 w 5176406"/>
              <a:gd name="connsiteY781" fmla="*/ 1917704 h 4397057"/>
              <a:gd name="connsiteX782" fmla="*/ 3849525 w 5176406"/>
              <a:gd name="connsiteY782" fmla="*/ 1938579 h 4397057"/>
              <a:gd name="connsiteX783" fmla="*/ 3783637 w 5176406"/>
              <a:gd name="connsiteY783" fmla="*/ 1875301 h 4397057"/>
              <a:gd name="connsiteX784" fmla="*/ 3783637 w 5176406"/>
              <a:gd name="connsiteY784" fmla="*/ 1770272 h 4397057"/>
              <a:gd name="connsiteX785" fmla="*/ 3743844 w 5176406"/>
              <a:gd name="connsiteY785" fmla="*/ 1189680 h 4397057"/>
              <a:gd name="connsiteX786" fmla="*/ 3743844 w 5176406"/>
              <a:gd name="connsiteY786" fmla="*/ 1113354 h 4397057"/>
              <a:gd name="connsiteX787" fmla="*/ 3743844 w 5176406"/>
              <a:gd name="connsiteY787" fmla="*/ 1189680 h 4397057"/>
              <a:gd name="connsiteX788" fmla="*/ 3777766 w 5176406"/>
              <a:gd name="connsiteY788" fmla="*/ 2730533 h 4397057"/>
              <a:gd name="connsiteX789" fmla="*/ 3771242 w 5176406"/>
              <a:gd name="connsiteY789" fmla="*/ 2740971 h 4397057"/>
              <a:gd name="connsiteX790" fmla="*/ 3763414 w 5176406"/>
              <a:gd name="connsiteY790" fmla="*/ 2735100 h 4397057"/>
              <a:gd name="connsiteX791" fmla="*/ 3762762 w 5176406"/>
              <a:gd name="connsiteY791" fmla="*/ 2650946 h 4397057"/>
              <a:gd name="connsiteX792" fmla="*/ 3773852 w 5176406"/>
              <a:gd name="connsiteY792" fmla="*/ 2650294 h 4397057"/>
              <a:gd name="connsiteX793" fmla="*/ 3778418 w 5176406"/>
              <a:gd name="connsiteY793" fmla="*/ 2674431 h 4397057"/>
              <a:gd name="connsiteX794" fmla="*/ 3777766 w 5176406"/>
              <a:gd name="connsiteY794" fmla="*/ 2730533 h 4397057"/>
              <a:gd name="connsiteX795" fmla="*/ 3833216 w 5176406"/>
              <a:gd name="connsiteY795" fmla="*/ 2729881 h 4397057"/>
              <a:gd name="connsiteX796" fmla="*/ 3824735 w 5176406"/>
              <a:gd name="connsiteY796" fmla="*/ 2740318 h 4397057"/>
              <a:gd name="connsiteX797" fmla="*/ 3817559 w 5176406"/>
              <a:gd name="connsiteY797" fmla="*/ 2730533 h 4397057"/>
              <a:gd name="connsiteX798" fmla="*/ 3816907 w 5176406"/>
              <a:gd name="connsiteY798" fmla="*/ 2660079 h 4397057"/>
              <a:gd name="connsiteX799" fmla="*/ 3824083 w 5176406"/>
              <a:gd name="connsiteY799" fmla="*/ 2650294 h 4397057"/>
              <a:gd name="connsiteX800" fmla="*/ 3832564 w 5176406"/>
              <a:gd name="connsiteY800" fmla="*/ 2658775 h 4397057"/>
              <a:gd name="connsiteX801" fmla="*/ 3833216 w 5176406"/>
              <a:gd name="connsiteY801" fmla="*/ 2697263 h 4397057"/>
              <a:gd name="connsiteX802" fmla="*/ 3833868 w 5176406"/>
              <a:gd name="connsiteY802" fmla="*/ 2697263 h 4397057"/>
              <a:gd name="connsiteX803" fmla="*/ 3833216 w 5176406"/>
              <a:gd name="connsiteY803" fmla="*/ 2729881 h 4397057"/>
              <a:gd name="connsiteX804" fmla="*/ 3869095 w 5176406"/>
              <a:gd name="connsiteY804" fmla="*/ 2319552 h 4397057"/>
              <a:gd name="connsiteX805" fmla="*/ 3846263 w 5176406"/>
              <a:gd name="connsiteY805" fmla="*/ 2341732 h 4397057"/>
              <a:gd name="connsiteX806" fmla="*/ 3784289 w 5176406"/>
              <a:gd name="connsiteY806" fmla="*/ 2281063 h 4397057"/>
              <a:gd name="connsiteX807" fmla="*/ 3784942 w 5176406"/>
              <a:gd name="connsiteY807" fmla="*/ 2166902 h 4397057"/>
              <a:gd name="connsiteX808" fmla="*/ 3812340 w 5176406"/>
              <a:gd name="connsiteY808" fmla="*/ 2127108 h 4397057"/>
              <a:gd name="connsiteX809" fmla="*/ 3853438 w 5176406"/>
              <a:gd name="connsiteY809" fmla="*/ 2134937 h 4397057"/>
              <a:gd name="connsiteX810" fmla="*/ 3868443 w 5176406"/>
              <a:gd name="connsiteY810" fmla="*/ 2173425 h 4397057"/>
              <a:gd name="connsiteX811" fmla="*/ 3869095 w 5176406"/>
              <a:gd name="connsiteY811" fmla="*/ 2246489 h 4397057"/>
              <a:gd name="connsiteX812" fmla="*/ 3869095 w 5176406"/>
              <a:gd name="connsiteY812" fmla="*/ 2319552 h 4397057"/>
              <a:gd name="connsiteX813" fmla="*/ 3887361 w 5176406"/>
              <a:gd name="connsiteY813" fmla="*/ 2730533 h 4397057"/>
              <a:gd name="connsiteX814" fmla="*/ 3880185 w 5176406"/>
              <a:gd name="connsiteY814" fmla="*/ 2740318 h 4397057"/>
              <a:gd name="connsiteX815" fmla="*/ 3873009 w 5176406"/>
              <a:gd name="connsiteY815" fmla="*/ 2736404 h 4397057"/>
              <a:gd name="connsiteX816" fmla="*/ 3873009 w 5176406"/>
              <a:gd name="connsiteY816" fmla="*/ 2649642 h 4397057"/>
              <a:gd name="connsiteX817" fmla="*/ 3884099 w 5176406"/>
              <a:gd name="connsiteY817" fmla="*/ 2648989 h 4397057"/>
              <a:gd name="connsiteX818" fmla="*/ 3888013 w 5176406"/>
              <a:gd name="connsiteY818" fmla="*/ 2675736 h 4397057"/>
              <a:gd name="connsiteX819" fmla="*/ 3887361 w 5176406"/>
              <a:gd name="connsiteY819" fmla="*/ 2730533 h 4397057"/>
              <a:gd name="connsiteX820" fmla="*/ 3889318 w 5176406"/>
              <a:gd name="connsiteY820" fmla="*/ 1187722 h 4397057"/>
              <a:gd name="connsiteX821" fmla="*/ 3883447 w 5176406"/>
              <a:gd name="connsiteY821" fmla="*/ 1187722 h 4397057"/>
              <a:gd name="connsiteX822" fmla="*/ 3883447 w 5176406"/>
              <a:gd name="connsiteY822" fmla="*/ 1112702 h 4397057"/>
              <a:gd name="connsiteX823" fmla="*/ 3889318 w 5176406"/>
              <a:gd name="connsiteY823" fmla="*/ 1112702 h 4397057"/>
              <a:gd name="connsiteX824" fmla="*/ 3889318 w 5176406"/>
              <a:gd name="connsiteY824" fmla="*/ 1187722 h 4397057"/>
              <a:gd name="connsiteX825" fmla="*/ 3898451 w 5176406"/>
              <a:gd name="connsiteY825" fmla="*/ 746081 h 4397057"/>
              <a:gd name="connsiteX826" fmla="*/ 3895841 w 5176406"/>
              <a:gd name="connsiteY826" fmla="*/ 746081 h 4397057"/>
              <a:gd name="connsiteX827" fmla="*/ 3895841 w 5176406"/>
              <a:gd name="connsiteY827" fmla="*/ 697807 h 4397057"/>
              <a:gd name="connsiteX828" fmla="*/ 3898451 w 5176406"/>
              <a:gd name="connsiteY828" fmla="*/ 697807 h 4397057"/>
              <a:gd name="connsiteX829" fmla="*/ 3898451 w 5176406"/>
              <a:gd name="connsiteY829" fmla="*/ 746081 h 4397057"/>
              <a:gd name="connsiteX830" fmla="*/ 3928459 w 5176406"/>
              <a:gd name="connsiteY830" fmla="*/ 1112702 h 4397057"/>
              <a:gd name="connsiteX831" fmla="*/ 3934330 w 5176406"/>
              <a:gd name="connsiteY831" fmla="*/ 1112702 h 4397057"/>
              <a:gd name="connsiteX832" fmla="*/ 3934330 w 5176406"/>
              <a:gd name="connsiteY832" fmla="*/ 1187722 h 4397057"/>
              <a:gd name="connsiteX833" fmla="*/ 3928459 w 5176406"/>
              <a:gd name="connsiteY833" fmla="*/ 1187722 h 4397057"/>
              <a:gd name="connsiteX834" fmla="*/ 3928459 w 5176406"/>
              <a:gd name="connsiteY834" fmla="*/ 1112702 h 4397057"/>
              <a:gd name="connsiteX835" fmla="*/ 3947377 w 5176406"/>
              <a:gd name="connsiteY835" fmla="*/ 2732490 h 4397057"/>
              <a:gd name="connsiteX836" fmla="*/ 3938897 w 5176406"/>
              <a:gd name="connsiteY836" fmla="*/ 2740971 h 4397057"/>
              <a:gd name="connsiteX837" fmla="*/ 3931721 w 5176406"/>
              <a:gd name="connsiteY837" fmla="*/ 2731838 h 4397057"/>
              <a:gd name="connsiteX838" fmla="*/ 3931068 w 5176406"/>
              <a:gd name="connsiteY838" fmla="*/ 2695959 h 4397057"/>
              <a:gd name="connsiteX839" fmla="*/ 3931068 w 5176406"/>
              <a:gd name="connsiteY839" fmla="*/ 2695959 h 4397057"/>
              <a:gd name="connsiteX840" fmla="*/ 3931068 w 5176406"/>
              <a:gd name="connsiteY840" fmla="*/ 2660079 h 4397057"/>
              <a:gd name="connsiteX841" fmla="*/ 3936940 w 5176406"/>
              <a:gd name="connsiteY841" fmla="*/ 2652251 h 4397057"/>
              <a:gd name="connsiteX842" fmla="*/ 3946725 w 5176406"/>
              <a:gd name="connsiteY842" fmla="*/ 2659427 h 4397057"/>
              <a:gd name="connsiteX843" fmla="*/ 3947377 w 5176406"/>
              <a:gd name="connsiteY843" fmla="*/ 2732490 h 4397057"/>
              <a:gd name="connsiteX844" fmla="*/ 4198533 w 5176406"/>
              <a:gd name="connsiteY844" fmla="*/ 2724010 h 4397057"/>
              <a:gd name="connsiteX845" fmla="*/ 4204404 w 5176406"/>
              <a:gd name="connsiteY845" fmla="*/ 2724010 h 4397057"/>
              <a:gd name="connsiteX846" fmla="*/ 4204404 w 5176406"/>
              <a:gd name="connsiteY846" fmla="*/ 2840128 h 4397057"/>
              <a:gd name="connsiteX847" fmla="*/ 4198533 w 5176406"/>
              <a:gd name="connsiteY847" fmla="*/ 2840128 h 4397057"/>
              <a:gd name="connsiteX848" fmla="*/ 4198533 w 5176406"/>
              <a:gd name="connsiteY848" fmla="*/ 2724010 h 4397057"/>
              <a:gd name="connsiteX849" fmla="*/ 4164610 w 5176406"/>
              <a:gd name="connsiteY849" fmla="*/ 2836867 h 4397057"/>
              <a:gd name="connsiteX850" fmla="*/ 4160696 w 5176406"/>
              <a:gd name="connsiteY850" fmla="*/ 2836867 h 4397057"/>
              <a:gd name="connsiteX851" fmla="*/ 4160696 w 5176406"/>
              <a:gd name="connsiteY851" fmla="*/ 2734447 h 4397057"/>
              <a:gd name="connsiteX852" fmla="*/ 4164610 w 5176406"/>
              <a:gd name="connsiteY852" fmla="*/ 2734447 h 4397057"/>
              <a:gd name="connsiteX853" fmla="*/ 4164610 w 5176406"/>
              <a:gd name="connsiteY853" fmla="*/ 2836867 h 4397057"/>
              <a:gd name="connsiteX854" fmla="*/ 4220060 w 5176406"/>
              <a:gd name="connsiteY854" fmla="*/ 3138905 h 4397057"/>
              <a:gd name="connsiteX855" fmla="*/ 4220060 w 5176406"/>
              <a:gd name="connsiteY855" fmla="*/ 3161737 h 4397057"/>
              <a:gd name="connsiteX856" fmla="*/ 4201794 w 5176406"/>
              <a:gd name="connsiteY856" fmla="*/ 3180003 h 4397057"/>
              <a:gd name="connsiteX857" fmla="*/ 4182224 w 5176406"/>
              <a:gd name="connsiteY857" fmla="*/ 3161737 h 4397057"/>
              <a:gd name="connsiteX858" fmla="*/ 4185485 w 5176406"/>
              <a:gd name="connsiteY858" fmla="*/ 3109549 h 4397057"/>
              <a:gd name="connsiteX859" fmla="*/ 4203099 w 5176406"/>
              <a:gd name="connsiteY859" fmla="*/ 3090631 h 4397057"/>
              <a:gd name="connsiteX860" fmla="*/ 4218755 w 5176406"/>
              <a:gd name="connsiteY860" fmla="*/ 3111506 h 4397057"/>
              <a:gd name="connsiteX861" fmla="*/ 4220060 w 5176406"/>
              <a:gd name="connsiteY861" fmla="*/ 3138905 h 4397057"/>
              <a:gd name="connsiteX862" fmla="*/ 4220060 w 5176406"/>
              <a:gd name="connsiteY862" fmla="*/ 3138905 h 4397057"/>
              <a:gd name="connsiteX863" fmla="*/ 4244849 w 5176406"/>
              <a:gd name="connsiteY863" fmla="*/ 2839476 h 4397057"/>
              <a:gd name="connsiteX864" fmla="*/ 4239631 w 5176406"/>
              <a:gd name="connsiteY864" fmla="*/ 2839476 h 4397057"/>
              <a:gd name="connsiteX865" fmla="*/ 4239631 w 5176406"/>
              <a:gd name="connsiteY865" fmla="*/ 2729881 h 4397057"/>
              <a:gd name="connsiteX866" fmla="*/ 4244849 w 5176406"/>
              <a:gd name="connsiteY866" fmla="*/ 2729881 h 4397057"/>
              <a:gd name="connsiteX867" fmla="*/ 4244849 w 5176406"/>
              <a:gd name="connsiteY867" fmla="*/ 2839476 h 4397057"/>
              <a:gd name="connsiteX868" fmla="*/ 4617994 w 5176406"/>
              <a:gd name="connsiteY868" fmla="*/ 3673181 h 4397057"/>
              <a:gd name="connsiteX869" fmla="*/ 4626475 w 5176406"/>
              <a:gd name="connsiteY869" fmla="*/ 3672529 h 4397057"/>
              <a:gd name="connsiteX870" fmla="*/ 4640174 w 5176406"/>
              <a:gd name="connsiteY870" fmla="*/ 3712974 h 4397057"/>
              <a:gd name="connsiteX871" fmla="*/ 4603642 w 5176406"/>
              <a:gd name="connsiteY871" fmla="*/ 3712974 h 4397057"/>
              <a:gd name="connsiteX872" fmla="*/ 4617994 w 5176406"/>
              <a:gd name="connsiteY872" fmla="*/ 3673181 h 4397057"/>
              <a:gd name="connsiteX873" fmla="*/ 4541669 w 5176406"/>
              <a:gd name="connsiteY873" fmla="*/ 3672529 h 4397057"/>
              <a:gd name="connsiteX874" fmla="*/ 4550150 w 5176406"/>
              <a:gd name="connsiteY874" fmla="*/ 3673181 h 4397057"/>
              <a:gd name="connsiteX875" fmla="*/ 4563849 w 5176406"/>
              <a:gd name="connsiteY875" fmla="*/ 3712322 h 4397057"/>
              <a:gd name="connsiteX876" fmla="*/ 4527318 w 5176406"/>
              <a:gd name="connsiteY876" fmla="*/ 3712322 h 4397057"/>
              <a:gd name="connsiteX877" fmla="*/ 4541669 w 5176406"/>
              <a:gd name="connsiteY877" fmla="*/ 3672529 h 4397057"/>
              <a:gd name="connsiteX878" fmla="*/ 4459473 w 5176406"/>
              <a:gd name="connsiteY878" fmla="*/ 3672529 h 4397057"/>
              <a:gd name="connsiteX879" fmla="*/ 4473825 w 5176406"/>
              <a:gd name="connsiteY879" fmla="*/ 3673181 h 4397057"/>
              <a:gd name="connsiteX880" fmla="*/ 4476434 w 5176406"/>
              <a:gd name="connsiteY880" fmla="*/ 3708408 h 4397057"/>
              <a:gd name="connsiteX881" fmla="*/ 4454907 w 5176406"/>
              <a:gd name="connsiteY881" fmla="*/ 3707755 h 4397057"/>
              <a:gd name="connsiteX882" fmla="*/ 4459473 w 5176406"/>
              <a:gd name="connsiteY882" fmla="*/ 3672529 h 4397057"/>
              <a:gd name="connsiteX883" fmla="*/ 4379886 w 5176406"/>
              <a:gd name="connsiteY883" fmla="*/ 3706451 h 4397057"/>
              <a:gd name="connsiteX884" fmla="*/ 4386410 w 5176406"/>
              <a:gd name="connsiteY884" fmla="*/ 3671876 h 4397057"/>
              <a:gd name="connsiteX885" fmla="*/ 4395543 w 5176406"/>
              <a:gd name="connsiteY885" fmla="*/ 3671224 h 4397057"/>
              <a:gd name="connsiteX886" fmla="*/ 4409895 w 5176406"/>
              <a:gd name="connsiteY886" fmla="*/ 3711670 h 4397057"/>
              <a:gd name="connsiteX887" fmla="*/ 4379886 w 5176406"/>
              <a:gd name="connsiteY887" fmla="*/ 3706451 h 4397057"/>
              <a:gd name="connsiteX888" fmla="*/ 4668878 w 5176406"/>
              <a:gd name="connsiteY888" fmla="*/ 4328794 h 4397057"/>
              <a:gd name="connsiteX889" fmla="*/ 4645393 w 5176406"/>
              <a:gd name="connsiteY889" fmla="*/ 4352931 h 4397057"/>
              <a:gd name="connsiteX890" fmla="*/ 4449036 w 5176406"/>
              <a:gd name="connsiteY890" fmla="*/ 4352931 h 4397057"/>
              <a:gd name="connsiteX891" fmla="*/ 4426855 w 5176406"/>
              <a:gd name="connsiteY891" fmla="*/ 4330099 h 4397057"/>
              <a:gd name="connsiteX892" fmla="*/ 4426855 w 5176406"/>
              <a:gd name="connsiteY892" fmla="*/ 4206804 h 4397057"/>
              <a:gd name="connsiteX893" fmla="*/ 4426855 w 5176406"/>
              <a:gd name="connsiteY893" fmla="*/ 4206804 h 4397057"/>
              <a:gd name="connsiteX894" fmla="*/ 4426855 w 5176406"/>
              <a:gd name="connsiteY894" fmla="*/ 4110909 h 4397057"/>
              <a:gd name="connsiteX895" fmla="*/ 4466649 w 5176406"/>
              <a:gd name="connsiteY895" fmla="*/ 3992833 h 4397057"/>
              <a:gd name="connsiteX896" fmla="*/ 4532536 w 5176406"/>
              <a:gd name="connsiteY896" fmla="*/ 3923684 h 4397057"/>
              <a:gd name="connsiteX897" fmla="*/ 4561892 w 5176406"/>
              <a:gd name="connsiteY897" fmla="*/ 3923031 h 4397057"/>
              <a:gd name="connsiteX898" fmla="*/ 4648003 w 5176406"/>
              <a:gd name="connsiteY898" fmla="*/ 4024798 h 4397057"/>
              <a:gd name="connsiteX899" fmla="*/ 4666921 w 5176406"/>
              <a:gd name="connsiteY899" fmla="*/ 4095904 h 4397057"/>
              <a:gd name="connsiteX900" fmla="*/ 4668878 w 5176406"/>
              <a:gd name="connsiteY900" fmla="*/ 4328794 h 4397057"/>
              <a:gd name="connsiteX901" fmla="*/ 4676054 w 5176406"/>
              <a:gd name="connsiteY901" fmla="*/ 3716236 h 4397057"/>
              <a:gd name="connsiteX902" fmla="*/ 4693667 w 5176406"/>
              <a:gd name="connsiteY902" fmla="*/ 3672529 h 4397057"/>
              <a:gd name="connsiteX903" fmla="*/ 4702148 w 5176406"/>
              <a:gd name="connsiteY903" fmla="*/ 3671876 h 4397057"/>
              <a:gd name="connsiteX904" fmla="*/ 4711280 w 5176406"/>
              <a:gd name="connsiteY904" fmla="*/ 3709713 h 4397057"/>
              <a:gd name="connsiteX905" fmla="*/ 4676054 w 5176406"/>
              <a:gd name="connsiteY905" fmla="*/ 3716236 h 4397057"/>
              <a:gd name="connsiteX906" fmla="*/ 4918076 w 5176406"/>
              <a:gd name="connsiteY906" fmla="*/ 2443499 h 4397057"/>
              <a:gd name="connsiteX907" fmla="*/ 4908291 w 5176406"/>
              <a:gd name="connsiteY907" fmla="*/ 2457850 h 4397057"/>
              <a:gd name="connsiteX908" fmla="*/ 4898505 w 5176406"/>
              <a:gd name="connsiteY908" fmla="*/ 2443499 h 4397057"/>
              <a:gd name="connsiteX909" fmla="*/ 4900462 w 5176406"/>
              <a:gd name="connsiteY909" fmla="*/ 2296067 h 4397057"/>
              <a:gd name="connsiteX910" fmla="*/ 4905681 w 5176406"/>
              <a:gd name="connsiteY910" fmla="*/ 2258231 h 4397057"/>
              <a:gd name="connsiteX911" fmla="*/ 4911552 w 5176406"/>
              <a:gd name="connsiteY911" fmla="*/ 2258231 h 4397057"/>
              <a:gd name="connsiteX912" fmla="*/ 4917424 w 5176406"/>
              <a:gd name="connsiteY912" fmla="*/ 2368478 h 4397057"/>
              <a:gd name="connsiteX913" fmla="*/ 4918076 w 5176406"/>
              <a:gd name="connsiteY913" fmla="*/ 2443499 h 4397057"/>
              <a:gd name="connsiteX914" fmla="*/ 4972221 w 5176406"/>
              <a:gd name="connsiteY914" fmla="*/ 2243879 h 4397057"/>
              <a:gd name="connsiteX915" fmla="*/ 4983311 w 5176406"/>
              <a:gd name="connsiteY915" fmla="*/ 2444151 h 4397057"/>
              <a:gd name="connsiteX916" fmla="*/ 4970264 w 5176406"/>
              <a:gd name="connsiteY916" fmla="*/ 2457850 h 4397057"/>
              <a:gd name="connsiteX917" fmla="*/ 4958522 w 5176406"/>
              <a:gd name="connsiteY917" fmla="*/ 2444151 h 4397057"/>
              <a:gd name="connsiteX918" fmla="*/ 4972221 w 5176406"/>
              <a:gd name="connsiteY918" fmla="*/ 2243879 h 4397057"/>
              <a:gd name="connsiteX919" fmla="*/ 5002229 w 5176406"/>
              <a:gd name="connsiteY919" fmla="*/ 2977774 h 4397057"/>
              <a:gd name="connsiteX920" fmla="*/ 4983964 w 5176406"/>
              <a:gd name="connsiteY920" fmla="*/ 2994083 h 4397057"/>
              <a:gd name="connsiteX921" fmla="*/ 4939603 w 5176406"/>
              <a:gd name="connsiteY921" fmla="*/ 2948419 h 4397057"/>
              <a:gd name="connsiteX922" fmla="*/ 4939603 w 5176406"/>
              <a:gd name="connsiteY922" fmla="*/ 2882531 h 4397057"/>
              <a:gd name="connsiteX923" fmla="*/ 4972221 w 5176406"/>
              <a:gd name="connsiteY923" fmla="*/ 2845999 h 4397057"/>
              <a:gd name="connsiteX924" fmla="*/ 5001577 w 5176406"/>
              <a:gd name="connsiteY924" fmla="*/ 2882531 h 4397057"/>
              <a:gd name="connsiteX925" fmla="*/ 5001577 w 5176406"/>
              <a:gd name="connsiteY925" fmla="*/ 2887097 h 4397057"/>
              <a:gd name="connsiteX926" fmla="*/ 5001577 w 5176406"/>
              <a:gd name="connsiteY926" fmla="*/ 2928196 h 4397057"/>
              <a:gd name="connsiteX927" fmla="*/ 5001577 w 5176406"/>
              <a:gd name="connsiteY927" fmla="*/ 2928196 h 4397057"/>
              <a:gd name="connsiteX928" fmla="*/ 5002229 w 5176406"/>
              <a:gd name="connsiteY928" fmla="*/ 2977774 h 4397057"/>
              <a:gd name="connsiteX929" fmla="*/ 5045284 w 5176406"/>
              <a:gd name="connsiteY929" fmla="*/ 2444151 h 4397057"/>
              <a:gd name="connsiteX930" fmla="*/ 5036804 w 5176406"/>
              <a:gd name="connsiteY930" fmla="*/ 2457850 h 4397057"/>
              <a:gd name="connsiteX931" fmla="*/ 5026366 w 5176406"/>
              <a:gd name="connsiteY931" fmla="*/ 2446760 h 4397057"/>
              <a:gd name="connsiteX932" fmla="*/ 5027671 w 5176406"/>
              <a:gd name="connsiteY932" fmla="*/ 2263450 h 4397057"/>
              <a:gd name="connsiteX933" fmla="*/ 5039413 w 5176406"/>
              <a:gd name="connsiteY933" fmla="*/ 2262797 h 4397057"/>
              <a:gd name="connsiteX934" fmla="*/ 5045284 w 5176406"/>
              <a:gd name="connsiteY934" fmla="*/ 2348908 h 4397057"/>
              <a:gd name="connsiteX935" fmla="*/ 5045284 w 5176406"/>
              <a:gd name="connsiteY935" fmla="*/ 2444151 h 439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5176406" h="4397057">
                <a:moveTo>
                  <a:pt x="5176407" y="4384896"/>
                </a:moveTo>
                <a:cubicBezTo>
                  <a:pt x="5175755" y="4353583"/>
                  <a:pt x="5175755" y="4352931"/>
                  <a:pt x="5144442" y="4352279"/>
                </a:cubicBezTo>
                <a:cubicBezTo>
                  <a:pt x="5126828" y="4352279"/>
                  <a:pt x="5126828" y="4342493"/>
                  <a:pt x="5126828" y="4330099"/>
                </a:cubicBezTo>
                <a:cubicBezTo>
                  <a:pt x="5124871" y="4147440"/>
                  <a:pt x="5122914" y="3964782"/>
                  <a:pt x="5121610" y="3782776"/>
                </a:cubicBezTo>
                <a:cubicBezTo>
                  <a:pt x="5121610" y="3774948"/>
                  <a:pt x="5123566" y="3765162"/>
                  <a:pt x="5128133" y="3759943"/>
                </a:cubicBezTo>
                <a:cubicBezTo>
                  <a:pt x="5152922" y="3732545"/>
                  <a:pt x="5159446" y="3700580"/>
                  <a:pt x="5158794" y="3664700"/>
                </a:cubicBezTo>
                <a:cubicBezTo>
                  <a:pt x="5158141" y="3650348"/>
                  <a:pt x="5153575" y="3642520"/>
                  <a:pt x="5138570" y="3644477"/>
                </a:cubicBezTo>
                <a:cubicBezTo>
                  <a:pt x="5121610" y="3646434"/>
                  <a:pt x="5115738" y="3639258"/>
                  <a:pt x="5115738" y="3622950"/>
                </a:cubicBezTo>
                <a:cubicBezTo>
                  <a:pt x="5113129" y="3504874"/>
                  <a:pt x="5110519" y="3387451"/>
                  <a:pt x="5107910" y="3269375"/>
                </a:cubicBezTo>
                <a:cubicBezTo>
                  <a:pt x="5107910" y="3260895"/>
                  <a:pt x="5109867" y="3251110"/>
                  <a:pt x="5114434" y="3243281"/>
                </a:cubicBezTo>
                <a:cubicBezTo>
                  <a:pt x="5152270" y="3181308"/>
                  <a:pt x="5167926" y="3112811"/>
                  <a:pt x="5166622" y="3041052"/>
                </a:cubicBezTo>
                <a:cubicBezTo>
                  <a:pt x="5165969" y="2992126"/>
                  <a:pt x="5165317" y="2991474"/>
                  <a:pt x="5117696" y="2993431"/>
                </a:cubicBezTo>
                <a:cubicBezTo>
                  <a:pt x="5099429" y="2994083"/>
                  <a:pt x="5092254" y="2987560"/>
                  <a:pt x="5092254" y="2968641"/>
                </a:cubicBezTo>
                <a:cubicBezTo>
                  <a:pt x="5092906" y="2878617"/>
                  <a:pt x="5092254" y="2789245"/>
                  <a:pt x="5092906" y="2699220"/>
                </a:cubicBezTo>
                <a:cubicBezTo>
                  <a:pt x="5092906" y="2689435"/>
                  <a:pt x="5096168" y="2677693"/>
                  <a:pt x="5102039" y="2669865"/>
                </a:cubicBezTo>
                <a:cubicBezTo>
                  <a:pt x="5135309" y="2621591"/>
                  <a:pt x="5147704" y="2567445"/>
                  <a:pt x="5148356" y="2510038"/>
                </a:cubicBezTo>
                <a:cubicBezTo>
                  <a:pt x="5149008" y="2460460"/>
                  <a:pt x="5148356" y="2460460"/>
                  <a:pt x="5100082" y="2458503"/>
                </a:cubicBezTo>
                <a:cubicBezTo>
                  <a:pt x="5088992" y="2457850"/>
                  <a:pt x="5081164" y="2456546"/>
                  <a:pt x="5081164" y="2442194"/>
                </a:cubicBezTo>
                <a:cubicBezTo>
                  <a:pt x="5082468" y="2391963"/>
                  <a:pt x="5082468" y="2341732"/>
                  <a:pt x="5084425" y="2291501"/>
                </a:cubicBezTo>
                <a:cubicBezTo>
                  <a:pt x="5085730" y="2263450"/>
                  <a:pt x="5092254" y="2237356"/>
                  <a:pt x="5109867" y="2212566"/>
                </a:cubicBezTo>
                <a:cubicBezTo>
                  <a:pt x="5122262" y="2194953"/>
                  <a:pt x="5126828" y="2170816"/>
                  <a:pt x="5135309" y="2149941"/>
                </a:cubicBezTo>
                <a:cubicBezTo>
                  <a:pt x="5137918" y="2143417"/>
                  <a:pt x="5141180" y="2136893"/>
                  <a:pt x="5141180" y="2136241"/>
                </a:cubicBezTo>
                <a:cubicBezTo>
                  <a:pt x="5137266" y="2126456"/>
                  <a:pt x="5132700" y="2119933"/>
                  <a:pt x="5132700" y="2113409"/>
                </a:cubicBezTo>
                <a:cubicBezTo>
                  <a:pt x="5132047" y="2091229"/>
                  <a:pt x="5131395" y="2069049"/>
                  <a:pt x="5132700" y="2047521"/>
                </a:cubicBezTo>
                <a:cubicBezTo>
                  <a:pt x="5133352" y="2027951"/>
                  <a:pt x="5126176" y="2022732"/>
                  <a:pt x="5107910" y="2029908"/>
                </a:cubicBezTo>
                <a:cubicBezTo>
                  <a:pt x="5106606" y="2047521"/>
                  <a:pt x="5105953" y="2065135"/>
                  <a:pt x="5105301" y="2082748"/>
                </a:cubicBezTo>
                <a:cubicBezTo>
                  <a:pt x="5102039" y="2082748"/>
                  <a:pt x="5098777" y="2082096"/>
                  <a:pt x="5095515" y="2082096"/>
                </a:cubicBezTo>
                <a:cubicBezTo>
                  <a:pt x="5095515" y="2064483"/>
                  <a:pt x="5095515" y="2046869"/>
                  <a:pt x="5095515" y="2028603"/>
                </a:cubicBezTo>
                <a:cubicBezTo>
                  <a:pt x="5083773" y="2028603"/>
                  <a:pt x="5075945" y="2028603"/>
                  <a:pt x="5066812" y="2028603"/>
                </a:cubicBezTo>
                <a:cubicBezTo>
                  <a:pt x="5066160" y="2048174"/>
                  <a:pt x="5064855" y="2065787"/>
                  <a:pt x="5064203" y="2083401"/>
                </a:cubicBezTo>
                <a:cubicBezTo>
                  <a:pt x="5061593" y="2083401"/>
                  <a:pt x="5058984" y="2083401"/>
                  <a:pt x="5055722" y="2083401"/>
                </a:cubicBezTo>
                <a:cubicBezTo>
                  <a:pt x="5054417" y="2065135"/>
                  <a:pt x="5053765" y="2046869"/>
                  <a:pt x="5052460" y="2029255"/>
                </a:cubicBezTo>
                <a:cubicBezTo>
                  <a:pt x="5043327" y="2027951"/>
                  <a:pt x="5035499" y="2026646"/>
                  <a:pt x="5026366" y="2024689"/>
                </a:cubicBezTo>
                <a:cubicBezTo>
                  <a:pt x="5030933" y="1982286"/>
                  <a:pt x="5012015" y="1935969"/>
                  <a:pt x="5062246" y="1902047"/>
                </a:cubicBezTo>
                <a:cubicBezTo>
                  <a:pt x="5051808" y="1896176"/>
                  <a:pt x="5044632" y="1892262"/>
                  <a:pt x="5034194" y="1886391"/>
                </a:cubicBezTo>
                <a:cubicBezTo>
                  <a:pt x="5050503" y="1876605"/>
                  <a:pt x="5061593" y="1869429"/>
                  <a:pt x="5073335" y="1862254"/>
                </a:cubicBezTo>
                <a:cubicBezTo>
                  <a:pt x="5073988" y="1858992"/>
                  <a:pt x="5073335" y="1853121"/>
                  <a:pt x="5075293" y="1847250"/>
                </a:cubicBezTo>
                <a:cubicBezTo>
                  <a:pt x="5083773" y="1818546"/>
                  <a:pt x="5075945" y="1791800"/>
                  <a:pt x="5053765" y="1775491"/>
                </a:cubicBezTo>
                <a:cubicBezTo>
                  <a:pt x="5027019" y="1755920"/>
                  <a:pt x="5007448" y="1735045"/>
                  <a:pt x="5002229" y="1701775"/>
                </a:cubicBezTo>
                <a:cubicBezTo>
                  <a:pt x="4998315" y="1678291"/>
                  <a:pt x="4993749" y="1654154"/>
                  <a:pt x="4989834" y="1630669"/>
                </a:cubicBezTo>
                <a:cubicBezTo>
                  <a:pt x="4989182" y="1628712"/>
                  <a:pt x="4992444" y="1625450"/>
                  <a:pt x="4994401" y="1622841"/>
                </a:cubicBezTo>
                <a:cubicBezTo>
                  <a:pt x="5013319" y="1604575"/>
                  <a:pt x="5008100" y="1586309"/>
                  <a:pt x="4998315" y="1564781"/>
                </a:cubicBezTo>
                <a:cubicBezTo>
                  <a:pt x="4991139" y="1549777"/>
                  <a:pt x="4984616" y="1530859"/>
                  <a:pt x="4987878" y="1515855"/>
                </a:cubicBezTo>
                <a:cubicBezTo>
                  <a:pt x="4994401" y="1486499"/>
                  <a:pt x="4995706" y="1458448"/>
                  <a:pt x="4983964" y="1431049"/>
                </a:cubicBezTo>
                <a:cubicBezTo>
                  <a:pt x="4978092" y="1417350"/>
                  <a:pt x="4980049" y="1408217"/>
                  <a:pt x="4993096" y="1400389"/>
                </a:cubicBezTo>
                <a:cubicBezTo>
                  <a:pt x="4996358" y="1398432"/>
                  <a:pt x="4998315" y="1393865"/>
                  <a:pt x="4997663" y="1393865"/>
                </a:cubicBezTo>
                <a:cubicBezTo>
                  <a:pt x="4982659" y="1388647"/>
                  <a:pt x="4961131" y="1387342"/>
                  <a:pt x="4956565" y="1378209"/>
                </a:cubicBezTo>
                <a:cubicBezTo>
                  <a:pt x="4951346" y="1367119"/>
                  <a:pt x="4960479" y="1348853"/>
                  <a:pt x="4964393" y="1331240"/>
                </a:cubicBezTo>
                <a:cubicBezTo>
                  <a:pt x="4952650" y="1328630"/>
                  <a:pt x="4943518" y="1339720"/>
                  <a:pt x="4936994" y="1352115"/>
                </a:cubicBezTo>
                <a:cubicBezTo>
                  <a:pt x="4928514" y="1369076"/>
                  <a:pt x="4931123" y="1386690"/>
                  <a:pt x="4946779" y="1397127"/>
                </a:cubicBezTo>
                <a:cubicBezTo>
                  <a:pt x="4964393" y="1408217"/>
                  <a:pt x="4961783" y="1419307"/>
                  <a:pt x="4957870" y="1436921"/>
                </a:cubicBezTo>
                <a:cubicBezTo>
                  <a:pt x="4952650" y="1458448"/>
                  <a:pt x="4950693" y="1482585"/>
                  <a:pt x="4954608" y="1503460"/>
                </a:cubicBezTo>
                <a:cubicBezTo>
                  <a:pt x="4959174" y="1526945"/>
                  <a:pt x="4957217" y="1546516"/>
                  <a:pt x="4944822" y="1566086"/>
                </a:cubicBezTo>
                <a:cubicBezTo>
                  <a:pt x="4938951" y="1575219"/>
                  <a:pt x="4931775" y="1591528"/>
                  <a:pt x="4935689" y="1597399"/>
                </a:cubicBezTo>
                <a:cubicBezTo>
                  <a:pt x="4950693" y="1619579"/>
                  <a:pt x="4950693" y="1641107"/>
                  <a:pt x="4945475" y="1665244"/>
                </a:cubicBezTo>
                <a:cubicBezTo>
                  <a:pt x="4942865" y="1676334"/>
                  <a:pt x="4943518" y="1688076"/>
                  <a:pt x="4940908" y="1699166"/>
                </a:cubicBezTo>
                <a:cubicBezTo>
                  <a:pt x="4938951" y="1708951"/>
                  <a:pt x="4932428" y="1718084"/>
                  <a:pt x="4932428" y="1727217"/>
                </a:cubicBezTo>
                <a:cubicBezTo>
                  <a:pt x="4932428" y="1740916"/>
                  <a:pt x="4925904" y="1747440"/>
                  <a:pt x="4915467" y="1753311"/>
                </a:cubicBezTo>
                <a:cubicBezTo>
                  <a:pt x="4857407" y="1788538"/>
                  <a:pt x="4852841" y="1839421"/>
                  <a:pt x="4903072" y="1885086"/>
                </a:cubicBezTo>
                <a:cubicBezTo>
                  <a:pt x="4897201" y="1891610"/>
                  <a:pt x="4891330" y="1897481"/>
                  <a:pt x="4884806" y="1904657"/>
                </a:cubicBezTo>
                <a:cubicBezTo>
                  <a:pt x="4930471" y="1937274"/>
                  <a:pt x="4911552" y="1982286"/>
                  <a:pt x="4915467" y="2023384"/>
                </a:cubicBezTo>
                <a:cubicBezTo>
                  <a:pt x="4905029" y="2025342"/>
                  <a:pt x="4897201" y="2026646"/>
                  <a:pt x="4888720" y="2028603"/>
                </a:cubicBezTo>
                <a:cubicBezTo>
                  <a:pt x="4888068" y="2047521"/>
                  <a:pt x="4886763" y="2064483"/>
                  <a:pt x="4886111" y="2082096"/>
                </a:cubicBezTo>
                <a:cubicBezTo>
                  <a:pt x="4883501" y="2082096"/>
                  <a:pt x="4880240" y="2082096"/>
                  <a:pt x="4877630" y="2082096"/>
                </a:cubicBezTo>
                <a:cubicBezTo>
                  <a:pt x="4876326" y="2064483"/>
                  <a:pt x="4875673" y="2046869"/>
                  <a:pt x="4874368" y="2027298"/>
                </a:cubicBezTo>
                <a:cubicBezTo>
                  <a:pt x="4865888" y="2027298"/>
                  <a:pt x="4858059" y="2027298"/>
                  <a:pt x="4848927" y="2027298"/>
                </a:cubicBezTo>
                <a:cubicBezTo>
                  <a:pt x="4848274" y="2046217"/>
                  <a:pt x="4846970" y="2063830"/>
                  <a:pt x="4846317" y="2080791"/>
                </a:cubicBezTo>
                <a:cubicBezTo>
                  <a:pt x="4843055" y="2080791"/>
                  <a:pt x="4840446" y="2080791"/>
                  <a:pt x="4837185" y="2080791"/>
                </a:cubicBezTo>
                <a:cubicBezTo>
                  <a:pt x="4835880" y="2063178"/>
                  <a:pt x="4835227" y="2045564"/>
                  <a:pt x="4833923" y="2027951"/>
                </a:cubicBezTo>
                <a:cubicBezTo>
                  <a:pt x="4816309" y="2021427"/>
                  <a:pt x="4809786" y="2026646"/>
                  <a:pt x="4810438" y="2044912"/>
                </a:cubicBezTo>
                <a:cubicBezTo>
                  <a:pt x="4811090" y="2059264"/>
                  <a:pt x="4808481" y="2073615"/>
                  <a:pt x="4807176" y="2087967"/>
                </a:cubicBezTo>
                <a:cubicBezTo>
                  <a:pt x="4803262" y="2136241"/>
                  <a:pt x="4807176" y="2181906"/>
                  <a:pt x="4838489" y="2222352"/>
                </a:cubicBezTo>
                <a:cubicBezTo>
                  <a:pt x="4844360" y="2230180"/>
                  <a:pt x="4851536" y="2239313"/>
                  <a:pt x="4852189" y="2247793"/>
                </a:cubicBezTo>
                <a:cubicBezTo>
                  <a:pt x="4856755" y="2316290"/>
                  <a:pt x="4860669" y="2385439"/>
                  <a:pt x="4864583" y="2456546"/>
                </a:cubicBezTo>
                <a:cubicBezTo>
                  <a:pt x="4845665" y="2456546"/>
                  <a:pt x="4832618" y="2457198"/>
                  <a:pt x="4820223" y="2456546"/>
                </a:cubicBezTo>
                <a:cubicBezTo>
                  <a:pt x="4803262" y="2455241"/>
                  <a:pt x="4796739" y="2463722"/>
                  <a:pt x="4796086" y="2478726"/>
                </a:cubicBezTo>
                <a:cubicBezTo>
                  <a:pt x="4791520" y="2545265"/>
                  <a:pt x="4803914" y="2607239"/>
                  <a:pt x="4838489" y="2664646"/>
                </a:cubicBezTo>
                <a:cubicBezTo>
                  <a:pt x="4845665" y="2676388"/>
                  <a:pt x="4850232" y="2690740"/>
                  <a:pt x="4850884" y="2704439"/>
                </a:cubicBezTo>
                <a:cubicBezTo>
                  <a:pt x="4852189" y="2783374"/>
                  <a:pt x="4851536" y="2862961"/>
                  <a:pt x="4851536" y="2941895"/>
                </a:cubicBezTo>
                <a:cubicBezTo>
                  <a:pt x="4851536" y="2991474"/>
                  <a:pt x="4851536" y="2992778"/>
                  <a:pt x="4801305" y="2991474"/>
                </a:cubicBezTo>
                <a:cubicBezTo>
                  <a:pt x="4784344" y="2990821"/>
                  <a:pt x="4779777" y="2996693"/>
                  <a:pt x="4778473" y="3011697"/>
                </a:cubicBezTo>
                <a:cubicBezTo>
                  <a:pt x="4773254" y="3090631"/>
                  <a:pt x="4784996" y="3166304"/>
                  <a:pt x="4825442" y="3236105"/>
                </a:cubicBezTo>
                <a:cubicBezTo>
                  <a:pt x="4831965" y="3247195"/>
                  <a:pt x="4835880" y="3261547"/>
                  <a:pt x="4835880" y="3274594"/>
                </a:cubicBezTo>
                <a:cubicBezTo>
                  <a:pt x="4833923" y="3390713"/>
                  <a:pt x="4830008" y="3506831"/>
                  <a:pt x="4828051" y="3623602"/>
                </a:cubicBezTo>
                <a:cubicBezTo>
                  <a:pt x="4827399" y="3640563"/>
                  <a:pt x="4820876" y="3645130"/>
                  <a:pt x="4805871" y="3643173"/>
                </a:cubicBezTo>
                <a:cubicBezTo>
                  <a:pt x="4788258" y="3641216"/>
                  <a:pt x="4783039" y="3650348"/>
                  <a:pt x="4783039" y="3666005"/>
                </a:cubicBezTo>
                <a:cubicBezTo>
                  <a:pt x="4783692" y="3695361"/>
                  <a:pt x="4786301" y="3725369"/>
                  <a:pt x="4807176" y="3747549"/>
                </a:cubicBezTo>
                <a:cubicBezTo>
                  <a:pt x="4830661" y="3771686"/>
                  <a:pt x="4820223" y="3797127"/>
                  <a:pt x="4822180" y="3823221"/>
                </a:cubicBezTo>
                <a:cubicBezTo>
                  <a:pt x="4799348" y="3814741"/>
                  <a:pt x="4779777" y="3806261"/>
                  <a:pt x="4759555" y="3799737"/>
                </a:cubicBezTo>
                <a:cubicBezTo>
                  <a:pt x="4744551" y="3794518"/>
                  <a:pt x="4739332" y="3788647"/>
                  <a:pt x="4749769" y="3773643"/>
                </a:cubicBezTo>
                <a:cubicBezTo>
                  <a:pt x="4754336" y="3767119"/>
                  <a:pt x="4754988" y="3757334"/>
                  <a:pt x="4754988" y="3748854"/>
                </a:cubicBezTo>
                <a:cubicBezTo>
                  <a:pt x="4754988" y="3736459"/>
                  <a:pt x="4749769" y="3724064"/>
                  <a:pt x="4750422" y="3711670"/>
                </a:cubicBezTo>
                <a:cubicBezTo>
                  <a:pt x="4755641" y="3625559"/>
                  <a:pt x="4729547" y="3555757"/>
                  <a:pt x="4651264" y="3511398"/>
                </a:cubicBezTo>
                <a:cubicBezTo>
                  <a:pt x="4628432" y="3498351"/>
                  <a:pt x="4602338" y="3489870"/>
                  <a:pt x="4578853" y="3478128"/>
                </a:cubicBezTo>
                <a:cubicBezTo>
                  <a:pt x="4571025" y="3474214"/>
                  <a:pt x="4559283" y="3467038"/>
                  <a:pt x="4558631" y="3459862"/>
                </a:cubicBezTo>
                <a:cubicBezTo>
                  <a:pt x="4556674" y="3439639"/>
                  <a:pt x="4545583" y="3417459"/>
                  <a:pt x="4563849" y="3401150"/>
                </a:cubicBezTo>
                <a:cubicBezTo>
                  <a:pt x="4554716" y="3395931"/>
                  <a:pt x="4541669" y="3393322"/>
                  <a:pt x="4540365" y="3387451"/>
                </a:cubicBezTo>
                <a:cubicBezTo>
                  <a:pt x="4538407" y="3379623"/>
                  <a:pt x="4546236" y="3369837"/>
                  <a:pt x="4549497" y="3360705"/>
                </a:cubicBezTo>
                <a:cubicBezTo>
                  <a:pt x="4539712" y="3361357"/>
                  <a:pt x="4528622" y="3365271"/>
                  <a:pt x="4526013" y="3372447"/>
                </a:cubicBezTo>
                <a:cubicBezTo>
                  <a:pt x="4522751" y="3380927"/>
                  <a:pt x="4524708" y="3393974"/>
                  <a:pt x="4529275" y="3401150"/>
                </a:cubicBezTo>
                <a:cubicBezTo>
                  <a:pt x="4549497" y="3431811"/>
                  <a:pt x="4539060" y="3468343"/>
                  <a:pt x="4505138" y="3480085"/>
                </a:cubicBezTo>
                <a:cubicBezTo>
                  <a:pt x="4491438" y="3484651"/>
                  <a:pt x="4477739" y="3489870"/>
                  <a:pt x="4464692" y="3495741"/>
                </a:cubicBezTo>
                <a:cubicBezTo>
                  <a:pt x="4372058" y="3534230"/>
                  <a:pt x="4327698" y="3604684"/>
                  <a:pt x="4333569" y="3705146"/>
                </a:cubicBezTo>
                <a:cubicBezTo>
                  <a:pt x="4334222" y="3720802"/>
                  <a:pt x="4340093" y="3735807"/>
                  <a:pt x="4328351" y="3750811"/>
                </a:cubicBezTo>
                <a:cubicBezTo>
                  <a:pt x="4325741" y="3754725"/>
                  <a:pt x="4328351" y="3767119"/>
                  <a:pt x="4332917" y="3771033"/>
                </a:cubicBezTo>
                <a:cubicBezTo>
                  <a:pt x="4351835" y="3789952"/>
                  <a:pt x="4338788" y="3793866"/>
                  <a:pt x="4322479" y="3797780"/>
                </a:cubicBezTo>
                <a:cubicBezTo>
                  <a:pt x="4315956" y="3799084"/>
                  <a:pt x="4310084" y="3801042"/>
                  <a:pt x="4298342" y="3803651"/>
                </a:cubicBezTo>
                <a:cubicBezTo>
                  <a:pt x="4306823" y="3747549"/>
                  <a:pt x="4283990" y="3693404"/>
                  <a:pt x="4313999" y="3642520"/>
                </a:cubicBezTo>
                <a:cubicBezTo>
                  <a:pt x="4319218" y="3633387"/>
                  <a:pt x="4321175" y="3620993"/>
                  <a:pt x="4322479" y="3609903"/>
                </a:cubicBezTo>
                <a:cubicBezTo>
                  <a:pt x="4324436" y="3597508"/>
                  <a:pt x="4321827" y="3588375"/>
                  <a:pt x="4306823" y="3583809"/>
                </a:cubicBezTo>
                <a:cubicBezTo>
                  <a:pt x="4301604" y="3582504"/>
                  <a:pt x="4295733" y="3570761"/>
                  <a:pt x="4295080" y="3563586"/>
                </a:cubicBezTo>
                <a:cubicBezTo>
                  <a:pt x="4293123" y="3497046"/>
                  <a:pt x="4291167" y="3429854"/>
                  <a:pt x="4290514" y="3362662"/>
                </a:cubicBezTo>
                <a:cubicBezTo>
                  <a:pt x="4290514" y="3350267"/>
                  <a:pt x="4294428" y="3337220"/>
                  <a:pt x="4299647" y="3326130"/>
                </a:cubicBezTo>
                <a:cubicBezTo>
                  <a:pt x="4319218" y="3286336"/>
                  <a:pt x="4327046" y="3244586"/>
                  <a:pt x="4326393" y="3200226"/>
                </a:cubicBezTo>
                <a:cubicBezTo>
                  <a:pt x="4325741" y="3185222"/>
                  <a:pt x="4321175" y="3174784"/>
                  <a:pt x="4303561" y="3176742"/>
                </a:cubicBezTo>
                <a:cubicBezTo>
                  <a:pt x="4285295" y="3179351"/>
                  <a:pt x="4279424" y="3170870"/>
                  <a:pt x="4280076" y="3153257"/>
                </a:cubicBezTo>
                <a:cubicBezTo>
                  <a:pt x="4280729" y="3102373"/>
                  <a:pt x="4280076" y="3051490"/>
                  <a:pt x="4280729" y="3000607"/>
                </a:cubicBezTo>
                <a:cubicBezTo>
                  <a:pt x="4280729" y="2991474"/>
                  <a:pt x="4283338" y="2980384"/>
                  <a:pt x="4287905" y="2972555"/>
                </a:cubicBezTo>
                <a:cubicBezTo>
                  <a:pt x="4308127" y="2939286"/>
                  <a:pt x="4315304" y="2904059"/>
                  <a:pt x="4313999" y="2865570"/>
                </a:cubicBezTo>
                <a:cubicBezTo>
                  <a:pt x="4313346" y="2848609"/>
                  <a:pt x="4308780" y="2838823"/>
                  <a:pt x="4290514" y="2840128"/>
                </a:cubicBezTo>
                <a:cubicBezTo>
                  <a:pt x="4276163" y="2840781"/>
                  <a:pt x="4272248" y="2834257"/>
                  <a:pt x="4272248" y="2820558"/>
                </a:cubicBezTo>
                <a:cubicBezTo>
                  <a:pt x="4272901" y="2800335"/>
                  <a:pt x="4270943" y="2779459"/>
                  <a:pt x="4272901" y="2759237"/>
                </a:cubicBezTo>
                <a:cubicBezTo>
                  <a:pt x="4274858" y="2739014"/>
                  <a:pt x="4275510" y="2716182"/>
                  <a:pt x="4285295" y="2699873"/>
                </a:cubicBezTo>
                <a:cubicBezTo>
                  <a:pt x="4302257" y="2672474"/>
                  <a:pt x="4308127" y="2644423"/>
                  <a:pt x="4307475" y="2613110"/>
                </a:cubicBezTo>
                <a:cubicBezTo>
                  <a:pt x="4306823" y="2567445"/>
                  <a:pt x="4307475" y="2567445"/>
                  <a:pt x="4261158" y="2568098"/>
                </a:cubicBezTo>
                <a:cubicBezTo>
                  <a:pt x="4246807" y="2568098"/>
                  <a:pt x="4238326" y="2562879"/>
                  <a:pt x="4240935" y="2548527"/>
                </a:cubicBezTo>
                <a:cubicBezTo>
                  <a:pt x="4245502" y="2523738"/>
                  <a:pt x="4248764" y="2498296"/>
                  <a:pt x="4259201" y="2476116"/>
                </a:cubicBezTo>
                <a:cubicBezTo>
                  <a:pt x="4274858" y="2442846"/>
                  <a:pt x="4272901" y="2424580"/>
                  <a:pt x="4242892" y="2401748"/>
                </a:cubicBezTo>
                <a:cubicBezTo>
                  <a:pt x="4235717" y="2395877"/>
                  <a:pt x="4231150" y="2386092"/>
                  <a:pt x="4226584" y="2377611"/>
                </a:cubicBezTo>
                <a:cubicBezTo>
                  <a:pt x="4205708" y="2339122"/>
                  <a:pt x="4234412" y="2294110"/>
                  <a:pt x="4212884" y="2254969"/>
                </a:cubicBezTo>
                <a:cubicBezTo>
                  <a:pt x="4210927" y="2251707"/>
                  <a:pt x="4214189" y="2245836"/>
                  <a:pt x="4214189" y="2241922"/>
                </a:cubicBezTo>
                <a:cubicBezTo>
                  <a:pt x="4214189" y="2230832"/>
                  <a:pt x="4213537" y="2219742"/>
                  <a:pt x="4213537" y="2208000"/>
                </a:cubicBezTo>
                <a:cubicBezTo>
                  <a:pt x="4213537" y="2196257"/>
                  <a:pt x="4213537" y="2183863"/>
                  <a:pt x="4213537" y="2172121"/>
                </a:cubicBezTo>
                <a:cubicBezTo>
                  <a:pt x="4207666" y="2169511"/>
                  <a:pt x="4195923" y="2167554"/>
                  <a:pt x="4192661" y="2161683"/>
                </a:cubicBezTo>
                <a:cubicBezTo>
                  <a:pt x="4189399" y="2155159"/>
                  <a:pt x="4193314" y="2144069"/>
                  <a:pt x="4194619" y="2134284"/>
                </a:cubicBezTo>
                <a:cubicBezTo>
                  <a:pt x="4173743" y="2145374"/>
                  <a:pt x="4171786" y="2157769"/>
                  <a:pt x="4181571" y="2174730"/>
                </a:cubicBezTo>
                <a:cubicBezTo>
                  <a:pt x="4186790" y="2183210"/>
                  <a:pt x="4187442" y="2194301"/>
                  <a:pt x="4188095" y="2204738"/>
                </a:cubicBezTo>
                <a:cubicBezTo>
                  <a:pt x="4188747" y="2212566"/>
                  <a:pt x="4184833" y="2221699"/>
                  <a:pt x="4186138" y="2229527"/>
                </a:cubicBezTo>
                <a:cubicBezTo>
                  <a:pt x="4190704" y="2251055"/>
                  <a:pt x="4190704" y="2271278"/>
                  <a:pt x="4178310" y="2290848"/>
                </a:cubicBezTo>
                <a:cubicBezTo>
                  <a:pt x="4175700" y="2294763"/>
                  <a:pt x="4177005" y="2303243"/>
                  <a:pt x="4178962" y="2308462"/>
                </a:cubicBezTo>
                <a:cubicBezTo>
                  <a:pt x="4191357" y="2343037"/>
                  <a:pt x="4180267" y="2381525"/>
                  <a:pt x="4154825" y="2405662"/>
                </a:cubicBezTo>
                <a:cubicBezTo>
                  <a:pt x="4143735" y="2416100"/>
                  <a:pt x="4132645" y="2433713"/>
                  <a:pt x="4133297" y="2447413"/>
                </a:cubicBezTo>
                <a:cubicBezTo>
                  <a:pt x="4133950" y="2466983"/>
                  <a:pt x="4146997" y="2485901"/>
                  <a:pt x="4151563" y="2506124"/>
                </a:cubicBezTo>
                <a:cubicBezTo>
                  <a:pt x="4155477" y="2524390"/>
                  <a:pt x="4156782" y="2543961"/>
                  <a:pt x="4155477" y="2562227"/>
                </a:cubicBezTo>
                <a:cubicBezTo>
                  <a:pt x="4154825" y="2570707"/>
                  <a:pt x="4147649" y="2578535"/>
                  <a:pt x="4142430" y="2586364"/>
                </a:cubicBezTo>
                <a:cubicBezTo>
                  <a:pt x="4143735" y="2583102"/>
                  <a:pt x="4143735" y="2579188"/>
                  <a:pt x="4143083" y="2575926"/>
                </a:cubicBezTo>
                <a:cubicBezTo>
                  <a:pt x="4137864" y="2557008"/>
                  <a:pt x="4122860" y="2569402"/>
                  <a:pt x="4112422" y="2566793"/>
                </a:cubicBezTo>
                <a:cubicBezTo>
                  <a:pt x="4107855" y="2565488"/>
                  <a:pt x="4096766" y="2572664"/>
                  <a:pt x="4096766" y="2576578"/>
                </a:cubicBezTo>
                <a:cubicBezTo>
                  <a:pt x="4096766" y="2616372"/>
                  <a:pt x="4087633" y="2657470"/>
                  <a:pt x="4115032" y="2693349"/>
                </a:cubicBezTo>
                <a:cubicBezTo>
                  <a:pt x="4122207" y="2703135"/>
                  <a:pt x="4126122" y="2716834"/>
                  <a:pt x="4127426" y="2729229"/>
                </a:cubicBezTo>
                <a:cubicBezTo>
                  <a:pt x="4129383" y="2758584"/>
                  <a:pt x="4128731" y="2788593"/>
                  <a:pt x="4129383" y="2817948"/>
                </a:cubicBezTo>
                <a:cubicBezTo>
                  <a:pt x="4130036" y="2832300"/>
                  <a:pt x="4124164" y="2839476"/>
                  <a:pt x="4109813" y="2838823"/>
                </a:cubicBezTo>
                <a:cubicBezTo>
                  <a:pt x="4093504" y="2838171"/>
                  <a:pt x="4086981" y="2847304"/>
                  <a:pt x="4088938" y="2861656"/>
                </a:cubicBezTo>
                <a:cubicBezTo>
                  <a:pt x="4092851" y="2889707"/>
                  <a:pt x="4091547" y="2921672"/>
                  <a:pt x="4104594" y="2945809"/>
                </a:cubicBezTo>
                <a:cubicBezTo>
                  <a:pt x="4124164" y="2980384"/>
                  <a:pt x="4124164" y="3014958"/>
                  <a:pt x="4124164" y="3050838"/>
                </a:cubicBezTo>
                <a:cubicBezTo>
                  <a:pt x="4124164" y="3084108"/>
                  <a:pt x="4123512" y="3118030"/>
                  <a:pt x="4124817" y="3151300"/>
                </a:cubicBezTo>
                <a:cubicBezTo>
                  <a:pt x="4125469" y="3168261"/>
                  <a:pt x="4121555" y="3178046"/>
                  <a:pt x="4101985" y="3175437"/>
                </a:cubicBezTo>
                <a:cubicBezTo>
                  <a:pt x="4083719" y="3172827"/>
                  <a:pt x="4078500" y="3182613"/>
                  <a:pt x="4077847" y="3199574"/>
                </a:cubicBezTo>
                <a:cubicBezTo>
                  <a:pt x="4076543" y="3246543"/>
                  <a:pt x="4084371" y="3290251"/>
                  <a:pt x="4107855" y="3331349"/>
                </a:cubicBezTo>
                <a:cubicBezTo>
                  <a:pt x="4111770" y="3338525"/>
                  <a:pt x="4114379" y="3347005"/>
                  <a:pt x="4114379" y="3354833"/>
                </a:cubicBezTo>
                <a:cubicBezTo>
                  <a:pt x="4113075" y="3425287"/>
                  <a:pt x="4111117" y="3496394"/>
                  <a:pt x="4109160" y="3566848"/>
                </a:cubicBezTo>
                <a:cubicBezTo>
                  <a:pt x="4109160" y="3572719"/>
                  <a:pt x="4102637" y="3581852"/>
                  <a:pt x="4098070" y="3582504"/>
                </a:cubicBezTo>
                <a:cubicBezTo>
                  <a:pt x="4082414" y="3585113"/>
                  <a:pt x="4079804" y="3595551"/>
                  <a:pt x="4082414" y="3607293"/>
                </a:cubicBezTo>
                <a:cubicBezTo>
                  <a:pt x="4086328" y="3622950"/>
                  <a:pt x="4092199" y="3638606"/>
                  <a:pt x="4097418" y="3654263"/>
                </a:cubicBezTo>
                <a:cubicBezTo>
                  <a:pt x="4100028" y="3662091"/>
                  <a:pt x="4105246" y="3669267"/>
                  <a:pt x="4105246" y="3677095"/>
                </a:cubicBezTo>
                <a:cubicBezTo>
                  <a:pt x="4105898" y="3714279"/>
                  <a:pt x="4104594" y="3751463"/>
                  <a:pt x="4104594" y="3788647"/>
                </a:cubicBezTo>
                <a:cubicBezTo>
                  <a:pt x="4104594" y="3801694"/>
                  <a:pt x="4099375" y="3806261"/>
                  <a:pt x="4086981" y="3806261"/>
                </a:cubicBezTo>
                <a:cubicBezTo>
                  <a:pt x="4064148" y="3805608"/>
                  <a:pt x="4041316" y="3805608"/>
                  <a:pt x="4018484" y="3806261"/>
                </a:cubicBezTo>
                <a:cubicBezTo>
                  <a:pt x="4002827" y="3806913"/>
                  <a:pt x="3997608" y="3801042"/>
                  <a:pt x="3996956" y="3785385"/>
                </a:cubicBezTo>
                <a:cubicBezTo>
                  <a:pt x="3994999" y="3694708"/>
                  <a:pt x="3991737" y="3604684"/>
                  <a:pt x="3989128" y="3514007"/>
                </a:cubicBezTo>
                <a:cubicBezTo>
                  <a:pt x="3985214" y="3347658"/>
                  <a:pt x="3981952" y="3181308"/>
                  <a:pt x="3978038" y="3014306"/>
                </a:cubicBezTo>
                <a:cubicBezTo>
                  <a:pt x="3976733" y="2957551"/>
                  <a:pt x="3974776" y="2900144"/>
                  <a:pt x="3972819" y="2843390"/>
                </a:cubicBezTo>
                <a:cubicBezTo>
                  <a:pt x="3970862" y="2795116"/>
                  <a:pt x="3961076" y="2745537"/>
                  <a:pt x="4001522" y="2705744"/>
                </a:cubicBezTo>
                <a:cubicBezTo>
                  <a:pt x="4004784" y="2702482"/>
                  <a:pt x="4007394" y="2697263"/>
                  <a:pt x="4006741" y="2693349"/>
                </a:cubicBezTo>
                <a:cubicBezTo>
                  <a:pt x="4004784" y="2684869"/>
                  <a:pt x="4002827" y="2671169"/>
                  <a:pt x="3996956" y="2669212"/>
                </a:cubicBezTo>
                <a:cubicBezTo>
                  <a:pt x="3977385" y="2662689"/>
                  <a:pt x="3978038" y="2649642"/>
                  <a:pt x="3977385" y="2633333"/>
                </a:cubicBezTo>
                <a:cubicBezTo>
                  <a:pt x="3977385" y="2626157"/>
                  <a:pt x="3970862" y="2613762"/>
                  <a:pt x="3968253" y="2613762"/>
                </a:cubicBezTo>
                <a:cubicBezTo>
                  <a:pt x="3944115" y="2615067"/>
                  <a:pt x="3948029" y="2598758"/>
                  <a:pt x="3948029" y="2585059"/>
                </a:cubicBezTo>
                <a:cubicBezTo>
                  <a:pt x="3948029" y="2175382"/>
                  <a:pt x="3948029" y="1765053"/>
                  <a:pt x="3948029" y="1355377"/>
                </a:cubicBezTo>
                <a:cubicBezTo>
                  <a:pt x="3948029" y="1324064"/>
                  <a:pt x="3958467" y="1299274"/>
                  <a:pt x="3981300" y="1278399"/>
                </a:cubicBezTo>
                <a:cubicBezTo>
                  <a:pt x="3996956" y="1264048"/>
                  <a:pt x="4012612" y="1249696"/>
                  <a:pt x="4026312" y="1233387"/>
                </a:cubicBezTo>
                <a:cubicBezTo>
                  <a:pt x="4050449" y="1204684"/>
                  <a:pt x="4051101" y="1163585"/>
                  <a:pt x="4025007" y="1142710"/>
                </a:cubicBezTo>
                <a:cubicBezTo>
                  <a:pt x="4007394" y="1128358"/>
                  <a:pt x="4004784" y="1112050"/>
                  <a:pt x="4003479" y="1093132"/>
                </a:cubicBezTo>
                <a:cubicBezTo>
                  <a:pt x="4001522" y="1061819"/>
                  <a:pt x="4001522" y="1060514"/>
                  <a:pt x="3970210" y="1061819"/>
                </a:cubicBezTo>
                <a:cubicBezTo>
                  <a:pt x="3951291" y="1062471"/>
                  <a:pt x="3946725" y="1054643"/>
                  <a:pt x="3947377" y="1037682"/>
                </a:cubicBezTo>
                <a:cubicBezTo>
                  <a:pt x="3948029" y="1001802"/>
                  <a:pt x="3948029" y="965923"/>
                  <a:pt x="3945420" y="930696"/>
                </a:cubicBezTo>
                <a:cubicBezTo>
                  <a:pt x="3944115" y="906559"/>
                  <a:pt x="3949334" y="892860"/>
                  <a:pt x="3973471" y="882422"/>
                </a:cubicBezTo>
                <a:cubicBezTo>
                  <a:pt x="4007394" y="868070"/>
                  <a:pt x="4010655" y="849152"/>
                  <a:pt x="3989128" y="819144"/>
                </a:cubicBezTo>
                <a:cubicBezTo>
                  <a:pt x="3974123" y="798921"/>
                  <a:pt x="3956510" y="781308"/>
                  <a:pt x="3940202" y="762389"/>
                </a:cubicBezTo>
                <a:cubicBezTo>
                  <a:pt x="3927807" y="748690"/>
                  <a:pt x="3918674" y="699764"/>
                  <a:pt x="3929764" y="689978"/>
                </a:cubicBezTo>
                <a:cubicBezTo>
                  <a:pt x="3951291" y="671713"/>
                  <a:pt x="3940854" y="656056"/>
                  <a:pt x="3926502" y="644966"/>
                </a:cubicBezTo>
                <a:cubicBezTo>
                  <a:pt x="3903017" y="626048"/>
                  <a:pt x="3901060" y="600606"/>
                  <a:pt x="3898451" y="573860"/>
                </a:cubicBezTo>
                <a:cubicBezTo>
                  <a:pt x="3896494" y="548418"/>
                  <a:pt x="3893884" y="522324"/>
                  <a:pt x="3890623" y="496882"/>
                </a:cubicBezTo>
                <a:cubicBezTo>
                  <a:pt x="3879533" y="417296"/>
                  <a:pt x="3868443" y="338361"/>
                  <a:pt x="3848220" y="260079"/>
                </a:cubicBezTo>
                <a:cubicBezTo>
                  <a:pt x="3847568" y="258122"/>
                  <a:pt x="3846915" y="254860"/>
                  <a:pt x="3848220" y="253555"/>
                </a:cubicBezTo>
                <a:cubicBezTo>
                  <a:pt x="3861267" y="237247"/>
                  <a:pt x="3853438" y="221590"/>
                  <a:pt x="3848872" y="204629"/>
                </a:cubicBezTo>
                <a:cubicBezTo>
                  <a:pt x="3846263" y="194844"/>
                  <a:pt x="3849525" y="183754"/>
                  <a:pt x="3848872" y="172664"/>
                </a:cubicBezTo>
                <a:cubicBezTo>
                  <a:pt x="3848220" y="162226"/>
                  <a:pt x="3848220" y="151136"/>
                  <a:pt x="3844958" y="140699"/>
                </a:cubicBezTo>
                <a:cubicBezTo>
                  <a:pt x="3839739" y="123737"/>
                  <a:pt x="3837782" y="110690"/>
                  <a:pt x="3857353" y="100905"/>
                </a:cubicBezTo>
                <a:cubicBezTo>
                  <a:pt x="3867138" y="95686"/>
                  <a:pt x="3874314" y="85249"/>
                  <a:pt x="3882794" y="76768"/>
                </a:cubicBezTo>
                <a:cubicBezTo>
                  <a:pt x="3881490" y="74159"/>
                  <a:pt x="3880185" y="71549"/>
                  <a:pt x="3878880" y="68940"/>
                </a:cubicBezTo>
                <a:cubicBezTo>
                  <a:pt x="3854091" y="91120"/>
                  <a:pt x="3828649" y="99600"/>
                  <a:pt x="3807122" y="70897"/>
                </a:cubicBezTo>
                <a:cubicBezTo>
                  <a:pt x="3782985" y="38279"/>
                  <a:pt x="3805817" y="17404"/>
                  <a:pt x="3835825" y="443"/>
                </a:cubicBezTo>
                <a:cubicBezTo>
                  <a:pt x="3806470" y="-2819"/>
                  <a:pt x="3784289" y="12185"/>
                  <a:pt x="3777114" y="36975"/>
                </a:cubicBezTo>
                <a:cubicBezTo>
                  <a:pt x="3769285" y="64374"/>
                  <a:pt x="3781680" y="92425"/>
                  <a:pt x="3810383" y="104167"/>
                </a:cubicBezTo>
                <a:cubicBezTo>
                  <a:pt x="3829954" y="111995"/>
                  <a:pt x="3829954" y="125695"/>
                  <a:pt x="3820821" y="138089"/>
                </a:cubicBezTo>
                <a:cubicBezTo>
                  <a:pt x="3811036" y="151789"/>
                  <a:pt x="3812340" y="161574"/>
                  <a:pt x="3818212" y="175273"/>
                </a:cubicBezTo>
                <a:cubicBezTo>
                  <a:pt x="3822126" y="185058"/>
                  <a:pt x="3822126" y="202020"/>
                  <a:pt x="3816255" y="209195"/>
                </a:cubicBezTo>
                <a:cubicBezTo>
                  <a:pt x="3801250" y="228114"/>
                  <a:pt x="3817559" y="241161"/>
                  <a:pt x="3818212" y="256817"/>
                </a:cubicBezTo>
                <a:cubicBezTo>
                  <a:pt x="3818864" y="271821"/>
                  <a:pt x="3796684" y="283564"/>
                  <a:pt x="3804512" y="303786"/>
                </a:cubicBezTo>
                <a:cubicBezTo>
                  <a:pt x="3807774" y="312267"/>
                  <a:pt x="3807774" y="323357"/>
                  <a:pt x="3805817" y="332490"/>
                </a:cubicBezTo>
                <a:cubicBezTo>
                  <a:pt x="3792770" y="405553"/>
                  <a:pt x="3777114" y="478617"/>
                  <a:pt x="3765371" y="551680"/>
                </a:cubicBezTo>
                <a:cubicBezTo>
                  <a:pt x="3758848" y="591473"/>
                  <a:pt x="3758848" y="631919"/>
                  <a:pt x="3723621" y="660623"/>
                </a:cubicBezTo>
                <a:cubicBezTo>
                  <a:pt x="3714488" y="667798"/>
                  <a:pt x="3713183" y="679541"/>
                  <a:pt x="3724926" y="689978"/>
                </a:cubicBezTo>
                <a:cubicBezTo>
                  <a:pt x="3742539" y="704982"/>
                  <a:pt x="3739930" y="741514"/>
                  <a:pt x="3722968" y="757823"/>
                </a:cubicBezTo>
                <a:cubicBezTo>
                  <a:pt x="3702093" y="778046"/>
                  <a:pt x="3681218" y="798269"/>
                  <a:pt x="3663604" y="820449"/>
                </a:cubicBezTo>
                <a:cubicBezTo>
                  <a:pt x="3636858" y="855023"/>
                  <a:pt x="3644034" y="875898"/>
                  <a:pt x="3686437" y="888946"/>
                </a:cubicBezTo>
                <a:cubicBezTo>
                  <a:pt x="3702093" y="893512"/>
                  <a:pt x="3704702" y="901993"/>
                  <a:pt x="3704050" y="915040"/>
                </a:cubicBezTo>
                <a:cubicBezTo>
                  <a:pt x="3703398" y="956138"/>
                  <a:pt x="3702746" y="997236"/>
                  <a:pt x="3704050" y="1038334"/>
                </a:cubicBezTo>
                <a:cubicBezTo>
                  <a:pt x="3704702" y="1060514"/>
                  <a:pt x="3697527" y="1069647"/>
                  <a:pt x="3675347" y="1065733"/>
                </a:cubicBezTo>
                <a:cubicBezTo>
                  <a:pt x="3653819" y="1061819"/>
                  <a:pt x="3644034" y="1070299"/>
                  <a:pt x="3647296" y="1092479"/>
                </a:cubicBezTo>
                <a:cubicBezTo>
                  <a:pt x="3648600" y="1100960"/>
                  <a:pt x="3648600" y="1109440"/>
                  <a:pt x="3646643" y="1117268"/>
                </a:cubicBezTo>
                <a:cubicBezTo>
                  <a:pt x="3645339" y="1123140"/>
                  <a:pt x="3642077" y="1130316"/>
                  <a:pt x="3637510" y="1133577"/>
                </a:cubicBezTo>
                <a:cubicBezTo>
                  <a:pt x="3579451" y="1172066"/>
                  <a:pt x="3580756" y="1230778"/>
                  <a:pt x="3642729" y="1263395"/>
                </a:cubicBezTo>
                <a:cubicBezTo>
                  <a:pt x="3674695" y="1280356"/>
                  <a:pt x="3692308" y="1306450"/>
                  <a:pt x="3696222" y="1340373"/>
                </a:cubicBezTo>
                <a:cubicBezTo>
                  <a:pt x="3700136" y="1372338"/>
                  <a:pt x="3698832" y="1405608"/>
                  <a:pt x="3698832" y="1437573"/>
                </a:cubicBezTo>
                <a:cubicBezTo>
                  <a:pt x="3697527" y="1566738"/>
                  <a:pt x="3696222" y="1695904"/>
                  <a:pt x="3694917" y="1825722"/>
                </a:cubicBezTo>
                <a:cubicBezTo>
                  <a:pt x="3692308" y="2078182"/>
                  <a:pt x="3689699" y="2330642"/>
                  <a:pt x="3688394" y="2583102"/>
                </a:cubicBezTo>
                <a:cubicBezTo>
                  <a:pt x="3688394" y="2609848"/>
                  <a:pt x="3655776" y="2622895"/>
                  <a:pt x="3662952" y="2651599"/>
                </a:cubicBezTo>
                <a:cubicBezTo>
                  <a:pt x="3662952" y="2651599"/>
                  <a:pt x="3656429" y="2654208"/>
                  <a:pt x="3652514" y="2654861"/>
                </a:cubicBezTo>
                <a:cubicBezTo>
                  <a:pt x="3619245" y="2663341"/>
                  <a:pt x="3615330" y="2669212"/>
                  <a:pt x="3634901" y="2699220"/>
                </a:cubicBezTo>
                <a:cubicBezTo>
                  <a:pt x="3653167" y="2727271"/>
                  <a:pt x="3659038" y="2755975"/>
                  <a:pt x="3658386" y="2789897"/>
                </a:cubicBezTo>
                <a:cubicBezTo>
                  <a:pt x="3653167" y="2971251"/>
                  <a:pt x="3649253" y="3153257"/>
                  <a:pt x="3644686" y="3334610"/>
                </a:cubicBezTo>
                <a:cubicBezTo>
                  <a:pt x="3641424" y="3483347"/>
                  <a:pt x="3638163" y="3632735"/>
                  <a:pt x="3633596" y="3781471"/>
                </a:cubicBezTo>
                <a:cubicBezTo>
                  <a:pt x="3633596" y="3788647"/>
                  <a:pt x="3626420" y="3801694"/>
                  <a:pt x="3621854" y="3802346"/>
                </a:cubicBezTo>
                <a:cubicBezTo>
                  <a:pt x="3606198" y="3804956"/>
                  <a:pt x="3609459" y="3790604"/>
                  <a:pt x="3609459" y="3781471"/>
                </a:cubicBezTo>
                <a:cubicBezTo>
                  <a:pt x="3609459" y="3709060"/>
                  <a:pt x="3608155" y="3636649"/>
                  <a:pt x="3610112" y="3564891"/>
                </a:cubicBezTo>
                <a:cubicBezTo>
                  <a:pt x="3610764" y="3526402"/>
                  <a:pt x="3595760" y="3497698"/>
                  <a:pt x="3565100" y="3475518"/>
                </a:cubicBezTo>
                <a:cubicBezTo>
                  <a:pt x="3544876" y="3460514"/>
                  <a:pt x="3542919" y="3443553"/>
                  <a:pt x="3559880" y="3424635"/>
                </a:cubicBezTo>
                <a:cubicBezTo>
                  <a:pt x="3574885" y="3408326"/>
                  <a:pt x="3576189" y="3392017"/>
                  <a:pt x="3562490" y="3373752"/>
                </a:cubicBezTo>
                <a:cubicBezTo>
                  <a:pt x="3557923" y="3367880"/>
                  <a:pt x="3556619" y="3358747"/>
                  <a:pt x="3556619" y="3351572"/>
                </a:cubicBezTo>
                <a:cubicBezTo>
                  <a:pt x="3556619" y="3313083"/>
                  <a:pt x="3562490" y="3273942"/>
                  <a:pt x="3557923" y="3236105"/>
                </a:cubicBezTo>
                <a:cubicBezTo>
                  <a:pt x="3545529" y="3136948"/>
                  <a:pt x="3499212" y="3057361"/>
                  <a:pt x="3410492" y="3007782"/>
                </a:cubicBezTo>
                <a:cubicBezTo>
                  <a:pt x="3367437" y="2983646"/>
                  <a:pt x="3321772" y="2964727"/>
                  <a:pt x="3275455" y="2947766"/>
                </a:cubicBezTo>
                <a:cubicBezTo>
                  <a:pt x="3253928" y="2939938"/>
                  <a:pt x="3249361" y="2924282"/>
                  <a:pt x="3245447" y="2907320"/>
                </a:cubicBezTo>
                <a:cubicBezTo>
                  <a:pt x="3242838" y="2895578"/>
                  <a:pt x="3244795" y="2883183"/>
                  <a:pt x="3243490" y="2871441"/>
                </a:cubicBezTo>
                <a:cubicBezTo>
                  <a:pt x="3241533" y="2852523"/>
                  <a:pt x="3236314" y="2833605"/>
                  <a:pt x="3261756" y="2825124"/>
                </a:cubicBezTo>
                <a:cubicBezTo>
                  <a:pt x="3264365" y="2824472"/>
                  <a:pt x="3265670" y="2818601"/>
                  <a:pt x="3265018" y="2820558"/>
                </a:cubicBezTo>
                <a:cubicBezTo>
                  <a:pt x="3249361" y="2815991"/>
                  <a:pt x="3229139" y="2815339"/>
                  <a:pt x="3220658" y="2805554"/>
                </a:cubicBezTo>
                <a:cubicBezTo>
                  <a:pt x="3202392" y="2783374"/>
                  <a:pt x="3227834" y="2771631"/>
                  <a:pt x="3244795" y="2756627"/>
                </a:cubicBezTo>
                <a:cubicBezTo>
                  <a:pt x="3221310" y="2754018"/>
                  <a:pt x="3208263" y="2761194"/>
                  <a:pt x="3199783" y="2778155"/>
                </a:cubicBezTo>
                <a:cubicBezTo>
                  <a:pt x="3191955" y="2794464"/>
                  <a:pt x="3192607" y="2812729"/>
                  <a:pt x="3206959" y="2821862"/>
                </a:cubicBezTo>
                <a:cubicBezTo>
                  <a:pt x="3227834" y="2834909"/>
                  <a:pt x="3227182" y="2850566"/>
                  <a:pt x="3223920" y="2870136"/>
                </a:cubicBezTo>
                <a:cubicBezTo>
                  <a:pt x="3221963" y="2881879"/>
                  <a:pt x="3224572" y="2894273"/>
                  <a:pt x="3221310" y="2906016"/>
                </a:cubicBezTo>
                <a:cubicBezTo>
                  <a:pt x="3216744" y="2923629"/>
                  <a:pt x="3212830" y="2941243"/>
                  <a:pt x="3189345" y="2947766"/>
                </a:cubicBezTo>
                <a:cubicBezTo>
                  <a:pt x="3153466" y="2958204"/>
                  <a:pt x="3118891" y="2971903"/>
                  <a:pt x="3084969" y="2986907"/>
                </a:cubicBezTo>
                <a:cubicBezTo>
                  <a:pt x="2939495" y="3051490"/>
                  <a:pt x="2867736" y="3188484"/>
                  <a:pt x="2895787" y="3345700"/>
                </a:cubicBezTo>
                <a:cubicBezTo>
                  <a:pt x="2897092" y="3353529"/>
                  <a:pt x="2896439" y="3364619"/>
                  <a:pt x="2891873" y="3371142"/>
                </a:cubicBezTo>
                <a:cubicBezTo>
                  <a:pt x="2873607" y="3400498"/>
                  <a:pt x="2873607" y="3406369"/>
                  <a:pt x="2899701" y="3430506"/>
                </a:cubicBezTo>
                <a:cubicBezTo>
                  <a:pt x="2907529" y="3438334"/>
                  <a:pt x="2909486" y="3447467"/>
                  <a:pt x="2897744" y="3448120"/>
                </a:cubicBezTo>
                <a:cubicBezTo>
                  <a:pt x="2868388" y="3450076"/>
                  <a:pt x="2838380" y="3448772"/>
                  <a:pt x="2814243" y="3448772"/>
                </a:cubicBezTo>
                <a:cubicBezTo>
                  <a:pt x="2820767" y="3422025"/>
                  <a:pt x="2833814" y="3397236"/>
                  <a:pt x="2830552" y="3373752"/>
                </a:cubicBezTo>
                <a:cubicBezTo>
                  <a:pt x="2827943" y="3349615"/>
                  <a:pt x="2809677" y="3328087"/>
                  <a:pt x="2797934" y="3305255"/>
                </a:cubicBezTo>
                <a:cubicBezTo>
                  <a:pt x="2796630" y="3301340"/>
                  <a:pt x="2801196" y="3295469"/>
                  <a:pt x="2806415" y="3290251"/>
                </a:cubicBezTo>
                <a:cubicBezTo>
                  <a:pt x="2871650" y="3217840"/>
                  <a:pt x="2919272" y="3136948"/>
                  <a:pt x="2929709" y="3036486"/>
                </a:cubicBezTo>
                <a:cubicBezTo>
                  <a:pt x="2945366" y="2881879"/>
                  <a:pt x="2901006" y="2753365"/>
                  <a:pt x="2775102" y="2659427"/>
                </a:cubicBezTo>
                <a:cubicBezTo>
                  <a:pt x="2715086" y="2614415"/>
                  <a:pt x="2650503" y="2574621"/>
                  <a:pt x="2587877" y="2533523"/>
                </a:cubicBezTo>
                <a:cubicBezTo>
                  <a:pt x="2515466" y="2485901"/>
                  <a:pt x="2448926" y="2432409"/>
                  <a:pt x="2407828" y="2353474"/>
                </a:cubicBezTo>
                <a:cubicBezTo>
                  <a:pt x="2404567" y="2347603"/>
                  <a:pt x="2401957" y="2339122"/>
                  <a:pt x="2403914" y="2333251"/>
                </a:cubicBezTo>
                <a:cubicBezTo>
                  <a:pt x="2409785" y="2314333"/>
                  <a:pt x="2421528" y="2296720"/>
                  <a:pt x="2424137" y="2277801"/>
                </a:cubicBezTo>
                <a:cubicBezTo>
                  <a:pt x="2426094" y="2265407"/>
                  <a:pt x="2420875" y="2247141"/>
                  <a:pt x="2411743" y="2239313"/>
                </a:cubicBezTo>
                <a:cubicBezTo>
                  <a:pt x="2391520" y="2222352"/>
                  <a:pt x="2388910" y="2201476"/>
                  <a:pt x="2388258" y="2179296"/>
                </a:cubicBezTo>
                <a:cubicBezTo>
                  <a:pt x="2386953" y="2147984"/>
                  <a:pt x="2388258" y="2116671"/>
                  <a:pt x="2387605" y="2086010"/>
                </a:cubicBezTo>
                <a:cubicBezTo>
                  <a:pt x="2387605" y="2044912"/>
                  <a:pt x="2387605" y="2044912"/>
                  <a:pt x="2425442" y="2031213"/>
                </a:cubicBezTo>
                <a:cubicBezTo>
                  <a:pt x="2445012" y="2024037"/>
                  <a:pt x="2462626" y="2015556"/>
                  <a:pt x="2475020" y="1997290"/>
                </a:cubicBezTo>
                <a:cubicBezTo>
                  <a:pt x="2437184" y="2012295"/>
                  <a:pt x="2400000" y="2022732"/>
                  <a:pt x="2359554" y="2007076"/>
                </a:cubicBezTo>
                <a:cubicBezTo>
                  <a:pt x="2319761" y="1991419"/>
                  <a:pt x="2293015" y="1963368"/>
                  <a:pt x="2281272" y="1923575"/>
                </a:cubicBezTo>
                <a:cubicBezTo>
                  <a:pt x="2272139" y="1892914"/>
                  <a:pt x="2274096" y="1861601"/>
                  <a:pt x="2289753" y="1832898"/>
                </a:cubicBezTo>
                <a:cubicBezTo>
                  <a:pt x="2315194" y="1784624"/>
                  <a:pt x="2356293" y="1763096"/>
                  <a:pt x="2411090" y="1761139"/>
                </a:cubicBezTo>
                <a:cubicBezTo>
                  <a:pt x="2403914" y="1755268"/>
                  <a:pt x="2397391" y="1752006"/>
                  <a:pt x="2390867" y="1751354"/>
                </a:cubicBezTo>
                <a:cubicBezTo>
                  <a:pt x="2312585" y="1743526"/>
                  <a:pt x="2237565" y="1808761"/>
                  <a:pt x="2235608" y="1887695"/>
                </a:cubicBezTo>
                <a:cubicBezTo>
                  <a:pt x="2233651" y="1960106"/>
                  <a:pt x="2278663" y="2018818"/>
                  <a:pt x="2349117" y="2035779"/>
                </a:cubicBezTo>
                <a:cubicBezTo>
                  <a:pt x="2361511" y="2039041"/>
                  <a:pt x="2371949" y="2039693"/>
                  <a:pt x="2371297" y="2057959"/>
                </a:cubicBezTo>
                <a:cubicBezTo>
                  <a:pt x="2369992" y="2100362"/>
                  <a:pt x="2371297" y="2143417"/>
                  <a:pt x="2369340" y="2185820"/>
                </a:cubicBezTo>
                <a:cubicBezTo>
                  <a:pt x="2368687" y="2200824"/>
                  <a:pt x="2363469" y="2219742"/>
                  <a:pt x="2353031" y="2230180"/>
                </a:cubicBezTo>
                <a:cubicBezTo>
                  <a:pt x="2328241" y="2255622"/>
                  <a:pt x="2324328" y="2273887"/>
                  <a:pt x="2343246" y="2304548"/>
                </a:cubicBezTo>
                <a:cubicBezTo>
                  <a:pt x="2354988" y="2323466"/>
                  <a:pt x="2358902" y="2341732"/>
                  <a:pt x="2344550" y="2363259"/>
                </a:cubicBezTo>
                <a:cubicBezTo>
                  <a:pt x="2309976" y="2414795"/>
                  <a:pt x="2269530" y="2459155"/>
                  <a:pt x="2219299" y="2494382"/>
                </a:cubicBezTo>
                <a:cubicBezTo>
                  <a:pt x="2150150" y="2542656"/>
                  <a:pt x="2079043" y="2588321"/>
                  <a:pt x="2009894" y="2635942"/>
                </a:cubicBezTo>
                <a:cubicBezTo>
                  <a:pt x="1955097" y="2673779"/>
                  <a:pt x="1904213" y="2717486"/>
                  <a:pt x="1874857" y="2778807"/>
                </a:cubicBezTo>
                <a:cubicBezTo>
                  <a:pt x="1795923" y="2943852"/>
                  <a:pt x="1816798" y="3099764"/>
                  <a:pt x="1921827" y="3247195"/>
                </a:cubicBezTo>
                <a:cubicBezTo>
                  <a:pt x="1936831" y="3268723"/>
                  <a:pt x="1954444" y="3288946"/>
                  <a:pt x="1971405" y="3310474"/>
                </a:cubicBezTo>
                <a:cubicBezTo>
                  <a:pt x="1948573" y="3328739"/>
                  <a:pt x="1932264" y="3348962"/>
                  <a:pt x="1930960" y="3378318"/>
                </a:cubicBezTo>
                <a:cubicBezTo>
                  <a:pt x="1929003" y="3407674"/>
                  <a:pt x="1942702" y="3429854"/>
                  <a:pt x="1964230" y="3450076"/>
                </a:cubicBezTo>
                <a:cubicBezTo>
                  <a:pt x="1939440" y="3450076"/>
                  <a:pt x="1917260" y="3450729"/>
                  <a:pt x="1895733" y="3449424"/>
                </a:cubicBezTo>
                <a:cubicBezTo>
                  <a:pt x="1889209" y="3449424"/>
                  <a:pt x="1882686" y="3444858"/>
                  <a:pt x="1876162" y="3442249"/>
                </a:cubicBezTo>
                <a:cubicBezTo>
                  <a:pt x="1878771" y="3436377"/>
                  <a:pt x="1880729" y="3429854"/>
                  <a:pt x="1885295" y="3425287"/>
                </a:cubicBezTo>
                <a:cubicBezTo>
                  <a:pt x="1900299" y="3408326"/>
                  <a:pt x="1901604" y="3392670"/>
                  <a:pt x="1887904" y="3373752"/>
                </a:cubicBezTo>
                <a:cubicBezTo>
                  <a:pt x="1883338" y="3367880"/>
                  <a:pt x="1882033" y="3358747"/>
                  <a:pt x="1882033" y="3351572"/>
                </a:cubicBezTo>
                <a:cubicBezTo>
                  <a:pt x="1882686" y="3337872"/>
                  <a:pt x="1886600" y="3324173"/>
                  <a:pt x="1886600" y="3311126"/>
                </a:cubicBezTo>
                <a:cubicBezTo>
                  <a:pt x="1891166" y="3178046"/>
                  <a:pt x="1846806" y="3069104"/>
                  <a:pt x="1725469" y="3001911"/>
                </a:cubicBezTo>
                <a:cubicBezTo>
                  <a:pt x="1685023" y="2979731"/>
                  <a:pt x="1640663" y="2964727"/>
                  <a:pt x="1598260" y="2945809"/>
                </a:cubicBezTo>
                <a:cubicBezTo>
                  <a:pt x="1589780" y="2941895"/>
                  <a:pt x="1580647" y="2934067"/>
                  <a:pt x="1578038" y="2925586"/>
                </a:cubicBezTo>
                <a:cubicBezTo>
                  <a:pt x="1572819" y="2909930"/>
                  <a:pt x="1571514" y="2892316"/>
                  <a:pt x="1569557" y="2875355"/>
                </a:cubicBezTo>
                <a:cubicBezTo>
                  <a:pt x="1566948" y="2855132"/>
                  <a:pt x="1560424" y="2832952"/>
                  <a:pt x="1589128" y="2823819"/>
                </a:cubicBezTo>
                <a:cubicBezTo>
                  <a:pt x="1591737" y="2823167"/>
                  <a:pt x="1593042" y="2817948"/>
                  <a:pt x="1598913" y="2809468"/>
                </a:cubicBezTo>
                <a:cubicBezTo>
                  <a:pt x="1576733" y="2817948"/>
                  <a:pt x="1557815" y="2825776"/>
                  <a:pt x="1545420" y="2806206"/>
                </a:cubicBezTo>
                <a:cubicBezTo>
                  <a:pt x="1530416" y="2782721"/>
                  <a:pt x="1553248" y="2772284"/>
                  <a:pt x="1567600" y="2756627"/>
                </a:cubicBezTo>
                <a:cubicBezTo>
                  <a:pt x="1545420" y="2754670"/>
                  <a:pt x="1530416" y="2763151"/>
                  <a:pt x="1527154" y="2778807"/>
                </a:cubicBezTo>
                <a:cubicBezTo>
                  <a:pt x="1524545" y="2792507"/>
                  <a:pt x="1526502" y="2815339"/>
                  <a:pt x="1534982" y="2821862"/>
                </a:cubicBezTo>
                <a:cubicBezTo>
                  <a:pt x="1552596" y="2834909"/>
                  <a:pt x="1552596" y="2849261"/>
                  <a:pt x="1550639" y="2866875"/>
                </a:cubicBezTo>
                <a:cubicBezTo>
                  <a:pt x="1549334" y="2876008"/>
                  <a:pt x="1546725" y="2884488"/>
                  <a:pt x="1546725" y="2893621"/>
                </a:cubicBezTo>
                <a:cubicBezTo>
                  <a:pt x="1546072" y="2930805"/>
                  <a:pt x="1540854" y="2936024"/>
                  <a:pt x="1508236" y="2949723"/>
                </a:cubicBezTo>
                <a:cubicBezTo>
                  <a:pt x="1456700" y="2970599"/>
                  <a:pt x="1403207" y="2988212"/>
                  <a:pt x="1356238" y="3016263"/>
                </a:cubicBezTo>
                <a:cubicBezTo>
                  <a:pt x="1251210" y="3078889"/>
                  <a:pt x="1199674" y="3213273"/>
                  <a:pt x="1221854" y="3347005"/>
                </a:cubicBezTo>
                <a:cubicBezTo>
                  <a:pt x="1223159" y="3356138"/>
                  <a:pt x="1219897" y="3367228"/>
                  <a:pt x="1215330" y="3375709"/>
                </a:cubicBezTo>
                <a:cubicBezTo>
                  <a:pt x="1203588" y="3395279"/>
                  <a:pt x="1204240" y="3411588"/>
                  <a:pt x="1220549" y="3426592"/>
                </a:cubicBezTo>
                <a:cubicBezTo>
                  <a:pt x="1240120" y="3444858"/>
                  <a:pt x="1240120" y="3459862"/>
                  <a:pt x="1219244" y="3476171"/>
                </a:cubicBezTo>
                <a:cubicBezTo>
                  <a:pt x="1188584" y="3499655"/>
                  <a:pt x="1173580" y="3529011"/>
                  <a:pt x="1174885" y="3568152"/>
                </a:cubicBezTo>
                <a:cubicBezTo>
                  <a:pt x="1176189" y="3652305"/>
                  <a:pt x="1175537" y="3737111"/>
                  <a:pt x="1175537" y="3821265"/>
                </a:cubicBezTo>
                <a:cubicBezTo>
                  <a:pt x="1175537" y="3829093"/>
                  <a:pt x="1175537" y="3836921"/>
                  <a:pt x="1175537" y="3844097"/>
                </a:cubicBezTo>
                <a:cubicBezTo>
                  <a:pt x="1173580" y="3844097"/>
                  <a:pt x="1171623" y="3844097"/>
                  <a:pt x="1169666" y="3844097"/>
                </a:cubicBezTo>
                <a:cubicBezTo>
                  <a:pt x="1169013" y="3838878"/>
                  <a:pt x="1167709" y="3834312"/>
                  <a:pt x="1167709" y="3829093"/>
                </a:cubicBezTo>
                <a:cubicBezTo>
                  <a:pt x="1165099" y="3733197"/>
                  <a:pt x="1161838" y="3637301"/>
                  <a:pt x="1159228" y="3542058"/>
                </a:cubicBezTo>
                <a:cubicBezTo>
                  <a:pt x="1155314" y="3379623"/>
                  <a:pt x="1152052" y="3216535"/>
                  <a:pt x="1148138" y="3054099"/>
                </a:cubicBezTo>
                <a:cubicBezTo>
                  <a:pt x="1146181" y="2973860"/>
                  <a:pt x="1144224" y="2892969"/>
                  <a:pt x="1140962" y="2812729"/>
                </a:cubicBezTo>
                <a:cubicBezTo>
                  <a:pt x="1139658" y="2774241"/>
                  <a:pt x="1138353" y="2736404"/>
                  <a:pt x="1169013" y="2706396"/>
                </a:cubicBezTo>
                <a:cubicBezTo>
                  <a:pt x="1170318" y="2705091"/>
                  <a:pt x="1170970" y="2702482"/>
                  <a:pt x="1172275" y="2700525"/>
                </a:cubicBezTo>
                <a:cubicBezTo>
                  <a:pt x="1182060" y="2684216"/>
                  <a:pt x="1178799" y="2673126"/>
                  <a:pt x="1161185" y="2663341"/>
                </a:cubicBezTo>
                <a:cubicBezTo>
                  <a:pt x="1154009" y="2659427"/>
                  <a:pt x="1146181" y="2647685"/>
                  <a:pt x="1146833" y="2639856"/>
                </a:cubicBezTo>
                <a:cubicBezTo>
                  <a:pt x="1147486" y="2619633"/>
                  <a:pt x="1142267" y="2607239"/>
                  <a:pt x="1118130" y="2608544"/>
                </a:cubicBezTo>
                <a:cubicBezTo>
                  <a:pt x="1118130" y="2598758"/>
                  <a:pt x="1118130" y="2590278"/>
                  <a:pt x="1118130" y="2582450"/>
                </a:cubicBezTo>
                <a:cubicBezTo>
                  <a:pt x="1118130" y="2249750"/>
                  <a:pt x="1111607" y="1438878"/>
                  <a:pt x="1111607" y="1366467"/>
                </a:cubicBezTo>
                <a:cubicBezTo>
                  <a:pt x="1111607" y="1335154"/>
                  <a:pt x="1122044" y="1310365"/>
                  <a:pt x="1144876" y="1289489"/>
                </a:cubicBezTo>
                <a:cubicBezTo>
                  <a:pt x="1160533" y="1275137"/>
                  <a:pt x="1176189" y="1260786"/>
                  <a:pt x="1189889" y="1244477"/>
                </a:cubicBezTo>
                <a:cubicBezTo>
                  <a:pt x="1214026" y="1215774"/>
                  <a:pt x="1214678" y="1174675"/>
                  <a:pt x="1188584" y="1153800"/>
                </a:cubicBezTo>
                <a:cubicBezTo>
                  <a:pt x="1170970" y="1139448"/>
                  <a:pt x="1168361" y="1123140"/>
                  <a:pt x="1167056" y="1104221"/>
                </a:cubicBezTo>
                <a:cubicBezTo>
                  <a:pt x="1165099" y="1072909"/>
                  <a:pt x="1165099" y="1071604"/>
                  <a:pt x="1133786" y="1072909"/>
                </a:cubicBezTo>
                <a:cubicBezTo>
                  <a:pt x="1114868" y="1073561"/>
                  <a:pt x="1110302" y="1065733"/>
                  <a:pt x="1110954" y="1048772"/>
                </a:cubicBezTo>
                <a:cubicBezTo>
                  <a:pt x="1111607" y="1012892"/>
                  <a:pt x="1111607" y="977013"/>
                  <a:pt x="1108997" y="941786"/>
                </a:cubicBezTo>
                <a:cubicBezTo>
                  <a:pt x="1107692" y="917649"/>
                  <a:pt x="1112911" y="903950"/>
                  <a:pt x="1137048" y="893512"/>
                </a:cubicBezTo>
                <a:cubicBezTo>
                  <a:pt x="1170970" y="879160"/>
                  <a:pt x="1174232" y="860242"/>
                  <a:pt x="1152705" y="830234"/>
                </a:cubicBezTo>
                <a:cubicBezTo>
                  <a:pt x="1137701" y="810011"/>
                  <a:pt x="1120087" y="792398"/>
                  <a:pt x="1103778" y="773479"/>
                </a:cubicBezTo>
                <a:cubicBezTo>
                  <a:pt x="1091384" y="759780"/>
                  <a:pt x="1082251" y="710854"/>
                  <a:pt x="1093341" y="701068"/>
                </a:cubicBezTo>
                <a:cubicBezTo>
                  <a:pt x="1114868" y="682803"/>
                  <a:pt x="1104431" y="667146"/>
                  <a:pt x="1090079" y="656056"/>
                </a:cubicBezTo>
                <a:cubicBezTo>
                  <a:pt x="1066594" y="637138"/>
                  <a:pt x="1064637" y="611696"/>
                  <a:pt x="1062028" y="584950"/>
                </a:cubicBezTo>
                <a:cubicBezTo>
                  <a:pt x="1060071" y="559508"/>
                  <a:pt x="1057461" y="533414"/>
                  <a:pt x="1054200" y="507972"/>
                </a:cubicBezTo>
                <a:cubicBezTo>
                  <a:pt x="1043110" y="428386"/>
                  <a:pt x="1032020" y="349451"/>
                  <a:pt x="1011797" y="271169"/>
                </a:cubicBezTo>
                <a:cubicBezTo>
                  <a:pt x="1011144" y="269212"/>
                  <a:pt x="1010492" y="265950"/>
                  <a:pt x="1011797" y="264645"/>
                </a:cubicBezTo>
                <a:cubicBezTo>
                  <a:pt x="1024844" y="248337"/>
                  <a:pt x="1017016" y="232680"/>
                  <a:pt x="1012449" y="215719"/>
                </a:cubicBezTo>
                <a:cubicBezTo>
                  <a:pt x="1009840" y="205934"/>
                  <a:pt x="1013101" y="194844"/>
                  <a:pt x="1012449" y="183754"/>
                </a:cubicBezTo>
                <a:cubicBezTo>
                  <a:pt x="1011797" y="173316"/>
                  <a:pt x="1011797" y="162226"/>
                  <a:pt x="1008535" y="151789"/>
                </a:cubicBezTo>
                <a:cubicBezTo>
                  <a:pt x="1003316" y="134827"/>
                  <a:pt x="1001359" y="121780"/>
                  <a:pt x="1020930" y="111995"/>
                </a:cubicBezTo>
                <a:cubicBezTo>
                  <a:pt x="1030715" y="106776"/>
                  <a:pt x="1037891" y="96339"/>
                  <a:pt x="1046371" y="87858"/>
                </a:cubicBezTo>
                <a:cubicBezTo>
                  <a:pt x="1045067" y="85249"/>
                  <a:pt x="1043762" y="82639"/>
                  <a:pt x="1042457" y="80030"/>
                </a:cubicBezTo>
                <a:cubicBezTo>
                  <a:pt x="1017668" y="102210"/>
                  <a:pt x="992226" y="110690"/>
                  <a:pt x="970699" y="81987"/>
                </a:cubicBezTo>
                <a:cubicBezTo>
                  <a:pt x="946562" y="49369"/>
                  <a:pt x="969394" y="28494"/>
                  <a:pt x="999402" y="11533"/>
                </a:cubicBezTo>
                <a:cubicBezTo>
                  <a:pt x="970046" y="8271"/>
                  <a:pt x="947866" y="23275"/>
                  <a:pt x="940690" y="48065"/>
                </a:cubicBezTo>
                <a:cubicBezTo>
                  <a:pt x="932862" y="75463"/>
                  <a:pt x="945257" y="103515"/>
                  <a:pt x="973960" y="115257"/>
                </a:cubicBezTo>
                <a:cubicBezTo>
                  <a:pt x="993531" y="123085"/>
                  <a:pt x="993531" y="136785"/>
                  <a:pt x="984398" y="149179"/>
                </a:cubicBezTo>
                <a:cubicBezTo>
                  <a:pt x="974613" y="162879"/>
                  <a:pt x="975917" y="172664"/>
                  <a:pt x="981789" y="186363"/>
                </a:cubicBezTo>
                <a:cubicBezTo>
                  <a:pt x="985703" y="196148"/>
                  <a:pt x="985703" y="213110"/>
                  <a:pt x="979832" y="220285"/>
                </a:cubicBezTo>
                <a:cubicBezTo>
                  <a:pt x="964827" y="239204"/>
                  <a:pt x="981136" y="252251"/>
                  <a:pt x="981789" y="267907"/>
                </a:cubicBezTo>
                <a:cubicBezTo>
                  <a:pt x="982441" y="282911"/>
                  <a:pt x="960261" y="294654"/>
                  <a:pt x="968089" y="314876"/>
                </a:cubicBezTo>
                <a:cubicBezTo>
                  <a:pt x="971351" y="323357"/>
                  <a:pt x="971351" y="334447"/>
                  <a:pt x="969394" y="343580"/>
                </a:cubicBezTo>
                <a:cubicBezTo>
                  <a:pt x="956347" y="416643"/>
                  <a:pt x="940690" y="489707"/>
                  <a:pt x="928948" y="562770"/>
                </a:cubicBezTo>
                <a:cubicBezTo>
                  <a:pt x="922425" y="602563"/>
                  <a:pt x="922425" y="643009"/>
                  <a:pt x="887198" y="671713"/>
                </a:cubicBezTo>
                <a:cubicBezTo>
                  <a:pt x="878065" y="678888"/>
                  <a:pt x="876760" y="690631"/>
                  <a:pt x="888502" y="701068"/>
                </a:cubicBezTo>
                <a:cubicBezTo>
                  <a:pt x="906116" y="716072"/>
                  <a:pt x="903506" y="752604"/>
                  <a:pt x="886545" y="768913"/>
                </a:cubicBezTo>
                <a:cubicBezTo>
                  <a:pt x="865670" y="789136"/>
                  <a:pt x="844795" y="809359"/>
                  <a:pt x="827181" y="831539"/>
                </a:cubicBezTo>
                <a:cubicBezTo>
                  <a:pt x="800435" y="866113"/>
                  <a:pt x="807611" y="886988"/>
                  <a:pt x="850014" y="900035"/>
                </a:cubicBezTo>
                <a:cubicBezTo>
                  <a:pt x="865670" y="904602"/>
                  <a:pt x="868279" y="913082"/>
                  <a:pt x="867627" y="926130"/>
                </a:cubicBezTo>
                <a:cubicBezTo>
                  <a:pt x="866975" y="967228"/>
                  <a:pt x="866322" y="1008326"/>
                  <a:pt x="867627" y="1049424"/>
                </a:cubicBezTo>
                <a:cubicBezTo>
                  <a:pt x="868279" y="1071604"/>
                  <a:pt x="861104" y="1080737"/>
                  <a:pt x="838924" y="1076823"/>
                </a:cubicBezTo>
                <a:cubicBezTo>
                  <a:pt x="817396" y="1072909"/>
                  <a:pt x="807611" y="1081389"/>
                  <a:pt x="810873" y="1103569"/>
                </a:cubicBezTo>
                <a:cubicBezTo>
                  <a:pt x="812177" y="1112050"/>
                  <a:pt x="812177" y="1120530"/>
                  <a:pt x="810220" y="1128358"/>
                </a:cubicBezTo>
                <a:cubicBezTo>
                  <a:pt x="808916" y="1134230"/>
                  <a:pt x="805654" y="1141405"/>
                  <a:pt x="801087" y="1144667"/>
                </a:cubicBezTo>
                <a:cubicBezTo>
                  <a:pt x="743028" y="1183156"/>
                  <a:pt x="744333" y="1241868"/>
                  <a:pt x="806306" y="1274485"/>
                </a:cubicBezTo>
                <a:cubicBezTo>
                  <a:pt x="838271" y="1291446"/>
                  <a:pt x="855885" y="1317540"/>
                  <a:pt x="859799" y="1351463"/>
                </a:cubicBezTo>
                <a:cubicBezTo>
                  <a:pt x="863713" y="1383428"/>
                  <a:pt x="862408" y="1416698"/>
                  <a:pt x="862408" y="1448663"/>
                </a:cubicBezTo>
                <a:cubicBezTo>
                  <a:pt x="861756" y="1497589"/>
                  <a:pt x="862408" y="1920313"/>
                  <a:pt x="860451" y="2083401"/>
                </a:cubicBezTo>
                <a:cubicBezTo>
                  <a:pt x="858494" y="2245184"/>
                  <a:pt x="855232" y="2407619"/>
                  <a:pt x="856537" y="2569402"/>
                </a:cubicBezTo>
                <a:cubicBezTo>
                  <a:pt x="856537" y="2600063"/>
                  <a:pt x="827181" y="2617676"/>
                  <a:pt x="833053" y="2647685"/>
                </a:cubicBezTo>
                <a:cubicBezTo>
                  <a:pt x="833053" y="2648989"/>
                  <a:pt x="825877" y="2652251"/>
                  <a:pt x="821963" y="2652903"/>
                </a:cubicBezTo>
                <a:cubicBezTo>
                  <a:pt x="787388" y="2662036"/>
                  <a:pt x="783474" y="2667908"/>
                  <a:pt x="804349" y="2698568"/>
                </a:cubicBezTo>
                <a:cubicBezTo>
                  <a:pt x="823267" y="2726619"/>
                  <a:pt x="829138" y="2755975"/>
                  <a:pt x="827834" y="2788593"/>
                </a:cubicBezTo>
                <a:cubicBezTo>
                  <a:pt x="824572" y="2852523"/>
                  <a:pt x="823920" y="2916453"/>
                  <a:pt x="822615" y="2979731"/>
                </a:cubicBezTo>
                <a:cubicBezTo>
                  <a:pt x="820005" y="3084108"/>
                  <a:pt x="817396" y="3187831"/>
                  <a:pt x="814787" y="3292208"/>
                </a:cubicBezTo>
                <a:cubicBezTo>
                  <a:pt x="810873" y="3459210"/>
                  <a:pt x="806958" y="3626864"/>
                  <a:pt x="803697" y="3793866"/>
                </a:cubicBezTo>
                <a:cubicBezTo>
                  <a:pt x="802392" y="3849316"/>
                  <a:pt x="803044" y="3848663"/>
                  <a:pt x="747595" y="3848663"/>
                </a:cubicBezTo>
                <a:cubicBezTo>
                  <a:pt x="727372" y="3848663"/>
                  <a:pt x="719543" y="3843445"/>
                  <a:pt x="720196" y="3821917"/>
                </a:cubicBezTo>
                <a:cubicBezTo>
                  <a:pt x="721500" y="3720150"/>
                  <a:pt x="720848" y="3618383"/>
                  <a:pt x="720848" y="3515964"/>
                </a:cubicBezTo>
                <a:cubicBezTo>
                  <a:pt x="720848" y="3495741"/>
                  <a:pt x="718239" y="3478780"/>
                  <a:pt x="701278" y="3465081"/>
                </a:cubicBezTo>
                <a:cubicBezTo>
                  <a:pt x="697363" y="3461819"/>
                  <a:pt x="693449" y="3453338"/>
                  <a:pt x="695406" y="3450076"/>
                </a:cubicBezTo>
                <a:cubicBezTo>
                  <a:pt x="709758" y="3422025"/>
                  <a:pt x="699973" y="3392670"/>
                  <a:pt x="698668" y="3364619"/>
                </a:cubicBezTo>
                <a:cubicBezTo>
                  <a:pt x="694102" y="3291555"/>
                  <a:pt x="648437" y="3249805"/>
                  <a:pt x="581897" y="3228930"/>
                </a:cubicBezTo>
                <a:cubicBezTo>
                  <a:pt x="559717" y="3221754"/>
                  <a:pt x="553194" y="3208707"/>
                  <a:pt x="555803" y="3187831"/>
                </a:cubicBezTo>
                <a:cubicBezTo>
                  <a:pt x="556456" y="3180656"/>
                  <a:pt x="559065" y="3173480"/>
                  <a:pt x="560370" y="3166304"/>
                </a:cubicBezTo>
                <a:cubicBezTo>
                  <a:pt x="558413" y="3166956"/>
                  <a:pt x="555803" y="3167608"/>
                  <a:pt x="553846" y="3168261"/>
                </a:cubicBezTo>
                <a:cubicBezTo>
                  <a:pt x="549932" y="3158476"/>
                  <a:pt x="546018" y="3148690"/>
                  <a:pt x="542104" y="3138253"/>
                </a:cubicBezTo>
                <a:cubicBezTo>
                  <a:pt x="530362" y="3143472"/>
                  <a:pt x="526447" y="3153257"/>
                  <a:pt x="532971" y="3166304"/>
                </a:cubicBezTo>
                <a:cubicBezTo>
                  <a:pt x="550584" y="3200878"/>
                  <a:pt x="544713" y="3216535"/>
                  <a:pt x="508834" y="3228930"/>
                </a:cubicBezTo>
                <a:cubicBezTo>
                  <a:pt x="454689" y="3247195"/>
                  <a:pt x="411634" y="3276551"/>
                  <a:pt x="396630" y="3335263"/>
                </a:cubicBezTo>
                <a:cubicBezTo>
                  <a:pt x="386844" y="3373099"/>
                  <a:pt x="387497" y="3410935"/>
                  <a:pt x="395977" y="3449424"/>
                </a:cubicBezTo>
                <a:cubicBezTo>
                  <a:pt x="396630" y="3453338"/>
                  <a:pt x="394673" y="3460514"/>
                  <a:pt x="392063" y="3463124"/>
                </a:cubicBezTo>
                <a:cubicBezTo>
                  <a:pt x="371840" y="3479432"/>
                  <a:pt x="370536" y="3501612"/>
                  <a:pt x="370536" y="3525097"/>
                </a:cubicBezTo>
                <a:cubicBezTo>
                  <a:pt x="371188" y="3786037"/>
                  <a:pt x="371188" y="4046978"/>
                  <a:pt x="371188" y="4307919"/>
                </a:cubicBezTo>
                <a:cubicBezTo>
                  <a:pt x="371188" y="4313790"/>
                  <a:pt x="372493" y="4320966"/>
                  <a:pt x="370536" y="4326185"/>
                </a:cubicBezTo>
                <a:cubicBezTo>
                  <a:pt x="367926" y="4332708"/>
                  <a:pt x="362055" y="4337927"/>
                  <a:pt x="358141" y="4343146"/>
                </a:cubicBezTo>
                <a:cubicBezTo>
                  <a:pt x="353574" y="4337927"/>
                  <a:pt x="345094" y="4332708"/>
                  <a:pt x="345094" y="4326837"/>
                </a:cubicBezTo>
                <a:cubicBezTo>
                  <a:pt x="342484" y="4303352"/>
                  <a:pt x="342484" y="4279868"/>
                  <a:pt x="341832" y="4256383"/>
                </a:cubicBezTo>
                <a:cubicBezTo>
                  <a:pt x="339875" y="4154616"/>
                  <a:pt x="338570" y="4052849"/>
                  <a:pt x="337918" y="3950430"/>
                </a:cubicBezTo>
                <a:cubicBezTo>
                  <a:pt x="337918" y="3941950"/>
                  <a:pt x="343137" y="3934121"/>
                  <a:pt x="346399" y="3925641"/>
                </a:cubicBezTo>
                <a:cubicBezTo>
                  <a:pt x="353574" y="3905418"/>
                  <a:pt x="360750" y="3884543"/>
                  <a:pt x="366621" y="3863667"/>
                </a:cubicBezTo>
                <a:cubicBezTo>
                  <a:pt x="367926" y="3859101"/>
                  <a:pt x="362055" y="3846706"/>
                  <a:pt x="359446" y="3846706"/>
                </a:cubicBezTo>
                <a:cubicBezTo>
                  <a:pt x="327480" y="3848011"/>
                  <a:pt x="334656" y="3823874"/>
                  <a:pt x="334004" y="3806913"/>
                </a:cubicBezTo>
                <a:cubicBezTo>
                  <a:pt x="331394" y="3733849"/>
                  <a:pt x="330090" y="3660786"/>
                  <a:pt x="329437" y="3587723"/>
                </a:cubicBezTo>
                <a:cubicBezTo>
                  <a:pt x="329437" y="3573371"/>
                  <a:pt x="334004" y="3557714"/>
                  <a:pt x="340527" y="3544667"/>
                </a:cubicBezTo>
                <a:cubicBezTo>
                  <a:pt x="363360" y="3499655"/>
                  <a:pt x="373797" y="3452034"/>
                  <a:pt x="371840" y="3401803"/>
                </a:cubicBezTo>
                <a:cubicBezTo>
                  <a:pt x="371188" y="3380275"/>
                  <a:pt x="364012" y="3368533"/>
                  <a:pt x="340527" y="3371794"/>
                </a:cubicBezTo>
                <a:cubicBezTo>
                  <a:pt x="323566" y="3374404"/>
                  <a:pt x="317695" y="3366576"/>
                  <a:pt x="317695" y="3349615"/>
                </a:cubicBezTo>
                <a:cubicBezTo>
                  <a:pt x="318347" y="3288293"/>
                  <a:pt x="317695" y="3226320"/>
                  <a:pt x="318347" y="3164999"/>
                </a:cubicBezTo>
                <a:cubicBezTo>
                  <a:pt x="318347" y="3155866"/>
                  <a:pt x="322262" y="3145429"/>
                  <a:pt x="326828" y="3137600"/>
                </a:cubicBezTo>
                <a:cubicBezTo>
                  <a:pt x="350313" y="3099112"/>
                  <a:pt x="358793" y="3058014"/>
                  <a:pt x="358793" y="3013654"/>
                </a:cubicBezTo>
                <a:cubicBezTo>
                  <a:pt x="358793" y="2994083"/>
                  <a:pt x="352922" y="2982993"/>
                  <a:pt x="330742" y="2986255"/>
                </a:cubicBezTo>
                <a:cubicBezTo>
                  <a:pt x="319000" y="2988212"/>
                  <a:pt x="309867" y="2984950"/>
                  <a:pt x="309867" y="2969294"/>
                </a:cubicBezTo>
                <a:cubicBezTo>
                  <a:pt x="310519" y="2937981"/>
                  <a:pt x="309214" y="2906668"/>
                  <a:pt x="311172" y="2876008"/>
                </a:cubicBezTo>
                <a:cubicBezTo>
                  <a:pt x="312476" y="2859046"/>
                  <a:pt x="313129" y="2837519"/>
                  <a:pt x="322914" y="2825776"/>
                </a:cubicBezTo>
                <a:cubicBezTo>
                  <a:pt x="357488" y="2784026"/>
                  <a:pt x="350313" y="2735752"/>
                  <a:pt x="349660" y="2688130"/>
                </a:cubicBezTo>
                <a:cubicBezTo>
                  <a:pt x="349660" y="2682912"/>
                  <a:pt x="345746" y="2675736"/>
                  <a:pt x="341832" y="2673126"/>
                </a:cubicBezTo>
                <a:cubicBezTo>
                  <a:pt x="316390" y="2660732"/>
                  <a:pt x="294210" y="2674431"/>
                  <a:pt x="295515" y="2701830"/>
                </a:cubicBezTo>
                <a:cubicBezTo>
                  <a:pt x="290949" y="2689435"/>
                  <a:pt x="283773" y="2679650"/>
                  <a:pt x="277249" y="2668560"/>
                </a:cubicBezTo>
                <a:cubicBezTo>
                  <a:pt x="275292" y="2664646"/>
                  <a:pt x="273988" y="2660079"/>
                  <a:pt x="273988" y="2655513"/>
                </a:cubicBezTo>
                <a:cubicBezTo>
                  <a:pt x="273988" y="2633985"/>
                  <a:pt x="269421" y="2611153"/>
                  <a:pt x="290296" y="2594192"/>
                </a:cubicBezTo>
                <a:cubicBezTo>
                  <a:pt x="292906" y="2592235"/>
                  <a:pt x="290949" y="2585059"/>
                  <a:pt x="291601" y="2579840"/>
                </a:cubicBezTo>
                <a:cubicBezTo>
                  <a:pt x="292253" y="2575274"/>
                  <a:pt x="290949" y="2568750"/>
                  <a:pt x="293558" y="2566141"/>
                </a:cubicBezTo>
                <a:cubicBezTo>
                  <a:pt x="320304" y="2537437"/>
                  <a:pt x="307257" y="2501558"/>
                  <a:pt x="276597" y="2481335"/>
                </a:cubicBezTo>
                <a:cubicBezTo>
                  <a:pt x="270726" y="2477421"/>
                  <a:pt x="262898" y="2472202"/>
                  <a:pt x="260940" y="2465679"/>
                </a:cubicBezTo>
                <a:cubicBezTo>
                  <a:pt x="253112" y="2434366"/>
                  <a:pt x="234846" y="2403053"/>
                  <a:pt x="255069" y="2369131"/>
                </a:cubicBezTo>
                <a:cubicBezTo>
                  <a:pt x="257679" y="2365216"/>
                  <a:pt x="257026" y="2357388"/>
                  <a:pt x="254417" y="2353474"/>
                </a:cubicBezTo>
                <a:cubicBezTo>
                  <a:pt x="239413" y="2330642"/>
                  <a:pt x="240718" y="2306505"/>
                  <a:pt x="245936" y="2281063"/>
                </a:cubicBezTo>
                <a:cubicBezTo>
                  <a:pt x="247241" y="2273887"/>
                  <a:pt x="245284" y="2266059"/>
                  <a:pt x="244632" y="2258231"/>
                </a:cubicBezTo>
                <a:cubicBezTo>
                  <a:pt x="243327" y="2243879"/>
                  <a:pt x="242022" y="2229527"/>
                  <a:pt x="241370" y="2215828"/>
                </a:cubicBezTo>
                <a:cubicBezTo>
                  <a:pt x="235499" y="2212566"/>
                  <a:pt x="221147" y="2209957"/>
                  <a:pt x="217885" y="2202781"/>
                </a:cubicBezTo>
                <a:cubicBezTo>
                  <a:pt x="214624" y="2195605"/>
                  <a:pt x="222452" y="2183210"/>
                  <a:pt x="225061" y="2173425"/>
                </a:cubicBezTo>
                <a:cubicBezTo>
                  <a:pt x="215928" y="2176035"/>
                  <a:pt x="205491" y="2181906"/>
                  <a:pt x="203534" y="2189734"/>
                </a:cubicBezTo>
                <a:cubicBezTo>
                  <a:pt x="201577" y="2198215"/>
                  <a:pt x="206143" y="2209305"/>
                  <a:pt x="209405" y="2219090"/>
                </a:cubicBezTo>
                <a:cubicBezTo>
                  <a:pt x="212014" y="2226918"/>
                  <a:pt x="219190" y="2234094"/>
                  <a:pt x="219842" y="2241922"/>
                </a:cubicBezTo>
                <a:cubicBezTo>
                  <a:pt x="220495" y="2264102"/>
                  <a:pt x="219190" y="2286282"/>
                  <a:pt x="217233" y="2309114"/>
                </a:cubicBezTo>
                <a:cubicBezTo>
                  <a:pt x="216581" y="2320204"/>
                  <a:pt x="212666" y="2330642"/>
                  <a:pt x="210057" y="2341732"/>
                </a:cubicBezTo>
                <a:cubicBezTo>
                  <a:pt x="208100" y="2350212"/>
                  <a:pt x="200924" y="2363259"/>
                  <a:pt x="204186" y="2367174"/>
                </a:cubicBezTo>
                <a:cubicBezTo>
                  <a:pt x="217885" y="2383482"/>
                  <a:pt x="212666" y="2401096"/>
                  <a:pt x="210709" y="2417405"/>
                </a:cubicBezTo>
                <a:cubicBezTo>
                  <a:pt x="208100" y="2441542"/>
                  <a:pt x="206143" y="2466331"/>
                  <a:pt x="182658" y="2482640"/>
                </a:cubicBezTo>
                <a:cubicBezTo>
                  <a:pt x="145474" y="2508734"/>
                  <a:pt x="142865" y="2536785"/>
                  <a:pt x="169611" y="2573969"/>
                </a:cubicBezTo>
                <a:cubicBezTo>
                  <a:pt x="169611" y="2583754"/>
                  <a:pt x="171568" y="2593539"/>
                  <a:pt x="176135" y="2600715"/>
                </a:cubicBezTo>
                <a:cubicBezTo>
                  <a:pt x="184615" y="2614415"/>
                  <a:pt x="189834" y="2659427"/>
                  <a:pt x="182658" y="2668560"/>
                </a:cubicBezTo>
                <a:cubicBezTo>
                  <a:pt x="176787" y="2676388"/>
                  <a:pt x="171568" y="2684869"/>
                  <a:pt x="166350" y="2692697"/>
                </a:cubicBezTo>
                <a:cubicBezTo>
                  <a:pt x="167002" y="2690087"/>
                  <a:pt x="167002" y="2686826"/>
                  <a:pt x="165697" y="2684869"/>
                </a:cubicBezTo>
                <a:cubicBezTo>
                  <a:pt x="161131" y="2678997"/>
                  <a:pt x="152650" y="2671822"/>
                  <a:pt x="146127" y="2672474"/>
                </a:cubicBezTo>
                <a:cubicBezTo>
                  <a:pt x="134384" y="2673126"/>
                  <a:pt x="112857" y="2662689"/>
                  <a:pt x="111552" y="2682259"/>
                </a:cubicBezTo>
                <a:cubicBezTo>
                  <a:pt x="108290" y="2724010"/>
                  <a:pt x="101114" y="2769022"/>
                  <a:pt x="127208" y="2806206"/>
                </a:cubicBezTo>
                <a:cubicBezTo>
                  <a:pt x="144170" y="2830343"/>
                  <a:pt x="148084" y="2856437"/>
                  <a:pt x="149388" y="2883836"/>
                </a:cubicBezTo>
                <a:cubicBezTo>
                  <a:pt x="150693" y="2909930"/>
                  <a:pt x="148736" y="2935372"/>
                  <a:pt x="150041" y="2961466"/>
                </a:cubicBezTo>
                <a:cubicBezTo>
                  <a:pt x="151345" y="2980384"/>
                  <a:pt x="144822" y="2988212"/>
                  <a:pt x="125904" y="2986255"/>
                </a:cubicBezTo>
                <a:cubicBezTo>
                  <a:pt x="112857" y="2984950"/>
                  <a:pt x="104376" y="2988864"/>
                  <a:pt x="103724" y="3004521"/>
                </a:cubicBezTo>
                <a:cubicBezTo>
                  <a:pt x="101114" y="3050185"/>
                  <a:pt x="108290" y="3093893"/>
                  <a:pt x="131123" y="3133686"/>
                </a:cubicBezTo>
                <a:cubicBezTo>
                  <a:pt x="136994" y="3144124"/>
                  <a:pt x="140908" y="3157823"/>
                  <a:pt x="141560" y="3169566"/>
                </a:cubicBezTo>
                <a:cubicBezTo>
                  <a:pt x="142865" y="3225016"/>
                  <a:pt x="142213" y="3280465"/>
                  <a:pt x="142213" y="3335915"/>
                </a:cubicBezTo>
                <a:cubicBezTo>
                  <a:pt x="142213" y="3368533"/>
                  <a:pt x="142213" y="3369837"/>
                  <a:pt x="109595" y="3371794"/>
                </a:cubicBezTo>
                <a:cubicBezTo>
                  <a:pt x="95896" y="3372447"/>
                  <a:pt x="91329" y="3377666"/>
                  <a:pt x="90024" y="3390713"/>
                </a:cubicBezTo>
                <a:cubicBezTo>
                  <a:pt x="86763" y="3444206"/>
                  <a:pt x="95243" y="3495089"/>
                  <a:pt x="120033" y="3543363"/>
                </a:cubicBezTo>
                <a:cubicBezTo>
                  <a:pt x="126556" y="3557062"/>
                  <a:pt x="131123" y="3573371"/>
                  <a:pt x="131123" y="3588375"/>
                </a:cubicBezTo>
                <a:cubicBezTo>
                  <a:pt x="130470" y="3667962"/>
                  <a:pt x="128513" y="3748201"/>
                  <a:pt x="126556" y="3827788"/>
                </a:cubicBezTo>
                <a:cubicBezTo>
                  <a:pt x="126556" y="3832355"/>
                  <a:pt x="125251" y="3836269"/>
                  <a:pt x="124599" y="3840183"/>
                </a:cubicBezTo>
                <a:cubicBezTo>
                  <a:pt x="93939" y="3846706"/>
                  <a:pt x="88720" y="3853882"/>
                  <a:pt x="95896" y="3885195"/>
                </a:cubicBezTo>
                <a:cubicBezTo>
                  <a:pt x="98505" y="3896937"/>
                  <a:pt x="105681" y="3907375"/>
                  <a:pt x="109595" y="3918465"/>
                </a:cubicBezTo>
                <a:cubicBezTo>
                  <a:pt x="114161" y="3930859"/>
                  <a:pt x="120685" y="3943254"/>
                  <a:pt x="120685" y="3956301"/>
                </a:cubicBezTo>
                <a:cubicBezTo>
                  <a:pt x="120033" y="4063287"/>
                  <a:pt x="118076" y="4170925"/>
                  <a:pt x="116771" y="4277911"/>
                </a:cubicBezTo>
                <a:cubicBezTo>
                  <a:pt x="116119" y="4341189"/>
                  <a:pt x="116119" y="4341189"/>
                  <a:pt x="53493" y="4341189"/>
                </a:cubicBezTo>
                <a:cubicBezTo>
                  <a:pt x="7828" y="4341189"/>
                  <a:pt x="7828" y="4341189"/>
                  <a:pt x="3262" y="4386853"/>
                </a:cubicBezTo>
                <a:cubicBezTo>
                  <a:pt x="3262" y="4388158"/>
                  <a:pt x="1957" y="4389462"/>
                  <a:pt x="0" y="4393377"/>
                </a:cubicBezTo>
                <a:cubicBezTo>
                  <a:pt x="0" y="4393377"/>
                  <a:pt x="3205002" y="4401205"/>
                  <a:pt x="5175755" y="4394029"/>
                </a:cubicBezTo>
                <a:cubicBezTo>
                  <a:pt x="5176407" y="4403814"/>
                  <a:pt x="5176407" y="4386201"/>
                  <a:pt x="5176407" y="4384896"/>
                </a:cubicBezTo>
                <a:close/>
                <a:moveTo>
                  <a:pt x="3969557" y="1112702"/>
                </a:moveTo>
                <a:cubicBezTo>
                  <a:pt x="3971514" y="1112702"/>
                  <a:pt x="3973471" y="1112702"/>
                  <a:pt x="3975428" y="1112702"/>
                </a:cubicBezTo>
                <a:cubicBezTo>
                  <a:pt x="3975428" y="1137491"/>
                  <a:pt x="3975428" y="1162281"/>
                  <a:pt x="3975428" y="1187722"/>
                </a:cubicBezTo>
                <a:cubicBezTo>
                  <a:pt x="3973471" y="1187722"/>
                  <a:pt x="3971514" y="1187722"/>
                  <a:pt x="3969557" y="1187722"/>
                </a:cubicBezTo>
                <a:cubicBezTo>
                  <a:pt x="3969557" y="1162933"/>
                  <a:pt x="3969557" y="1137491"/>
                  <a:pt x="3969557" y="1112702"/>
                </a:cubicBezTo>
                <a:close/>
                <a:moveTo>
                  <a:pt x="3691003" y="1189027"/>
                </a:moveTo>
                <a:cubicBezTo>
                  <a:pt x="3688394" y="1189027"/>
                  <a:pt x="3686437" y="1189027"/>
                  <a:pt x="3683827" y="1189027"/>
                </a:cubicBezTo>
                <a:cubicBezTo>
                  <a:pt x="3683827" y="1162933"/>
                  <a:pt x="3683827" y="1136839"/>
                  <a:pt x="3683827" y="1110745"/>
                </a:cubicBezTo>
                <a:cubicBezTo>
                  <a:pt x="3686437" y="1110745"/>
                  <a:pt x="3688394" y="1110745"/>
                  <a:pt x="3691003" y="1110745"/>
                </a:cubicBezTo>
                <a:cubicBezTo>
                  <a:pt x="3691003" y="1136839"/>
                  <a:pt x="3691003" y="1162933"/>
                  <a:pt x="3691003" y="1189027"/>
                </a:cubicBezTo>
                <a:close/>
                <a:moveTo>
                  <a:pt x="1133134" y="1125749"/>
                </a:moveTo>
                <a:cubicBezTo>
                  <a:pt x="1135091" y="1125749"/>
                  <a:pt x="1137048" y="1125749"/>
                  <a:pt x="1139005" y="1125749"/>
                </a:cubicBezTo>
                <a:cubicBezTo>
                  <a:pt x="1139005" y="1150538"/>
                  <a:pt x="1139005" y="1175328"/>
                  <a:pt x="1139005" y="1200769"/>
                </a:cubicBezTo>
                <a:cubicBezTo>
                  <a:pt x="1137048" y="1200769"/>
                  <a:pt x="1135091" y="1200769"/>
                  <a:pt x="1133134" y="1200769"/>
                </a:cubicBezTo>
                <a:cubicBezTo>
                  <a:pt x="1133134" y="1175980"/>
                  <a:pt x="1133134" y="1150538"/>
                  <a:pt x="1133134" y="1125749"/>
                </a:cubicBezTo>
                <a:close/>
                <a:moveTo>
                  <a:pt x="854580" y="1202074"/>
                </a:moveTo>
                <a:cubicBezTo>
                  <a:pt x="851971" y="1202074"/>
                  <a:pt x="850014" y="1202074"/>
                  <a:pt x="847404" y="1202074"/>
                </a:cubicBezTo>
                <a:cubicBezTo>
                  <a:pt x="847404" y="1175980"/>
                  <a:pt x="847404" y="1149886"/>
                  <a:pt x="847404" y="1123792"/>
                </a:cubicBezTo>
                <a:cubicBezTo>
                  <a:pt x="850014" y="1123792"/>
                  <a:pt x="851971" y="1123792"/>
                  <a:pt x="854580" y="1123792"/>
                </a:cubicBezTo>
                <a:cubicBezTo>
                  <a:pt x="854580" y="1149886"/>
                  <a:pt x="854580" y="1175980"/>
                  <a:pt x="854580" y="1202074"/>
                </a:cubicBezTo>
                <a:close/>
                <a:moveTo>
                  <a:pt x="187877" y="2990821"/>
                </a:moveTo>
                <a:cubicBezTo>
                  <a:pt x="185920" y="2990821"/>
                  <a:pt x="183963" y="2990821"/>
                  <a:pt x="182006" y="2990821"/>
                </a:cubicBezTo>
                <a:cubicBezTo>
                  <a:pt x="182006" y="2947766"/>
                  <a:pt x="182006" y="2904711"/>
                  <a:pt x="182006" y="2861656"/>
                </a:cubicBezTo>
                <a:cubicBezTo>
                  <a:pt x="183963" y="2861656"/>
                  <a:pt x="185920" y="2861656"/>
                  <a:pt x="187877" y="2861656"/>
                </a:cubicBezTo>
                <a:cubicBezTo>
                  <a:pt x="187877" y="2904711"/>
                  <a:pt x="187877" y="2947766"/>
                  <a:pt x="187877" y="2990821"/>
                </a:cubicBezTo>
                <a:close/>
                <a:moveTo>
                  <a:pt x="234846" y="2855785"/>
                </a:moveTo>
                <a:cubicBezTo>
                  <a:pt x="234846" y="2900797"/>
                  <a:pt x="234846" y="2946461"/>
                  <a:pt x="234846" y="2995388"/>
                </a:cubicBezTo>
                <a:cubicBezTo>
                  <a:pt x="220495" y="2978427"/>
                  <a:pt x="219190" y="2889707"/>
                  <a:pt x="234846" y="2855785"/>
                </a:cubicBezTo>
                <a:close/>
                <a:moveTo>
                  <a:pt x="251808" y="3379623"/>
                </a:moveTo>
                <a:cubicBezTo>
                  <a:pt x="213319" y="3386146"/>
                  <a:pt x="210057" y="3383537"/>
                  <a:pt x="210057" y="3347005"/>
                </a:cubicBezTo>
                <a:cubicBezTo>
                  <a:pt x="210057" y="3332001"/>
                  <a:pt x="208100" y="3316345"/>
                  <a:pt x="211362" y="3301993"/>
                </a:cubicBezTo>
                <a:cubicBezTo>
                  <a:pt x="213319" y="3292860"/>
                  <a:pt x="223104" y="3286336"/>
                  <a:pt x="229628" y="3278508"/>
                </a:cubicBezTo>
                <a:cubicBezTo>
                  <a:pt x="236803" y="3285684"/>
                  <a:pt x="249851" y="3291555"/>
                  <a:pt x="250503" y="3299384"/>
                </a:cubicBezTo>
                <a:cubicBezTo>
                  <a:pt x="253112" y="3326130"/>
                  <a:pt x="251808" y="3353529"/>
                  <a:pt x="251808" y="3379623"/>
                </a:cubicBezTo>
                <a:close/>
                <a:moveTo>
                  <a:pt x="279206" y="2990821"/>
                </a:moveTo>
                <a:cubicBezTo>
                  <a:pt x="277249" y="2990821"/>
                  <a:pt x="275292" y="2990821"/>
                  <a:pt x="273335" y="2990169"/>
                </a:cubicBezTo>
                <a:cubicBezTo>
                  <a:pt x="273335" y="2947766"/>
                  <a:pt x="273335" y="2904711"/>
                  <a:pt x="273335" y="2862308"/>
                </a:cubicBezTo>
                <a:cubicBezTo>
                  <a:pt x="275292" y="2862308"/>
                  <a:pt x="277249" y="2862308"/>
                  <a:pt x="279206" y="2862308"/>
                </a:cubicBezTo>
                <a:cubicBezTo>
                  <a:pt x="279206" y="2905363"/>
                  <a:pt x="279206" y="2947766"/>
                  <a:pt x="279206" y="2990821"/>
                </a:cubicBezTo>
                <a:close/>
                <a:moveTo>
                  <a:pt x="639957" y="3712322"/>
                </a:moveTo>
                <a:cubicBezTo>
                  <a:pt x="636695" y="3752768"/>
                  <a:pt x="639304" y="3794518"/>
                  <a:pt x="639304" y="3834964"/>
                </a:cubicBezTo>
                <a:cubicBezTo>
                  <a:pt x="639304" y="3845402"/>
                  <a:pt x="639304" y="3855839"/>
                  <a:pt x="624952" y="3855839"/>
                </a:cubicBezTo>
                <a:cubicBezTo>
                  <a:pt x="572764" y="3855839"/>
                  <a:pt x="520576" y="3855839"/>
                  <a:pt x="466431" y="3855839"/>
                </a:cubicBezTo>
                <a:cubicBezTo>
                  <a:pt x="466431" y="3792561"/>
                  <a:pt x="463169" y="3733197"/>
                  <a:pt x="467083" y="3674485"/>
                </a:cubicBezTo>
                <a:cubicBezTo>
                  <a:pt x="470345" y="3622950"/>
                  <a:pt x="507529" y="3589680"/>
                  <a:pt x="546018" y="3560324"/>
                </a:cubicBezTo>
                <a:cubicBezTo>
                  <a:pt x="549280" y="3557714"/>
                  <a:pt x="561022" y="3560324"/>
                  <a:pt x="565589" y="3564238"/>
                </a:cubicBezTo>
                <a:cubicBezTo>
                  <a:pt x="611253" y="3602727"/>
                  <a:pt x="644523" y="3647087"/>
                  <a:pt x="639957" y="3712322"/>
                </a:cubicBezTo>
                <a:close/>
                <a:moveTo>
                  <a:pt x="1092036" y="1125749"/>
                </a:moveTo>
                <a:cubicBezTo>
                  <a:pt x="1093993" y="1125749"/>
                  <a:pt x="1095950" y="1125749"/>
                  <a:pt x="1097907" y="1125749"/>
                </a:cubicBezTo>
                <a:cubicBezTo>
                  <a:pt x="1097907" y="1150538"/>
                  <a:pt x="1097907" y="1175980"/>
                  <a:pt x="1097907" y="1200769"/>
                </a:cubicBezTo>
                <a:cubicBezTo>
                  <a:pt x="1095950" y="1200769"/>
                  <a:pt x="1093993" y="1200769"/>
                  <a:pt x="1092036" y="1200769"/>
                </a:cubicBezTo>
                <a:cubicBezTo>
                  <a:pt x="1092036" y="1175328"/>
                  <a:pt x="1092036" y="1150538"/>
                  <a:pt x="1092036" y="1125749"/>
                </a:cubicBezTo>
                <a:close/>
                <a:moveTo>
                  <a:pt x="1059418" y="710854"/>
                </a:moveTo>
                <a:cubicBezTo>
                  <a:pt x="1060071" y="710854"/>
                  <a:pt x="1061376" y="710854"/>
                  <a:pt x="1062028" y="710854"/>
                </a:cubicBezTo>
                <a:cubicBezTo>
                  <a:pt x="1062028" y="727162"/>
                  <a:pt x="1062028" y="743471"/>
                  <a:pt x="1062028" y="759780"/>
                </a:cubicBezTo>
                <a:cubicBezTo>
                  <a:pt x="1061376" y="759780"/>
                  <a:pt x="1060071" y="759780"/>
                  <a:pt x="1059418" y="759780"/>
                </a:cubicBezTo>
                <a:cubicBezTo>
                  <a:pt x="1059418" y="743471"/>
                  <a:pt x="1059418" y="727162"/>
                  <a:pt x="1059418" y="710854"/>
                </a:cubicBezTo>
                <a:close/>
                <a:moveTo>
                  <a:pt x="1047024" y="1125749"/>
                </a:moveTo>
                <a:cubicBezTo>
                  <a:pt x="1048981" y="1125749"/>
                  <a:pt x="1050938" y="1125749"/>
                  <a:pt x="1052895" y="1125749"/>
                </a:cubicBezTo>
                <a:cubicBezTo>
                  <a:pt x="1052895" y="1150538"/>
                  <a:pt x="1052895" y="1175328"/>
                  <a:pt x="1052895" y="1200769"/>
                </a:cubicBezTo>
                <a:cubicBezTo>
                  <a:pt x="1050938" y="1200769"/>
                  <a:pt x="1048981" y="1200769"/>
                  <a:pt x="1047024" y="1200769"/>
                </a:cubicBezTo>
                <a:cubicBezTo>
                  <a:pt x="1047024" y="1175328"/>
                  <a:pt x="1047024" y="1150538"/>
                  <a:pt x="1047024" y="1125749"/>
                </a:cubicBezTo>
                <a:close/>
                <a:moveTo>
                  <a:pt x="1027453" y="708897"/>
                </a:moveTo>
                <a:cubicBezTo>
                  <a:pt x="1028758" y="708897"/>
                  <a:pt x="1029410" y="708897"/>
                  <a:pt x="1030715" y="708897"/>
                </a:cubicBezTo>
                <a:cubicBezTo>
                  <a:pt x="1030715" y="725858"/>
                  <a:pt x="1030715" y="742819"/>
                  <a:pt x="1030715" y="759780"/>
                </a:cubicBezTo>
                <a:cubicBezTo>
                  <a:pt x="1029410" y="759780"/>
                  <a:pt x="1028758" y="759780"/>
                  <a:pt x="1027453" y="759780"/>
                </a:cubicBezTo>
                <a:cubicBezTo>
                  <a:pt x="1027453" y="742819"/>
                  <a:pt x="1027453" y="725858"/>
                  <a:pt x="1027453" y="708897"/>
                </a:cubicBezTo>
                <a:close/>
                <a:moveTo>
                  <a:pt x="1000707" y="1125749"/>
                </a:moveTo>
                <a:cubicBezTo>
                  <a:pt x="1002664" y="1125749"/>
                  <a:pt x="1004621" y="1125749"/>
                  <a:pt x="1006578" y="1125749"/>
                </a:cubicBezTo>
                <a:cubicBezTo>
                  <a:pt x="1006578" y="1150538"/>
                  <a:pt x="1006578" y="1175328"/>
                  <a:pt x="1006578" y="1200117"/>
                </a:cubicBezTo>
                <a:cubicBezTo>
                  <a:pt x="1004621" y="1200117"/>
                  <a:pt x="1002664" y="1200117"/>
                  <a:pt x="1000707" y="1200117"/>
                </a:cubicBezTo>
                <a:cubicBezTo>
                  <a:pt x="1000707" y="1175328"/>
                  <a:pt x="1000707" y="1150538"/>
                  <a:pt x="1000707" y="1125749"/>
                </a:cubicBezTo>
                <a:close/>
                <a:moveTo>
                  <a:pt x="955042" y="1125749"/>
                </a:moveTo>
                <a:cubicBezTo>
                  <a:pt x="956999" y="1125749"/>
                  <a:pt x="958956" y="1125749"/>
                  <a:pt x="960913" y="1125749"/>
                </a:cubicBezTo>
                <a:cubicBezTo>
                  <a:pt x="960913" y="1150538"/>
                  <a:pt x="960913" y="1175980"/>
                  <a:pt x="960913" y="1200769"/>
                </a:cubicBezTo>
                <a:cubicBezTo>
                  <a:pt x="958956" y="1200769"/>
                  <a:pt x="956999" y="1200769"/>
                  <a:pt x="955042" y="1200117"/>
                </a:cubicBezTo>
                <a:cubicBezTo>
                  <a:pt x="955042" y="1175328"/>
                  <a:pt x="955042" y="1150538"/>
                  <a:pt x="955042" y="1125749"/>
                </a:cubicBezTo>
                <a:close/>
                <a:moveTo>
                  <a:pt x="947866" y="1404303"/>
                </a:moveTo>
                <a:cubicBezTo>
                  <a:pt x="948519" y="1372990"/>
                  <a:pt x="964175" y="1356029"/>
                  <a:pt x="990269" y="1356029"/>
                </a:cubicBezTo>
                <a:cubicBezTo>
                  <a:pt x="1016363" y="1356029"/>
                  <a:pt x="1031367" y="1373643"/>
                  <a:pt x="1032020" y="1404955"/>
                </a:cubicBezTo>
                <a:cubicBezTo>
                  <a:pt x="1032672" y="1429745"/>
                  <a:pt x="1032020" y="1455186"/>
                  <a:pt x="1032020" y="1479976"/>
                </a:cubicBezTo>
                <a:cubicBezTo>
                  <a:pt x="1032020" y="1504113"/>
                  <a:pt x="1031367" y="1528902"/>
                  <a:pt x="1032020" y="1553039"/>
                </a:cubicBezTo>
                <a:cubicBezTo>
                  <a:pt x="1032672" y="1568043"/>
                  <a:pt x="1026148" y="1572610"/>
                  <a:pt x="1011797" y="1572610"/>
                </a:cubicBezTo>
                <a:cubicBezTo>
                  <a:pt x="947214" y="1574567"/>
                  <a:pt x="947214" y="1575219"/>
                  <a:pt x="947214" y="1510636"/>
                </a:cubicBezTo>
                <a:cubicBezTo>
                  <a:pt x="947214" y="1476062"/>
                  <a:pt x="947214" y="1440182"/>
                  <a:pt x="947866" y="1404303"/>
                </a:cubicBezTo>
                <a:close/>
                <a:moveTo>
                  <a:pt x="907421" y="1126401"/>
                </a:moveTo>
                <a:cubicBezTo>
                  <a:pt x="907421" y="1151191"/>
                  <a:pt x="907421" y="1175328"/>
                  <a:pt x="907421" y="1202727"/>
                </a:cubicBezTo>
                <a:cubicBezTo>
                  <a:pt x="895678" y="1187722"/>
                  <a:pt x="894374" y="1144667"/>
                  <a:pt x="907421" y="1126401"/>
                </a:cubicBezTo>
                <a:close/>
                <a:moveTo>
                  <a:pt x="888502" y="2729881"/>
                </a:moveTo>
                <a:cubicBezTo>
                  <a:pt x="888502" y="2733795"/>
                  <a:pt x="884588" y="2737057"/>
                  <a:pt x="882631" y="2740318"/>
                </a:cubicBezTo>
                <a:cubicBezTo>
                  <a:pt x="879369" y="2737709"/>
                  <a:pt x="873498" y="2735100"/>
                  <a:pt x="873498" y="2732490"/>
                </a:cubicBezTo>
                <a:cubicBezTo>
                  <a:pt x="871541" y="2707701"/>
                  <a:pt x="870237" y="2682912"/>
                  <a:pt x="870237" y="2658122"/>
                </a:cubicBezTo>
                <a:cubicBezTo>
                  <a:pt x="870237" y="2655513"/>
                  <a:pt x="875455" y="2652251"/>
                  <a:pt x="878717" y="2649642"/>
                </a:cubicBezTo>
                <a:cubicBezTo>
                  <a:pt x="881979" y="2652903"/>
                  <a:pt x="887850" y="2656165"/>
                  <a:pt x="888502" y="2660079"/>
                </a:cubicBezTo>
                <a:cubicBezTo>
                  <a:pt x="889807" y="2671822"/>
                  <a:pt x="889155" y="2684216"/>
                  <a:pt x="889155" y="2695959"/>
                </a:cubicBezTo>
                <a:cubicBezTo>
                  <a:pt x="889155" y="2695959"/>
                  <a:pt x="889155" y="2695959"/>
                  <a:pt x="889807" y="2695959"/>
                </a:cubicBezTo>
                <a:cubicBezTo>
                  <a:pt x="889155" y="2707701"/>
                  <a:pt x="889155" y="2718791"/>
                  <a:pt x="888502" y="2729881"/>
                </a:cubicBezTo>
                <a:close/>
                <a:moveTo>
                  <a:pt x="947866" y="2731838"/>
                </a:moveTo>
                <a:cubicBezTo>
                  <a:pt x="947866" y="2734447"/>
                  <a:pt x="942647" y="2737709"/>
                  <a:pt x="939386" y="2740318"/>
                </a:cubicBezTo>
                <a:cubicBezTo>
                  <a:pt x="936776" y="2737709"/>
                  <a:pt x="932862" y="2735100"/>
                  <a:pt x="932862" y="2732490"/>
                </a:cubicBezTo>
                <a:cubicBezTo>
                  <a:pt x="932210" y="2705091"/>
                  <a:pt x="932862" y="2677693"/>
                  <a:pt x="932862" y="2650294"/>
                </a:cubicBezTo>
                <a:cubicBezTo>
                  <a:pt x="934819" y="2649642"/>
                  <a:pt x="936776" y="2648989"/>
                  <a:pt x="938733" y="2648989"/>
                </a:cubicBezTo>
                <a:cubicBezTo>
                  <a:pt x="941995" y="2652251"/>
                  <a:pt x="947214" y="2655513"/>
                  <a:pt x="947214" y="2659427"/>
                </a:cubicBezTo>
                <a:cubicBezTo>
                  <a:pt x="947866" y="2683564"/>
                  <a:pt x="947866" y="2707701"/>
                  <a:pt x="947866" y="2731838"/>
                </a:cubicBezTo>
                <a:close/>
                <a:moveTo>
                  <a:pt x="1002664" y="2729881"/>
                </a:moveTo>
                <a:cubicBezTo>
                  <a:pt x="1002011" y="2733795"/>
                  <a:pt x="997445" y="2737057"/>
                  <a:pt x="994836" y="2740318"/>
                </a:cubicBezTo>
                <a:cubicBezTo>
                  <a:pt x="992226" y="2737057"/>
                  <a:pt x="987660" y="2734447"/>
                  <a:pt x="987007" y="2731186"/>
                </a:cubicBezTo>
                <a:cubicBezTo>
                  <a:pt x="985703" y="2707049"/>
                  <a:pt x="985050" y="2682912"/>
                  <a:pt x="985050" y="2658775"/>
                </a:cubicBezTo>
                <a:cubicBezTo>
                  <a:pt x="985050" y="2655513"/>
                  <a:pt x="990269" y="2652903"/>
                  <a:pt x="992879" y="2649642"/>
                </a:cubicBezTo>
                <a:cubicBezTo>
                  <a:pt x="996140" y="2652903"/>
                  <a:pt x="1002011" y="2656165"/>
                  <a:pt x="1002664" y="2659427"/>
                </a:cubicBezTo>
                <a:cubicBezTo>
                  <a:pt x="1003969" y="2671169"/>
                  <a:pt x="1003316" y="2683564"/>
                  <a:pt x="1003316" y="2695306"/>
                </a:cubicBezTo>
                <a:cubicBezTo>
                  <a:pt x="1003316" y="2695306"/>
                  <a:pt x="1003316" y="2695306"/>
                  <a:pt x="1003316" y="2695306"/>
                </a:cubicBezTo>
                <a:cubicBezTo>
                  <a:pt x="1003316" y="2707049"/>
                  <a:pt x="1003969" y="2718791"/>
                  <a:pt x="1002664" y="2729881"/>
                </a:cubicBezTo>
                <a:close/>
                <a:moveTo>
                  <a:pt x="1036586" y="2341732"/>
                </a:moveTo>
                <a:cubicBezTo>
                  <a:pt x="1012449" y="2341732"/>
                  <a:pt x="988964" y="2342384"/>
                  <a:pt x="965480" y="2341080"/>
                </a:cubicBezTo>
                <a:cubicBezTo>
                  <a:pt x="960261" y="2340427"/>
                  <a:pt x="951780" y="2330642"/>
                  <a:pt x="951780" y="2325423"/>
                </a:cubicBezTo>
                <a:cubicBezTo>
                  <a:pt x="951128" y="2272583"/>
                  <a:pt x="951780" y="2219090"/>
                  <a:pt x="953738" y="2166249"/>
                </a:cubicBezTo>
                <a:cubicBezTo>
                  <a:pt x="955042" y="2140155"/>
                  <a:pt x="973308" y="2123846"/>
                  <a:pt x="996140" y="2124499"/>
                </a:cubicBezTo>
                <a:cubicBezTo>
                  <a:pt x="1018973" y="2125151"/>
                  <a:pt x="1035934" y="2141460"/>
                  <a:pt x="1035934" y="2168206"/>
                </a:cubicBezTo>
                <a:cubicBezTo>
                  <a:pt x="1037238" y="2224961"/>
                  <a:pt x="1036586" y="2282368"/>
                  <a:pt x="1036586" y="2341732"/>
                </a:cubicBezTo>
                <a:close/>
                <a:moveTo>
                  <a:pt x="976570" y="1938579"/>
                </a:moveTo>
                <a:cubicBezTo>
                  <a:pt x="956347" y="1938579"/>
                  <a:pt x="949171" y="1933360"/>
                  <a:pt x="951128" y="1913137"/>
                </a:cubicBezTo>
                <a:cubicBezTo>
                  <a:pt x="952433" y="1890305"/>
                  <a:pt x="951780" y="1867472"/>
                  <a:pt x="951780" y="1845293"/>
                </a:cubicBezTo>
                <a:cubicBezTo>
                  <a:pt x="951780" y="1821808"/>
                  <a:pt x="951128" y="1798323"/>
                  <a:pt x="951780" y="1774838"/>
                </a:cubicBezTo>
                <a:cubicBezTo>
                  <a:pt x="952433" y="1763749"/>
                  <a:pt x="953738" y="1752006"/>
                  <a:pt x="958304" y="1741569"/>
                </a:cubicBezTo>
                <a:cubicBezTo>
                  <a:pt x="966132" y="1723955"/>
                  <a:pt x="981136" y="1714822"/>
                  <a:pt x="1000707" y="1718084"/>
                </a:cubicBezTo>
                <a:cubicBezTo>
                  <a:pt x="1019625" y="1720693"/>
                  <a:pt x="1033977" y="1732436"/>
                  <a:pt x="1035281" y="1752006"/>
                </a:cubicBezTo>
                <a:cubicBezTo>
                  <a:pt x="1037891" y="1793757"/>
                  <a:pt x="1037891" y="1834855"/>
                  <a:pt x="1038543" y="1876605"/>
                </a:cubicBezTo>
                <a:cubicBezTo>
                  <a:pt x="1039195" y="1938579"/>
                  <a:pt x="1038543" y="1937274"/>
                  <a:pt x="976570" y="1938579"/>
                </a:cubicBezTo>
                <a:close/>
                <a:moveTo>
                  <a:pt x="1057461" y="2729229"/>
                </a:moveTo>
                <a:cubicBezTo>
                  <a:pt x="1057461" y="2733143"/>
                  <a:pt x="1052243" y="2737057"/>
                  <a:pt x="1049633" y="2740971"/>
                </a:cubicBezTo>
                <a:cubicBezTo>
                  <a:pt x="1047024" y="2737709"/>
                  <a:pt x="1041805" y="2735100"/>
                  <a:pt x="1041805" y="2731838"/>
                </a:cubicBezTo>
                <a:cubicBezTo>
                  <a:pt x="1041153" y="2705091"/>
                  <a:pt x="1041153" y="2678345"/>
                  <a:pt x="1041153" y="2651599"/>
                </a:cubicBezTo>
                <a:cubicBezTo>
                  <a:pt x="1043762" y="2650946"/>
                  <a:pt x="1046371" y="2649642"/>
                  <a:pt x="1049633" y="2648989"/>
                </a:cubicBezTo>
                <a:cubicBezTo>
                  <a:pt x="1052243" y="2654208"/>
                  <a:pt x="1056809" y="2658775"/>
                  <a:pt x="1057461" y="2663993"/>
                </a:cubicBezTo>
                <a:cubicBezTo>
                  <a:pt x="1058114" y="2685521"/>
                  <a:pt x="1058114" y="2707049"/>
                  <a:pt x="1057461" y="2729229"/>
                </a:cubicBezTo>
                <a:close/>
                <a:moveTo>
                  <a:pt x="1116825" y="2730533"/>
                </a:moveTo>
                <a:cubicBezTo>
                  <a:pt x="1116825" y="2733795"/>
                  <a:pt x="1112911" y="2737709"/>
                  <a:pt x="1110302" y="2740971"/>
                </a:cubicBezTo>
                <a:cubicBezTo>
                  <a:pt x="1107040" y="2737709"/>
                  <a:pt x="1101169" y="2734447"/>
                  <a:pt x="1101169" y="2731186"/>
                </a:cubicBezTo>
                <a:cubicBezTo>
                  <a:pt x="1099864" y="2719443"/>
                  <a:pt x="1100517" y="2707049"/>
                  <a:pt x="1100517" y="2692044"/>
                </a:cubicBezTo>
                <a:cubicBezTo>
                  <a:pt x="1099864" y="2684869"/>
                  <a:pt x="1097907" y="2675083"/>
                  <a:pt x="1098559" y="2665950"/>
                </a:cubicBezTo>
                <a:cubicBezTo>
                  <a:pt x="1099212" y="2660732"/>
                  <a:pt x="1103778" y="2655513"/>
                  <a:pt x="1107040" y="2650294"/>
                </a:cubicBezTo>
                <a:cubicBezTo>
                  <a:pt x="1110302" y="2654861"/>
                  <a:pt x="1116173" y="2658775"/>
                  <a:pt x="1116825" y="2663341"/>
                </a:cubicBezTo>
                <a:cubicBezTo>
                  <a:pt x="1117478" y="2684869"/>
                  <a:pt x="1117478" y="2707701"/>
                  <a:pt x="1116825" y="2730533"/>
                </a:cubicBezTo>
                <a:close/>
                <a:moveTo>
                  <a:pt x="1327535" y="3330696"/>
                </a:moveTo>
                <a:cubicBezTo>
                  <a:pt x="1313835" y="3332653"/>
                  <a:pt x="1299484" y="3331349"/>
                  <a:pt x="1277304" y="3331349"/>
                </a:cubicBezTo>
                <a:cubicBezTo>
                  <a:pt x="1287741" y="3303298"/>
                  <a:pt x="1296222" y="3279813"/>
                  <a:pt x="1304702" y="3256328"/>
                </a:cubicBezTo>
                <a:cubicBezTo>
                  <a:pt x="1309269" y="3256328"/>
                  <a:pt x="1313835" y="3256328"/>
                  <a:pt x="1318402" y="3256328"/>
                </a:cubicBezTo>
                <a:cubicBezTo>
                  <a:pt x="1325578" y="3276551"/>
                  <a:pt x="1333406" y="3296122"/>
                  <a:pt x="1338625" y="3316345"/>
                </a:cubicBezTo>
                <a:cubicBezTo>
                  <a:pt x="1339929" y="3320259"/>
                  <a:pt x="1332101" y="3330044"/>
                  <a:pt x="1327535" y="3330696"/>
                </a:cubicBezTo>
                <a:close/>
                <a:moveTo>
                  <a:pt x="1678500" y="3256328"/>
                </a:moveTo>
                <a:cubicBezTo>
                  <a:pt x="1682414" y="3256328"/>
                  <a:pt x="1686980" y="3256981"/>
                  <a:pt x="1690894" y="3256981"/>
                </a:cubicBezTo>
                <a:cubicBezTo>
                  <a:pt x="1697418" y="3275899"/>
                  <a:pt x="1705246" y="3294165"/>
                  <a:pt x="1710465" y="3313083"/>
                </a:cubicBezTo>
                <a:cubicBezTo>
                  <a:pt x="1715031" y="3328087"/>
                  <a:pt x="1707856" y="3335915"/>
                  <a:pt x="1691547" y="3334610"/>
                </a:cubicBezTo>
                <a:cubicBezTo>
                  <a:pt x="1679804" y="3333958"/>
                  <a:pt x="1668062" y="3334610"/>
                  <a:pt x="1649144" y="3334610"/>
                </a:cubicBezTo>
                <a:cubicBezTo>
                  <a:pt x="1660234" y="3304602"/>
                  <a:pt x="1669367" y="3280465"/>
                  <a:pt x="1678500" y="3256328"/>
                </a:cubicBezTo>
                <a:close/>
                <a:moveTo>
                  <a:pt x="1555205" y="3251110"/>
                </a:moveTo>
                <a:cubicBezTo>
                  <a:pt x="1576733" y="3275899"/>
                  <a:pt x="1586518" y="3296774"/>
                  <a:pt x="1585866" y="3322216"/>
                </a:cubicBezTo>
                <a:cubicBezTo>
                  <a:pt x="1585866" y="3326130"/>
                  <a:pt x="1578038" y="3333306"/>
                  <a:pt x="1573471" y="3333958"/>
                </a:cubicBezTo>
                <a:cubicBezTo>
                  <a:pt x="1559119" y="3335263"/>
                  <a:pt x="1544768" y="3334610"/>
                  <a:pt x="1523240" y="3334610"/>
                </a:cubicBezTo>
                <a:cubicBezTo>
                  <a:pt x="1534982" y="3304602"/>
                  <a:pt x="1544115" y="3280465"/>
                  <a:pt x="1555205" y="3251110"/>
                </a:cubicBezTo>
                <a:close/>
                <a:moveTo>
                  <a:pt x="1411036" y="3286989"/>
                </a:moveTo>
                <a:cubicBezTo>
                  <a:pt x="1414950" y="3276551"/>
                  <a:pt x="1422126" y="3266766"/>
                  <a:pt x="1428649" y="3254371"/>
                </a:cubicBezTo>
                <a:cubicBezTo>
                  <a:pt x="1449524" y="3273942"/>
                  <a:pt x="1457353" y="3294817"/>
                  <a:pt x="1458657" y="3317649"/>
                </a:cubicBezTo>
                <a:cubicBezTo>
                  <a:pt x="1458657" y="3322216"/>
                  <a:pt x="1450829" y="3330044"/>
                  <a:pt x="1445610" y="3331349"/>
                </a:cubicBezTo>
                <a:cubicBezTo>
                  <a:pt x="1402555" y="3338525"/>
                  <a:pt x="1394727" y="3328087"/>
                  <a:pt x="1411036" y="3286989"/>
                </a:cubicBezTo>
                <a:close/>
                <a:moveTo>
                  <a:pt x="1762001" y="4326837"/>
                </a:moveTo>
                <a:cubicBezTo>
                  <a:pt x="1762001" y="4346407"/>
                  <a:pt x="1756130" y="4352931"/>
                  <a:pt x="1735907" y="4352931"/>
                </a:cubicBezTo>
                <a:cubicBezTo>
                  <a:pt x="1621745" y="4352279"/>
                  <a:pt x="1507584" y="4352279"/>
                  <a:pt x="1393422" y="4352931"/>
                </a:cubicBezTo>
                <a:cubicBezTo>
                  <a:pt x="1371895" y="4352931"/>
                  <a:pt x="1364719" y="4347712"/>
                  <a:pt x="1364719" y="4324880"/>
                </a:cubicBezTo>
                <a:cubicBezTo>
                  <a:pt x="1366023" y="4207457"/>
                  <a:pt x="1367328" y="4090686"/>
                  <a:pt x="1364719" y="3973262"/>
                </a:cubicBezTo>
                <a:cubicBezTo>
                  <a:pt x="1362762" y="3896937"/>
                  <a:pt x="1386899" y="3830398"/>
                  <a:pt x="1435825" y="3774295"/>
                </a:cubicBezTo>
                <a:cubicBezTo>
                  <a:pt x="1470400" y="3734502"/>
                  <a:pt x="1510193" y="3698623"/>
                  <a:pt x="1548029" y="3661438"/>
                </a:cubicBezTo>
                <a:cubicBezTo>
                  <a:pt x="1557162" y="3652305"/>
                  <a:pt x="1566295" y="3649696"/>
                  <a:pt x="1578038" y="3658829"/>
                </a:cubicBezTo>
                <a:cubicBezTo>
                  <a:pt x="1643925" y="3711670"/>
                  <a:pt x="1703941" y="3769729"/>
                  <a:pt x="1737864" y="3848663"/>
                </a:cubicBezTo>
                <a:cubicBezTo>
                  <a:pt x="1750911" y="3879324"/>
                  <a:pt x="1758087" y="3913898"/>
                  <a:pt x="1760044" y="3947821"/>
                </a:cubicBezTo>
                <a:cubicBezTo>
                  <a:pt x="1763305" y="4007837"/>
                  <a:pt x="1761348" y="4067853"/>
                  <a:pt x="1761348" y="4127870"/>
                </a:cubicBezTo>
                <a:cubicBezTo>
                  <a:pt x="1761348" y="4127870"/>
                  <a:pt x="1761348" y="4127870"/>
                  <a:pt x="1761348" y="4127870"/>
                </a:cubicBezTo>
                <a:cubicBezTo>
                  <a:pt x="1761348" y="4194410"/>
                  <a:pt x="1760696" y="4260297"/>
                  <a:pt x="1762001" y="4326837"/>
                </a:cubicBezTo>
                <a:close/>
                <a:moveTo>
                  <a:pt x="1769177" y="3336568"/>
                </a:moveTo>
                <a:cubicBezTo>
                  <a:pt x="1780919" y="3305255"/>
                  <a:pt x="1789399" y="3281118"/>
                  <a:pt x="1798532" y="3256981"/>
                </a:cubicBezTo>
                <a:cubicBezTo>
                  <a:pt x="1801794" y="3257633"/>
                  <a:pt x="1804403" y="3257633"/>
                  <a:pt x="1807665" y="3258285"/>
                </a:cubicBezTo>
                <a:cubicBezTo>
                  <a:pt x="1811579" y="3263504"/>
                  <a:pt x="1817451" y="3268723"/>
                  <a:pt x="1818755" y="3274594"/>
                </a:cubicBezTo>
                <a:cubicBezTo>
                  <a:pt x="1823974" y="3292860"/>
                  <a:pt x="1827236" y="3311778"/>
                  <a:pt x="1831150" y="3330696"/>
                </a:cubicBezTo>
                <a:cubicBezTo>
                  <a:pt x="1812884" y="3332001"/>
                  <a:pt x="1794618" y="3333958"/>
                  <a:pt x="1769177" y="3336568"/>
                </a:cubicBezTo>
                <a:close/>
                <a:moveTo>
                  <a:pt x="2115575" y="4289653"/>
                </a:moveTo>
                <a:cubicBezTo>
                  <a:pt x="2084914" y="4289001"/>
                  <a:pt x="2054906" y="4289001"/>
                  <a:pt x="2024246" y="4289653"/>
                </a:cubicBezTo>
                <a:cubicBezTo>
                  <a:pt x="2009242" y="4290305"/>
                  <a:pt x="2004675" y="4283782"/>
                  <a:pt x="2004675" y="4269430"/>
                </a:cubicBezTo>
                <a:cubicBezTo>
                  <a:pt x="2005328" y="4209414"/>
                  <a:pt x="2004675" y="4149397"/>
                  <a:pt x="2004675" y="4089381"/>
                </a:cubicBezTo>
                <a:cubicBezTo>
                  <a:pt x="2004675" y="4032626"/>
                  <a:pt x="2004675" y="3975219"/>
                  <a:pt x="2004675" y="3918465"/>
                </a:cubicBezTo>
                <a:cubicBezTo>
                  <a:pt x="2004675" y="3878019"/>
                  <a:pt x="2032726" y="3849316"/>
                  <a:pt x="2070563" y="3849316"/>
                </a:cubicBezTo>
                <a:cubicBezTo>
                  <a:pt x="2106442" y="3849316"/>
                  <a:pt x="2133189" y="3876062"/>
                  <a:pt x="2133841" y="3915855"/>
                </a:cubicBezTo>
                <a:cubicBezTo>
                  <a:pt x="2134493" y="4033931"/>
                  <a:pt x="2133841" y="4151354"/>
                  <a:pt x="2134493" y="4269430"/>
                </a:cubicBezTo>
                <a:cubicBezTo>
                  <a:pt x="2135146" y="4283129"/>
                  <a:pt x="2131232" y="4290305"/>
                  <a:pt x="2115575" y="4289653"/>
                </a:cubicBezTo>
                <a:close/>
                <a:moveTo>
                  <a:pt x="2336070" y="4287044"/>
                </a:moveTo>
                <a:cubicBezTo>
                  <a:pt x="2305409" y="4286391"/>
                  <a:pt x="2275401" y="4286391"/>
                  <a:pt x="2244741" y="4286391"/>
                </a:cubicBezTo>
                <a:cubicBezTo>
                  <a:pt x="2229084" y="4286391"/>
                  <a:pt x="2223213" y="4280520"/>
                  <a:pt x="2223865" y="4264864"/>
                </a:cubicBezTo>
                <a:cubicBezTo>
                  <a:pt x="2224518" y="4205500"/>
                  <a:pt x="2223865" y="4146135"/>
                  <a:pt x="2223865" y="4087424"/>
                </a:cubicBezTo>
                <a:cubicBezTo>
                  <a:pt x="2223865" y="4030017"/>
                  <a:pt x="2223865" y="3971958"/>
                  <a:pt x="2223865" y="3914551"/>
                </a:cubicBezTo>
                <a:cubicBezTo>
                  <a:pt x="2223865" y="3874757"/>
                  <a:pt x="2248655" y="3848663"/>
                  <a:pt x="2285839" y="3848011"/>
                </a:cubicBezTo>
                <a:cubicBezTo>
                  <a:pt x="2323675" y="3847359"/>
                  <a:pt x="2351726" y="3871496"/>
                  <a:pt x="2352379" y="3910637"/>
                </a:cubicBezTo>
                <a:cubicBezTo>
                  <a:pt x="2353683" y="4030669"/>
                  <a:pt x="2353031" y="4150702"/>
                  <a:pt x="2353031" y="4270735"/>
                </a:cubicBezTo>
                <a:cubicBezTo>
                  <a:pt x="2353683" y="4282477"/>
                  <a:pt x="2348464" y="4287044"/>
                  <a:pt x="2336070" y="4287044"/>
                </a:cubicBezTo>
                <a:close/>
                <a:moveTo>
                  <a:pt x="2550693" y="4289653"/>
                </a:moveTo>
                <a:cubicBezTo>
                  <a:pt x="2521337" y="4288348"/>
                  <a:pt x="2491329" y="4289001"/>
                  <a:pt x="2461973" y="4289653"/>
                </a:cubicBezTo>
                <a:cubicBezTo>
                  <a:pt x="2448274" y="4289653"/>
                  <a:pt x="2443055" y="4285086"/>
                  <a:pt x="2443055" y="4271387"/>
                </a:cubicBezTo>
                <a:cubicBezTo>
                  <a:pt x="2443708" y="4152007"/>
                  <a:pt x="2443055" y="4032626"/>
                  <a:pt x="2443708" y="3913246"/>
                </a:cubicBezTo>
                <a:cubicBezTo>
                  <a:pt x="2443708" y="3875410"/>
                  <a:pt x="2471107" y="3849316"/>
                  <a:pt x="2506333" y="3848663"/>
                </a:cubicBezTo>
                <a:cubicBezTo>
                  <a:pt x="2542213" y="3848663"/>
                  <a:pt x="2570916" y="3875410"/>
                  <a:pt x="2572221" y="3913246"/>
                </a:cubicBezTo>
                <a:cubicBezTo>
                  <a:pt x="2573526" y="3972610"/>
                  <a:pt x="2572221" y="4031974"/>
                  <a:pt x="2572221" y="4091338"/>
                </a:cubicBezTo>
                <a:cubicBezTo>
                  <a:pt x="2572221" y="4091338"/>
                  <a:pt x="2572221" y="4091338"/>
                  <a:pt x="2572221" y="4091338"/>
                </a:cubicBezTo>
                <a:cubicBezTo>
                  <a:pt x="2572221" y="4150050"/>
                  <a:pt x="2571569" y="4208109"/>
                  <a:pt x="2572221" y="4266820"/>
                </a:cubicBezTo>
                <a:cubicBezTo>
                  <a:pt x="2572873" y="4283782"/>
                  <a:pt x="2568307" y="4290305"/>
                  <a:pt x="2550693" y="4289653"/>
                </a:cubicBezTo>
                <a:close/>
                <a:moveTo>
                  <a:pt x="2759446" y="4281824"/>
                </a:moveTo>
                <a:cubicBezTo>
                  <a:pt x="2731395" y="4281172"/>
                  <a:pt x="2703343" y="4281172"/>
                  <a:pt x="2675292" y="4281824"/>
                </a:cubicBezTo>
                <a:cubicBezTo>
                  <a:pt x="2660288" y="4281824"/>
                  <a:pt x="2653112" y="4277911"/>
                  <a:pt x="2653112" y="4260950"/>
                </a:cubicBezTo>
                <a:cubicBezTo>
                  <a:pt x="2653765" y="4142874"/>
                  <a:pt x="2653112" y="4025450"/>
                  <a:pt x="2653765" y="3907375"/>
                </a:cubicBezTo>
                <a:cubicBezTo>
                  <a:pt x="2653765" y="3868234"/>
                  <a:pt x="2680511" y="3842792"/>
                  <a:pt x="2717695" y="3842792"/>
                </a:cubicBezTo>
                <a:cubicBezTo>
                  <a:pt x="2756184" y="3842792"/>
                  <a:pt x="2782278" y="3868886"/>
                  <a:pt x="2782930" y="3909332"/>
                </a:cubicBezTo>
                <a:cubicBezTo>
                  <a:pt x="2783583" y="3967391"/>
                  <a:pt x="2782930" y="4024798"/>
                  <a:pt x="2782930" y="4082857"/>
                </a:cubicBezTo>
                <a:cubicBezTo>
                  <a:pt x="2782930" y="4141569"/>
                  <a:pt x="2782278" y="4199628"/>
                  <a:pt x="2783583" y="4258340"/>
                </a:cubicBezTo>
                <a:cubicBezTo>
                  <a:pt x="2783583" y="4275954"/>
                  <a:pt x="2777059" y="4282477"/>
                  <a:pt x="2759446" y="4281824"/>
                </a:cubicBezTo>
                <a:close/>
                <a:moveTo>
                  <a:pt x="3338081" y="3290903"/>
                </a:moveTo>
                <a:cubicBezTo>
                  <a:pt x="3341343" y="3279813"/>
                  <a:pt x="3349171" y="3270028"/>
                  <a:pt x="3356999" y="3255024"/>
                </a:cubicBezTo>
                <a:cubicBezTo>
                  <a:pt x="3377875" y="3276551"/>
                  <a:pt x="3385703" y="3297427"/>
                  <a:pt x="3385703" y="3320911"/>
                </a:cubicBezTo>
                <a:cubicBezTo>
                  <a:pt x="3385703" y="3325478"/>
                  <a:pt x="3377222" y="3333958"/>
                  <a:pt x="3372656" y="3333958"/>
                </a:cubicBezTo>
                <a:cubicBezTo>
                  <a:pt x="3324382" y="3334610"/>
                  <a:pt x="3321772" y="3340482"/>
                  <a:pt x="3338081" y="3290903"/>
                </a:cubicBezTo>
                <a:close/>
                <a:moveTo>
                  <a:pt x="3213482" y="3291555"/>
                </a:moveTo>
                <a:cubicBezTo>
                  <a:pt x="3217396" y="3279161"/>
                  <a:pt x="3225224" y="3268723"/>
                  <a:pt x="3233053" y="3253719"/>
                </a:cubicBezTo>
                <a:cubicBezTo>
                  <a:pt x="3252623" y="3275899"/>
                  <a:pt x="3260451" y="3296774"/>
                  <a:pt x="3261104" y="3320911"/>
                </a:cubicBezTo>
                <a:cubicBezTo>
                  <a:pt x="3261104" y="3325478"/>
                  <a:pt x="3253276" y="3333958"/>
                  <a:pt x="3248709" y="3333958"/>
                </a:cubicBezTo>
                <a:cubicBezTo>
                  <a:pt x="3203697" y="3334610"/>
                  <a:pt x="3195869" y="3340482"/>
                  <a:pt x="3213482" y="3291555"/>
                </a:cubicBezTo>
                <a:close/>
                <a:moveTo>
                  <a:pt x="3078445" y="3307864"/>
                </a:moveTo>
                <a:cubicBezTo>
                  <a:pt x="3084317" y="3290251"/>
                  <a:pt x="3092145" y="3273942"/>
                  <a:pt x="3098668" y="3256328"/>
                </a:cubicBezTo>
                <a:cubicBezTo>
                  <a:pt x="3101930" y="3256328"/>
                  <a:pt x="3105192" y="3256328"/>
                  <a:pt x="3108454" y="3256328"/>
                </a:cubicBezTo>
                <a:cubicBezTo>
                  <a:pt x="3114325" y="3267418"/>
                  <a:pt x="3122153" y="3277856"/>
                  <a:pt x="3126719" y="3288946"/>
                </a:cubicBezTo>
                <a:cubicBezTo>
                  <a:pt x="3141071" y="3326130"/>
                  <a:pt x="3135852" y="3332001"/>
                  <a:pt x="3096711" y="3331349"/>
                </a:cubicBezTo>
                <a:cubicBezTo>
                  <a:pt x="3078445" y="3331349"/>
                  <a:pt x="3073227" y="3322868"/>
                  <a:pt x="3078445" y="3307864"/>
                </a:cubicBezTo>
                <a:close/>
                <a:moveTo>
                  <a:pt x="3003425" y="3330696"/>
                </a:moveTo>
                <a:cubicBezTo>
                  <a:pt x="2989073" y="3332001"/>
                  <a:pt x="2974069" y="3331349"/>
                  <a:pt x="2951889" y="3331349"/>
                </a:cubicBezTo>
                <a:cubicBezTo>
                  <a:pt x="2962327" y="3302645"/>
                  <a:pt x="2970807" y="3279161"/>
                  <a:pt x="2979940" y="3255676"/>
                </a:cubicBezTo>
                <a:cubicBezTo>
                  <a:pt x="2984507" y="3255676"/>
                  <a:pt x="2989073" y="3255676"/>
                  <a:pt x="2993640" y="3255676"/>
                </a:cubicBezTo>
                <a:cubicBezTo>
                  <a:pt x="3000816" y="3276551"/>
                  <a:pt x="3008644" y="3296774"/>
                  <a:pt x="3014515" y="3318302"/>
                </a:cubicBezTo>
                <a:cubicBezTo>
                  <a:pt x="3014515" y="3321563"/>
                  <a:pt x="3007339" y="3330044"/>
                  <a:pt x="3003425" y="3330696"/>
                </a:cubicBezTo>
                <a:close/>
                <a:moveTo>
                  <a:pt x="3435934" y="4018927"/>
                </a:moveTo>
                <a:cubicBezTo>
                  <a:pt x="3436586" y="4055459"/>
                  <a:pt x="3435934" y="4091990"/>
                  <a:pt x="3435934" y="4128522"/>
                </a:cubicBezTo>
                <a:cubicBezTo>
                  <a:pt x="3435934" y="4128522"/>
                  <a:pt x="3435934" y="4128522"/>
                  <a:pt x="3435934" y="4128522"/>
                </a:cubicBezTo>
                <a:cubicBezTo>
                  <a:pt x="3435934" y="4195714"/>
                  <a:pt x="3435282" y="4262254"/>
                  <a:pt x="3435934" y="4329446"/>
                </a:cubicBezTo>
                <a:cubicBezTo>
                  <a:pt x="3435934" y="4347060"/>
                  <a:pt x="3431368" y="4353583"/>
                  <a:pt x="3412449" y="4352931"/>
                </a:cubicBezTo>
                <a:cubicBezTo>
                  <a:pt x="3296331" y="4352279"/>
                  <a:pt x="3179560" y="4352279"/>
                  <a:pt x="3063441" y="4352931"/>
                </a:cubicBezTo>
                <a:cubicBezTo>
                  <a:pt x="3045828" y="4352931"/>
                  <a:pt x="3039304" y="4348364"/>
                  <a:pt x="3039304" y="4330099"/>
                </a:cubicBezTo>
                <a:cubicBezTo>
                  <a:pt x="3039957" y="4200933"/>
                  <a:pt x="3039304" y="4071768"/>
                  <a:pt x="3039957" y="3942602"/>
                </a:cubicBezTo>
                <a:cubicBezTo>
                  <a:pt x="3039957" y="3879324"/>
                  <a:pt x="3066703" y="3825178"/>
                  <a:pt x="3106497" y="3778862"/>
                </a:cubicBezTo>
                <a:cubicBezTo>
                  <a:pt x="3142376" y="3737111"/>
                  <a:pt x="3184126" y="3699927"/>
                  <a:pt x="3224572" y="3662091"/>
                </a:cubicBezTo>
                <a:cubicBezTo>
                  <a:pt x="3229139" y="3657525"/>
                  <a:pt x="3243490" y="3655567"/>
                  <a:pt x="3248057" y="3658829"/>
                </a:cubicBezTo>
                <a:cubicBezTo>
                  <a:pt x="3332862" y="3724717"/>
                  <a:pt x="3408535" y="3798432"/>
                  <a:pt x="3431368" y="3908680"/>
                </a:cubicBezTo>
                <a:cubicBezTo>
                  <a:pt x="3439195" y="3943254"/>
                  <a:pt x="3435282" y="3981743"/>
                  <a:pt x="3435934" y="4018927"/>
                </a:cubicBezTo>
                <a:close/>
                <a:moveTo>
                  <a:pt x="3495950" y="3333306"/>
                </a:moveTo>
                <a:cubicBezTo>
                  <a:pt x="3481598" y="3333958"/>
                  <a:pt x="3467899" y="3332001"/>
                  <a:pt x="3453547" y="3330696"/>
                </a:cubicBezTo>
                <a:cubicBezTo>
                  <a:pt x="3454852" y="3317649"/>
                  <a:pt x="3454852" y="3303950"/>
                  <a:pt x="3458766" y="3291555"/>
                </a:cubicBezTo>
                <a:cubicBezTo>
                  <a:pt x="3462680" y="3279161"/>
                  <a:pt x="3470509" y="3268071"/>
                  <a:pt x="3476380" y="3256328"/>
                </a:cubicBezTo>
                <a:cubicBezTo>
                  <a:pt x="3479641" y="3256328"/>
                  <a:pt x="3482903" y="3256328"/>
                  <a:pt x="3486165" y="3255676"/>
                </a:cubicBezTo>
                <a:cubicBezTo>
                  <a:pt x="3493341" y="3277204"/>
                  <a:pt x="3500517" y="3298731"/>
                  <a:pt x="3506388" y="3320259"/>
                </a:cubicBezTo>
                <a:cubicBezTo>
                  <a:pt x="3507692" y="3324173"/>
                  <a:pt x="3499864" y="3333306"/>
                  <a:pt x="3495950" y="3333306"/>
                </a:cubicBezTo>
                <a:close/>
                <a:moveTo>
                  <a:pt x="3718402" y="2731186"/>
                </a:moveTo>
                <a:cubicBezTo>
                  <a:pt x="3718402" y="2734447"/>
                  <a:pt x="3713836" y="2737709"/>
                  <a:pt x="3710574" y="2740318"/>
                </a:cubicBezTo>
                <a:cubicBezTo>
                  <a:pt x="3709921" y="2740971"/>
                  <a:pt x="3704050" y="2737709"/>
                  <a:pt x="3704050" y="2736404"/>
                </a:cubicBezTo>
                <a:cubicBezTo>
                  <a:pt x="3703398" y="2707701"/>
                  <a:pt x="3704050" y="2679650"/>
                  <a:pt x="3704050" y="2650946"/>
                </a:cubicBezTo>
                <a:cubicBezTo>
                  <a:pt x="3708617" y="2650946"/>
                  <a:pt x="3712531" y="2650946"/>
                  <a:pt x="3717097" y="2650946"/>
                </a:cubicBezTo>
                <a:cubicBezTo>
                  <a:pt x="3717750" y="2662689"/>
                  <a:pt x="3719706" y="2675083"/>
                  <a:pt x="3719706" y="2686826"/>
                </a:cubicBezTo>
                <a:cubicBezTo>
                  <a:pt x="3719706" y="2701177"/>
                  <a:pt x="3719706" y="2716182"/>
                  <a:pt x="3718402" y="2731186"/>
                </a:cubicBezTo>
                <a:close/>
                <a:moveTo>
                  <a:pt x="3863876" y="695850"/>
                </a:moveTo>
                <a:cubicBezTo>
                  <a:pt x="3865181" y="695850"/>
                  <a:pt x="3865833" y="695850"/>
                  <a:pt x="3867138" y="695850"/>
                </a:cubicBezTo>
                <a:cubicBezTo>
                  <a:pt x="3867138" y="712811"/>
                  <a:pt x="3867138" y="729772"/>
                  <a:pt x="3867138" y="746733"/>
                </a:cubicBezTo>
                <a:cubicBezTo>
                  <a:pt x="3865833" y="746733"/>
                  <a:pt x="3865181" y="746733"/>
                  <a:pt x="3863876" y="746733"/>
                </a:cubicBezTo>
                <a:cubicBezTo>
                  <a:pt x="3863876" y="729772"/>
                  <a:pt x="3863876" y="712811"/>
                  <a:pt x="3863876" y="695850"/>
                </a:cubicBezTo>
                <a:close/>
                <a:moveTo>
                  <a:pt x="3837130" y="1112702"/>
                </a:moveTo>
                <a:cubicBezTo>
                  <a:pt x="3839087" y="1112702"/>
                  <a:pt x="3841044" y="1112702"/>
                  <a:pt x="3843001" y="1112702"/>
                </a:cubicBezTo>
                <a:cubicBezTo>
                  <a:pt x="3843001" y="1137491"/>
                  <a:pt x="3843001" y="1162281"/>
                  <a:pt x="3843001" y="1187070"/>
                </a:cubicBezTo>
                <a:cubicBezTo>
                  <a:pt x="3841044" y="1187070"/>
                  <a:pt x="3839087" y="1187070"/>
                  <a:pt x="3837130" y="1187070"/>
                </a:cubicBezTo>
                <a:cubicBezTo>
                  <a:pt x="3837130" y="1162281"/>
                  <a:pt x="3837130" y="1137491"/>
                  <a:pt x="3837130" y="1112702"/>
                </a:cubicBezTo>
                <a:close/>
                <a:moveTo>
                  <a:pt x="3791465" y="1112702"/>
                </a:moveTo>
                <a:cubicBezTo>
                  <a:pt x="3793423" y="1112702"/>
                  <a:pt x="3795379" y="1112702"/>
                  <a:pt x="3797336" y="1112702"/>
                </a:cubicBezTo>
                <a:cubicBezTo>
                  <a:pt x="3797336" y="1137491"/>
                  <a:pt x="3797336" y="1162933"/>
                  <a:pt x="3797336" y="1187722"/>
                </a:cubicBezTo>
                <a:cubicBezTo>
                  <a:pt x="3795379" y="1187722"/>
                  <a:pt x="3793423" y="1187722"/>
                  <a:pt x="3791465" y="1187070"/>
                </a:cubicBezTo>
                <a:cubicBezTo>
                  <a:pt x="3791465" y="1162281"/>
                  <a:pt x="3791465" y="1137491"/>
                  <a:pt x="3791465" y="1112702"/>
                </a:cubicBezTo>
                <a:close/>
                <a:moveTo>
                  <a:pt x="3784289" y="1391256"/>
                </a:moveTo>
                <a:cubicBezTo>
                  <a:pt x="3784942" y="1359943"/>
                  <a:pt x="3800598" y="1342982"/>
                  <a:pt x="3826692" y="1342982"/>
                </a:cubicBezTo>
                <a:cubicBezTo>
                  <a:pt x="3852786" y="1342982"/>
                  <a:pt x="3867790" y="1360596"/>
                  <a:pt x="3868443" y="1391908"/>
                </a:cubicBezTo>
                <a:cubicBezTo>
                  <a:pt x="3869095" y="1416698"/>
                  <a:pt x="3868443" y="1442139"/>
                  <a:pt x="3868443" y="1466929"/>
                </a:cubicBezTo>
                <a:cubicBezTo>
                  <a:pt x="3868443" y="1491066"/>
                  <a:pt x="3867790" y="1515855"/>
                  <a:pt x="3868443" y="1539992"/>
                </a:cubicBezTo>
                <a:cubicBezTo>
                  <a:pt x="3869095" y="1554996"/>
                  <a:pt x="3862572" y="1559563"/>
                  <a:pt x="3848220" y="1559563"/>
                </a:cubicBezTo>
                <a:cubicBezTo>
                  <a:pt x="3783637" y="1561520"/>
                  <a:pt x="3783637" y="1562172"/>
                  <a:pt x="3783637" y="1497589"/>
                </a:cubicBezTo>
                <a:cubicBezTo>
                  <a:pt x="3783637" y="1463015"/>
                  <a:pt x="3783637" y="1427135"/>
                  <a:pt x="3784289" y="1391256"/>
                </a:cubicBezTo>
                <a:close/>
                <a:moveTo>
                  <a:pt x="3783637" y="1770272"/>
                </a:moveTo>
                <a:cubicBezTo>
                  <a:pt x="3783637" y="1737002"/>
                  <a:pt x="3799293" y="1718084"/>
                  <a:pt x="3824735" y="1717432"/>
                </a:cubicBezTo>
                <a:cubicBezTo>
                  <a:pt x="3852134" y="1716779"/>
                  <a:pt x="3867790" y="1735697"/>
                  <a:pt x="3868443" y="1769620"/>
                </a:cubicBezTo>
                <a:cubicBezTo>
                  <a:pt x="3868443" y="1793104"/>
                  <a:pt x="3868443" y="1816589"/>
                  <a:pt x="3868443" y="1840074"/>
                </a:cubicBezTo>
                <a:cubicBezTo>
                  <a:pt x="3868443" y="1866168"/>
                  <a:pt x="3867790" y="1891610"/>
                  <a:pt x="3868443" y="1917704"/>
                </a:cubicBezTo>
                <a:cubicBezTo>
                  <a:pt x="3869095" y="1932055"/>
                  <a:pt x="3864529" y="1937926"/>
                  <a:pt x="3849525" y="1938579"/>
                </a:cubicBezTo>
                <a:cubicBezTo>
                  <a:pt x="3784289" y="1940536"/>
                  <a:pt x="3784289" y="1941188"/>
                  <a:pt x="3783637" y="1875301"/>
                </a:cubicBezTo>
                <a:cubicBezTo>
                  <a:pt x="3783637" y="1840074"/>
                  <a:pt x="3783637" y="1804847"/>
                  <a:pt x="3783637" y="1770272"/>
                </a:cubicBezTo>
                <a:close/>
                <a:moveTo>
                  <a:pt x="3743844" y="1189680"/>
                </a:moveTo>
                <a:cubicBezTo>
                  <a:pt x="3732101" y="1174675"/>
                  <a:pt x="3731449" y="1131620"/>
                  <a:pt x="3743844" y="1113354"/>
                </a:cubicBezTo>
                <a:cubicBezTo>
                  <a:pt x="3743844" y="1138144"/>
                  <a:pt x="3743844" y="1162281"/>
                  <a:pt x="3743844" y="1189680"/>
                </a:cubicBezTo>
                <a:close/>
                <a:moveTo>
                  <a:pt x="3777766" y="2730533"/>
                </a:moveTo>
                <a:cubicBezTo>
                  <a:pt x="3777766" y="2733795"/>
                  <a:pt x="3773199" y="2737057"/>
                  <a:pt x="3771242" y="2740971"/>
                </a:cubicBezTo>
                <a:cubicBezTo>
                  <a:pt x="3768633" y="2739014"/>
                  <a:pt x="3763414" y="2737057"/>
                  <a:pt x="3763414" y="2735100"/>
                </a:cubicBezTo>
                <a:cubicBezTo>
                  <a:pt x="3762762" y="2707049"/>
                  <a:pt x="3762762" y="2678997"/>
                  <a:pt x="3762762" y="2650946"/>
                </a:cubicBezTo>
                <a:cubicBezTo>
                  <a:pt x="3766676" y="2650946"/>
                  <a:pt x="3769938" y="2650294"/>
                  <a:pt x="3773852" y="2650294"/>
                </a:cubicBezTo>
                <a:cubicBezTo>
                  <a:pt x="3775156" y="2658122"/>
                  <a:pt x="3777766" y="2665950"/>
                  <a:pt x="3778418" y="2674431"/>
                </a:cubicBezTo>
                <a:cubicBezTo>
                  <a:pt x="3778418" y="2692697"/>
                  <a:pt x="3778418" y="2711615"/>
                  <a:pt x="3777766" y="2730533"/>
                </a:cubicBezTo>
                <a:close/>
                <a:moveTo>
                  <a:pt x="3833216" y="2729881"/>
                </a:moveTo>
                <a:cubicBezTo>
                  <a:pt x="3832564" y="2733795"/>
                  <a:pt x="3827997" y="2737057"/>
                  <a:pt x="3824735" y="2740318"/>
                </a:cubicBezTo>
                <a:cubicBezTo>
                  <a:pt x="3822126" y="2737057"/>
                  <a:pt x="3817559" y="2733795"/>
                  <a:pt x="3817559" y="2730533"/>
                </a:cubicBezTo>
                <a:cubicBezTo>
                  <a:pt x="3816907" y="2707049"/>
                  <a:pt x="3816255" y="2683564"/>
                  <a:pt x="3816907" y="2660079"/>
                </a:cubicBezTo>
                <a:cubicBezTo>
                  <a:pt x="3816907" y="2656818"/>
                  <a:pt x="3821474" y="2653556"/>
                  <a:pt x="3824083" y="2650294"/>
                </a:cubicBezTo>
                <a:cubicBezTo>
                  <a:pt x="3826692" y="2652903"/>
                  <a:pt x="3831911" y="2656165"/>
                  <a:pt x="3832564" y="2658775"/>
                </a:cubicBezTo>
                <a:cubicBezTo>
                  <a:pt x="3833216" y="2671822"/>
                  <a:pt x="3833216" y="2684216"/>
                  <a:pt x="3833216" y="2697263"/>
                </a:cubicBezTo>
                <a:cubicBezTo>
                  <a:pt x="3833216" y="2697263"/>
                  <a:pt x="3833868" y="2697263"/>
                  <a:pt x="3833868" y="2697263"/>
                </a:cubicBezTo>
                <a:cubicBezTo>
                  <a:pt x="3833216" y="2709006"/>
                  <a:pt x="3833868" y="2719443"/>
                  <a:pt x="3833216" y="2729881"/>
                </a:cubicBezTo>
                <a:close/>
                <a:moveTo>
                  <a:pt x="3869095" y="2319552"/>
                </a:moveTo>
                <a:cubicBezTo>
                  <a:pt x="3869747" y="2336513"/>
                  <a:pt x="3862572" y="2342384"/>
                  <a:pt x="3846263" y="2341732"/>
                </a:cubicBezTo>
                <a:cubicBezTo>
                  <a:pt x="3772547" y="2340427"/>
                  <a:pt x="3784942" y="2351517"/>
                  <a:pt x="3784289" y="2281063"/>
                </a:cubicBezTo>
                <a:cubicBezTo>
                  <a:pt x="3783637" y="2243227"/>
                  <a:pt x="3784289" y="2205390"/>
                  <a:pt x="3784942" y="2166902"/>
                </a:cubicBezTo>
                <a:cubicBezTo>
                  <a:pt x="3784942" y="2147984"/>
                  <a:pt x="3793423" y="2131022"/>
                  <a:pt x="3812340" y="2127108"/>
                </a:cubicBezTo>
                <a:cubicBezTo>
                  <a:pt x="3825387" y="2124499"/>
                  <a:pt x="3843653" y="2127108"/>
                  <a:pt x="3853438" y="2134937"/>
                </a:cubicBezTo>
                <a:cubicBezTo>
                  <a:pt x="3862572" y="2142765"/>
                  <a:pt x="3867138" y="2159726"/>
                  <a:pt x="3868443" y="2173425"/>
                </a:cubicBezTo>
                <a:cubicBezTo>
                  <a:pt x="3870400" y="2197562"/>
                  <a:pt x="3869095" y="2221699"/>
                  <a:pt x="3869095" y="2246489"/>
                </a:cubicBezTo>
                <a:cubicBezTo>
                  <a:pt x="3868443" y="2271278"/>
                  <a:pt x="3867790" y="2295415"/>
                  <a:pt x="3869095" y="2319552"/>
                </a:cubicBezTo>
                <a:close/>
                <a:moveTo>
                  <a:pt x="3887361" y="2730533"/>
                </a:moveTo>
                <a:cubicBezTo>
                  <a:pt x="3887361" y="2733795"/>
                  <a:pt x="3883447" y="2737709"/>
                  <a:pt x="3880185" y="2740318"/>
                </a:cubicBezTo>
                <a:cubicBezTo>
                  <a:pt x="3879533" y="2740971"/>
                  <a:pt x="3873009" y="2737709"/>
                  <a:pt x="3873009" y="2736404"/>
                </a:cubicBezTo>
                <a:cubicBezTo>
                  <a:pt x="3872357" y="2707701"/>
                  <a:pt x="3873009" y="2678997"/>
                  <a:pt x="3873009" y="2649642"/>
                </a:cubicBezTo>
                <a:cubicBezTo>
                  <a:pt x="3876923" y="2649642"/>
                  <a:pt x="3880185" y="2649642"/>
                  <a:pt x="3884099" y="2648989"/>
                </a:cubicBezTo>
                <a:cubicBezTo>
                  <a:pt x="3885404" y="2658122"/>
                  <a:pt x="3887361" y="2666603"/>
                  <a:pt x="3888013" y="2675736"/>
                </a:cubicBezTo>
                <a:cubicBezTo>
                  <a:pt x="3888013" y="2694002"/>
                  <a:pt x="3888013" y="2712267"/>
                  <a:pt x="3887361" y="2730533"/>
                </a:cubicBezTo>
                <a:close/>
                <a:moveTo>
                  <a:pt x="3889318" y="1187722"/>
                </a:moveTo>
                <a:cubicBezTo>
                  <a:pt x="3887361" y="1187722"/>
                  <a:pt x="3885404" y="1187722"/>
                  <a:pt x="3883447" y="1187722"/>
                </a:cubicBezTo>
                <a:cubicBezTo>
                  <a:pt x="3883447" y="1162933"/>
                  <a:pt x="3883447" y="1138144"/>
                  <a:pt x="3883447" y="1112702"/>
                </a:cubicBezTo>
                <a:cubicBezTo>
                  <a:pt x="3885404" y="1112702"/>
                  <a:pt x="3887361" y="1112702"/>
                  <a:pt x="3889318" y="1112702"/>
                </a:cubicBezTo>
                <a:cubicBezTo>
                  <a:pt x="3889318" y="1137491"/>
                  <a:pt x="3889318" y="1162281"/>
                  <a:pt x="3889318" y="1187722"/>
                </a:cubicBezTo>
                <a:close/>
                <a:moveTo>
                  <a:pt x="3898451" y="746081"/>
                </a:moveTo>
                <a:cubicBezTo>
                  <a:pt x="3897799" y="746081"/>
                  <a:pt x="3896494" y="746081"/>
                  <a:pt x="3895841" y="746081"/>
                </a:cubicBezTo>
                <a:cubicBezTo>
                  <a:pt x="3895841" y="729772"/>
                  <a:pt x="3895841" y="713463"/>
                  <a:pt x="3895841" y="697807"/>
                </a:cubicBezTo>
                <a:cubicBezTo>
                  <a:pt x="3896494" y="697807"/>
                  <a:pt x="3897799" y="697807"/>
                  <a:pt x="3898451" y="697807"/>
                </a:cubicBezTo>
                <a:cubicBezTo>
                  <a:pt x="3898451" y="714115"/>
                  <a:pt x="3898451" y="730424"/>
                  <a:pt x="3898451" y="746081"/>
                </a:cubicBezTo>
                <a:close/>
                <a:moveTo>
                  <a:pt x="3928459" y="1112702"/>
                </a:moveTo>
                <a:cubicBezTo>
                  <a:pt x="3930416" y="1112702"/>
                  <a:pt x="3932373" y="1112702"/>
                  <a:pt x="3934330" y="1112702"/>
                </a:cubicBezTo>
                <a:cubicBezTo>
                  <a:pt x="3934330" y="1137491"/>
                  <a:pt x="3934330" y="1162933"/>
                  <a:pt x="3934330" y="1187722"/>
                </a:cubicBezTo>
                <a:cubicBezTo>
                  <a:pt x="3932373" y="1187722"/>
                  <a:pt x="3930416" y="1187722"/>
                  <a:pt x="3928459" y="1187722"/>
                </a:cubicBezTo>
                <a:cubicBezTo>
                  <a:pt x="3928459" y="1162281"/>
                  <a:pt x="3928459" y="1137491"/>
                  <a:pt x="3928459" y="1112702"/>
                </a:cubicBezTo>
                <a:close/>
                <a:moveTo>
                  <a:pt x="3947377" y="2732490"/>
                </a:moveTo>
                <a:cubicBezTo>
                  <a:pt x="3947377" y="2735100"/>
                  <a:pt x="3941506" y="2737709"/>
                  <a:pt x="3938897" y="2740971"/>
                </a:cubicBezTo>
                <a:cubicBezTo>
                  <a:pt x="3936287" y="2737709"/>
                  <a:pt x="3931721" y="2735100"/>
                  <a:pt x="3931721" y="2731838"/>
                </a:cubicBezTo>
                <a:cubicBezTo>
                  <a:pt x="3931068" y="2720096"/>
                  <a:pt x="3931068" y="2707701"/>
                  <a:pt x="3931068" y="2695959"/>
                </a:cubicBezTo>
                <a:cubicBezTo>
                  <a:pt x="3931068" y="2695959"/>
                  <a:pt x="3931068" y="2695959"/>
                  <a:pt x="3931068" y="2695959"/>
                </a:cubicBezTo>
                <a:cubicBezTo>
                  <a:pt x="3931068" y="2684216"/>
                  <a:pt x="3930416" y="2671822"/>
                  <a:pt x="3931068" y="2660079"/>
                </a:cubicBezTo>
                <a:cubicBezTo>
                  <a:pt x="3931068" y="2657470"/>
                  <a:pt x="3935635" y="2651599"/>
                  <a:pt x="3936940" y="2652251"/>
                </a:cubicBezTo>
                <a:cubicBezTo>
                  <a:pt x="3940854" y="2653556"/>
                  <a:pt x="3946725" y="2656818"/>
                  <a:pt x="3946725" y="2659427"/>
                </a:cubicBezTo>
                <a:cubicBezTo>
                  <a:pt x="3947377" y="2682912"/>
                  <a:pt x="3948029" y="2707701"/>
                  <a:pt x="3947377" y="2732490"/>
                </a:cubicBezTo>
                <a:close/>
                <a:moveTo>
                  <a:pt x="4198533" y="2724010"/>
                </a:moveTo>
                <a:cubicBezTo>
                  <a:pt x="4200490" y="2724010"/>
                  <a:pt x="4202447" y="2724010"/>
                  <a:pt x="4204404" y="2724010"/>
                </a:cubicBezTo>
                <a:cubicBezTo>
                  <a:pt x="4204404" y="2762499"/>
                  <a:pt x="4204404" y="2801640"/>
                  <a:pt x="4204404" y="2840128"/>
                </a:cubicBezTo>
                <a:cubicBezTo>
                  <a:pt x="4202447" y="2840128"/>
                  <a:pt x="4200490" y="2840128"/>
                  <a:pt x="4198533" y="2840128"/>
                </a:cubicBezTo>
                <a:cubicBezTo>
                  <a:pt x="4198533" y="2800987"/>
                  <a:pt x="4198533" y="2762499"/>
                  <a:pt x="4198533" y="2724010"/>
                </a:cubicBezTo>
                <a:close/>
                <a:moveTo>
                  <a:pt x="4164610" y="2836867"/>
                </a:moveTo>
                <a:cubicBezTo>
                  <a:pt x="4163305" y="2836867"/>
                  <a:pt x="4162001" y="2836867"/>
                  <a:pt x="4160696" y="2836867"/>
                </a:cubicBezTo>
                <a:cubicBezTo>
                  <a:pt x="4160696" y="2802944"/>
                  <a:pt x="4160696" y="2768370"/>
                  <a:pt x="4160696" y="2734447"/>
                </a:cubicBezTo>
                <a:cubicBezTo>
                  <a:pt x="4162001" y="2734447"/>
                  <a:pt x="4163305" y="2734447"/>
                  <a:pt x="4164610" y="2734447"/>
                </a:cubicBezTo>
                <a:cubicBezTo>
                  <a:pt x="4164610" y="2768370"/>
                  <a:pt x="4164610" y="2802292"/>
                  <a:pt x="4164610" y="2836867"/>
                </a:cubicBezTo>
                <a:close/>
                <a:moveTo>
                  <a:pt x="4220060" y="3138905"/>
                </a:moveTo>
                <a:cubicBezTo>
                  <a:pt x="4220060" y="3146733"/>
                  <a:pt x="4219408" y="3153909"/>
                  <a:pt x="4220060" y="3161737"/>
                </a:cubicBezTo>
                <a:cubicBezTo>
                  <a:pt x="4221365" y="3175437"/>
                  <a:pt x="4215494" y="3180656"/>
                  <a:pt x="4201794" y="3180003"/>
                </a:cubicBezTo>
                <a:cubicBezTo>
                  <a:pt x="4188747" y="3180003"/>
                  <a:pt x="4181571" y="3176089"/>
                  <a:pt x="4182224" y="3161737"/>
                </a:cubicBezTo>
                <a:cubicBezTo>
                  <a:pt x="4183528" y="3144124"/>
                  <a:pt x="4182224" y="3126510"/>
                  <a:pt x="4185485" y="3109549"/>
                </a:cubicBezTo>
                <a:cubicBezTo>
                  <a:pt x="4186790" y="3102373"/>
                  <a:pt x="4196576" y="3097155"/>
                  <a:pt x="4203099" y="3090631"/>
                </a:cubicBezTo>
                <a:cubicBezTo>
                  <a:pt x="4208318" y="3097807"/>
                  <a:pt x="4216146" y="3103678"/>
                  <a:pt x="4218755" y="3111506"/>
                </a:cubicBezTo>
                <a:cubicBezTo>
                  <a:pt x="4222017" y="3119987"/>
                  <a:pt x="4220060" y="3129772"/>
                  <a:pt x="4220060" y="3138905"/>
                </a:cubicBezTo>
                <a:cubicBezTo>
                  <a:pt x="4220060" y="3138905"/>
                  <a:pt x="4220060" y="3138905"/>
                  <a:pt x="4220060" y="3138905"/>
                </a:cubicBezTo>
                <a:close/>
                <a:moveTo>
                  <a:pt x="4244849" y="2839476"/>
                </a:moveTo>
                <a:cubicBezTo>
                  <a:pt x="4242892" y="2839476"/>
                  <a:pt x="4241588" y="2839476"/>
                  <a:pt x="4239631" y="2839476"/>
                </a:cubicBezTo>
                <a:cubicBezTo>
                  <a:pt x="4239631" y="2802944"/>
                  <a:pt x="4239631" y="2766412"/>
                  <a:pt x="4239631" y="2729881"/>
                </a:cubicBezTo>
                <a:cubicBezTo>
                  <a:pt x="4241588" y="2729881"/>
                  <a:pt x="4242892" y="2729881"/>
                  <a:pt x="4244849" y="2729881"/>
                </a:cubicBezTo>
                <a:cubicBezTo>
                  <a:pt x="4244849" y="2765760"/>
                  <a:pt x="4244849" y="2802944"/>
                  <a:pt x="4244849" y="2839476"/>
                </a:cubicBezTo>
                <a:close/>
                <a:moveTo>
                  <a:pt x="4617994" y="3673181"/>
                </a:moveTo>
                <a:cubicBezTo>
                  <a:pt x="4620604" y="3673181"/>
                  <a:pt x="4623866" y="3672529"/>
                  <a:pt x="4626475" y="3672529"/>
                </a:cubicBezTo>
                <a:cubicBezTo>
                  <a:pt x="4631041" y="3684923"/>
                  <a:pt x="4634956" y="3697970"/>
                  <a:pt x="4640174" y="3712974"/>
                </a:cubicBezTo>
                <a:cubicBezTo>
                  <a:pt x="4626475" y="3712974"/>
                  <a:pt x="4617342" y="3712974"/>
                  <a:pt x="4603642" y="3712974"/>
                </a:cubicBezTo>
                <a:cubicBezTo>
                  <a:pt x="4609514" y="3697318"/>
                  <a:pt x="4614080" y="3684923"/>
                  <a:pt x="4617994" y="3673181"/>
                </a:cubicBezTo>
                <a:close/>
                <a:moveTo>
                  <a:pt x="4541669" y="3672529"/>
                </a:moveTo>
                <a:cubicBezTo>
                  <a:pt x="4544279" y="3672529"/>
                  <a:pt x="4546888" y="3672529"/>
                  <a:pt x="4550150" y="3673181"/>
                </a:cubicBezTo>
                <a:cubicBezTo>
                  <a:pt x="4554064" y="3685576"/>
                  <a:pt x="4558631" y="3697318"/>
                  <a:pt x="4563849" y="3712322"/>
                </a:cubicBezTo>
                <a:cubicBezTo>
                  <a:pt x="4550150" y="3712322"/>
                  <a:pt x="4541017" y="3712322"/>
                  <a:pt x="4527318" y="3712322"/>
                </a:cubicBezTo>
                <a:cubicBezTo>
                  <a:pt x="4532536" y="3697318"/>
                  <a:pt x="4537103" y="3684923"/>
                  <a:pt x="4541669" y="3672529"/>
                </a:cubicBezTo>
                <a:close/>
                <a:moveTo>
                  <a:pt x="4459473" y="3672529"/>
                </a:moveTo>
                <a:cubicBezTo>
                  <a:pt x="4464040" y="3672529"/>
                  <a:pt x="4468606" y="3673181"/>
                  <a:pt x="4473825" y="3673181"/>
                </a:cubicBezTo>
                <a:cubicBezTo>
                  <a:pt x="4474477" y="3684923"/>
                  <a:pt x="4475782" y="3696666"/>
                  <a:pt x="4476434" y="3708408"/>
                </a:cubicBezTo>
                <a:cubicBezTo>
                  <a:pt x="4469258" y="3708408"/>
                  <a:pt x="4462083" y="3707755"/>
                  <a:pt x="4454907" y="3707755"/>
                </a:cubicBezTo>
                <a:cubicBezTo>
                  <a:pt x="4456211" y="3696013"/>
                  <a:pt x="4458168" y="3684271"/>
                  <a:pt x="4459473" y="3672529"/>
                </a:cubicBezTo>
                <a:close/>
                <a:moveTo>
                  <a:pt x="4379886" y="3706451"/>
                </a:moveTo>
                <a:cubicBezTo>
                  <a:pt x="4381843" y="3694708"/>
                  <a:pt x="4384453" y="3682966"/>
                  <a:pt x="4386410" y="3671876"/>
                </a:cubicBezTo>
                <a:cubicBezTo>
                  <a:pt x="4389671" y="3671876"/>
                  <a:pt x="4392933" y="3671876"/>
                  <a:pt x="4395543" y="3671224"/>
                </a:cubicBezTo>
                <a:cubicBezTo>
                  <a:pt x="4399457" y="3682966"/>
                  <a:pt x="4403371" y="3694056"/>
                  <a:pt x="4409895" y="3711670"/>
                </a:cubicBezTo>
                <a:cubicBezTo>
                  <a:pt x="4395543" y="3709060"/>
                  <a:pt x="4387714" y="3707755"/>
                  <a:pt x="4379886" y="3706451"/>
                </a:cubicBezTo>
                <a:close/>
                <a:moveTo>
                  <a:pt x="4668878" y="4328794"/>
                </a:moveTo>
                <a:cubicBezTo>
                  <a:pt x="4668878" y="4346407"/>
                  <a:pt x="4664311" y="4352931"/>
                  <a:pt x="4645393" y="4352931"/>
                </a:cubicBezTo>
                <a:cubicBezTo>
                  <a:pt x="4580158" y="4351626"/>
                  <a:pt x="4514923" y="4352279"/>
                  <a:pt x="4449036" y="4352931"/>
                </a:cubicBezTo>
                <a:cubicBezTo>
                  <a:pt x="4432074" y="4352931"/>
                  <a:pt x="4426855" y="4347060"/>
                  <a:pt x="4426855" y="4330099"/>
                </a:cubicBezTo>
                <a:cubicBezTo>
                  <a:pt x="4427508" y="4289001"/>
                  <a:pt x="4426855" y="4247903"/>
                  <a:pt x="4426855" y="4206804"/>
                </a:cubicBezTo>
                <a:cubicBezTo>
                  <a:pt x="4426855" y="4206804"/>
                  <a:pt x="4426855" y="4206804"/>
                  <a:pt x="4426855" y="4206804"/>
                </a:cubicBezTo>
                <a:cubicBezTo>
                  <a:pt x="4426855" y="4174839"/>
                  <a:pt x="4428160" y="4142874"/>
                  <a:pt x="4426855" y="4110909"/>
                </a:cubicBezTo>
                <a:cubicBezTo>
                  <a:pt x="4424899" y="4065896"/>
                  <a:pt x="4438598" y="4026755"/>
                  <a:pt x="4466649" y="3992833"/>
                </a:cubicBezTo>
                <a:cubicBezTo>
                  <a:pt x="4486872" y="3968696"/>
                  <a:pt x="4510356" y="3946516"/>
                  <a:pt x="4532536" y="3923684"/>
                </a:cubicBezTo>
                <a:cubicBezTo>
                  <a:pt x="4541669" y="3914551"/>
                  <a:pt x="4552107" y="3911942"/>
                  <a:pt x="4561892" y="3923031"/>
                </a:cubicBezTo>
                <a:cubicBezTo>
                  <a:pt x="4591248" y="3956301"/>
                  <a:pt x="4623213" y="3988266"/>
                  <a:pt x="4648003" y="4024798"/>
                </a:cubicBezTo>
                <a:cubicBezTo>
                  <a:pt x="4661050" y="4044369"/>
                  <a:pt x="4666268" y="4071768"/>
                  <a:pt x="4666921" y="4095904"/>
                </a:cubicBezTo>
                <a:cubicBezTo>
                  <a:pt x="4670182" y="4173534"/>
                  <a:pt x="4668225" y="4251164"/>
                  <a:pt x="4668878" y="4328794"/>
                </a:cubicBezTo>
                <a:close/>
                <a:moveTo>
                  <a:pt x="4676054" y="3716236"/>
                </a:moveTo>
                <a:cubicBezTo>
                  <a:pt x="4683882" y="3696666"/>
                  <a:pt x="4688448" y="3684271"/>
                  <a:pt x="4693667" y="3672529"/>
                </a:cubicBezTo>
                <a:cubicBezTo>
                  <a:pt x="4696276" y="3672529"/>
                  <a:pt x="4699538" y="3671876"/>
                  <a:pt x="4702148" y="3671876"/>
                </a:cubicBezTo>
                <a:cubicBezTo>
                  <a:pt x="4705410" y="3684271"/>
                  <a:pt x="4708019" y="3696666"/>
                  <a:pt x="4711280" y="3709713"/>
                </a:cubicBezTo>
                <a:cubicBezTo>
                  <a:pt x="4701495" y="3711017"/>
                  <a:pt x="4692362" y="3712974"/>
                  <a:pt x="4676054" y="3716236"/>
                </a:cubicBezTo>
                <a:close/>
                <a:moveTo>
                  <a:pt x="4918076" y="2443499"/>
                </a:moveTo>
                <a:cubicBezTo>
                  <a:pt x="4918076" y="2448718"/>
                  <a:pt x="4911552" y="2453284"/>
                  <a:pt x="4908291" y="2457850"/>
                </a:cubicBezTo>
                <a:cubicBezTo>
                  <a:pt x="4905029" y="2453284"/>
                  <a:pt x="4898505" y="2448065"/>
                  <a:pt x="4898505" y="2443499"/>
                </a:cubicBezTo>
                <a:cubicBezTo>
                  <a:pt x="4898505" y="2394572"/>
                  <a:pt x="4899158" y="2344994"/>
                  <a:pt x="4900462" y="2296067"/>
                </a:cubicBezTo>
                <a:cubicBezTo>
                  <a:pt x="4901115" y="2283673"/>
                  <a:pt x="4904377" y="2270626"/>
                  <a:pt x="4905681" y="2258231"/>
                </a:cubicBezTo>
                <a:cubicBezTo>
                  <a:pt x="4907638" y="2258231"/>
                  <a:pt x="4909595" y="2258231"/>
                  <a:pt x="4911552" y="2258231"/>
                </a:cubicBezTo>
                <a:cubicBezTo>
                  <a:pt x="4913509" y="2294763"/>
                  <a:pt x="4916119" y="2331947"/>
                  <a:pt x="4917424" y="2368478"/>
                </a:cubicBezTo>
                <a:cubicBezTo>
                  <a:pt x="4919381" y="2393268"/>
                  <a:pt x="4919381" y="2418709"/>
                  <a:pt x="4918076" y="2443499"/>
                </a:cubicBezTo>
                <a:close/>
                <a:moveTo>
                  <a:pt x="4972221" y="2243879"/>
                </a:moveTo>
                <a:cubicBezTo>
                  <a:pt x="4991139" y="2314333"/>
                  <a:pt x="4982659" y="2379568"/>
                  <a:pt x="4983311" y="2444151"/>
                </a:cubicBezTo>
                <a:cubicBezTo>
                  <a:pt x="4983311" y="2448718"/>
                  <a:pt x="4974830" y="2453284"/>
                  <a:pt x="4970264" y="2457850"/>
                </a:cubicBezTo>
                <a:cubicBezTo>
                  <a:pt x="4966350" y="2453284"/>
                  <a:pt x="4958522" y="2448718"/>
                  <a:pt x="4958522" y="2444151"/>
                </a:cubicBezTo>
                <a:cubicBezTo>
                  <a:pt x="4958522" y="2379568"/>
                  <a:pt x="4953303" y="2314333"/>
                  <a:pt x="4972221" y="2243879"/>
                </a:cubicBezTo>
                <a:close/>
                <a:moveTo>
                  <a:pt x="5002229" y="2977774"/>
                </a:moveTo>
                <a:cubicBezTo>
                  <a:pt x="5002229" y="2990169"/>
                  <a:pt x="4997663" y="2994735"/>
                  <a:pt x="4983964" y="2994083"/>
                </a:cubicBezTo>
                <a:cubicBezTo>
                  <a:pt x="4939603" y="2992126"/>
                  <a:pt x="4939603" y="2992778"/>
                  <a:pt x="4939603" y="2948419"/>
                </a:cubicBezTo>
                <a:cubicBezTo>
                  <a:pt x="4939603" y="2926239"/>
                  <a:pt x="4938951" y="2904059"/>
                  <a:pt x="4939603" y="2882531"/>
                </a:cubicBezTo>
                <a:cubicBezTo>
                  <a:pt x="4940256" y="2859699"/>
                  <a:pt x="4953955" y="2845347"/>
                  <a:pt x="4972221" y="2845999"/>
                </a:cubicBezTo>
                <a:cubicBezTo>
                  <a:pt x="4989834" y="2846652"/>
                  <a:pt x="5000925" y="2859699"/>
                  <a:pt x="5001577" y="2882531"/>
                </a:cubicBezTo>
                <a:cubicBezTo>
                  <a:pt x="5001577" y="2883836"/>
                  <a:pt x="5001577" y="2885793"/>
                  <a:pt x="5001577" y="2887097"/>
                </a:cubicBezTo>
                <a:cubicBezTo>
                  <a:pt x="5001577" y="2900797"/>
                  <a:pt x="5001577" y="2914496"/>
                  <a:pt x="5001577" y="2928196"/>
                </a:cubicBezTo>
                <a:cubicBezTo>
                  <a:pt x="5001577" y="2928196"/>
                  <a:pt x="5001577" y="2928196"/>
                  <a:pt x="5001577" y="2928196"/>
                </a:cubicBezTo>
                <a:cubicBezTo>
                  <a:pt x="5002229" y="2944504"/>
                  <a:pt x="5002229" y="2960813"/>
                  <a:pt x="5002229" y="2977774"/>
                </a:cubicBezTo>
                <a:close/>
                <a:moveTo>
                  <a:pt x="5045284" y="2444151"/>
                </a:moveTo>
                <a:cubicBezTo>
                  <a:pt x="5045284" y="2448718"/>
                  <a:pt x="5040066" y="2453284"/>
                  <a:pt x="5036804" y="2457850"/>
                </a:cubicBezTo>
                <a:cubicBezTo>
                  <a:pt x="5032890" y="2453936"/>
                  <a:pt x="5026366" y="2450674"/>
                  <a:pt x="5026366" y="2446760"/>
                </a:cubicBezTo>
                <a:cubicBezTo>
                  <a:pt x="5026366" y="2385439"/>
                  <a:pt x="5027019" y="2324118"/>
                  <a:pt x="5027671" y="2263450"/>
                </a:cubicBezTo>
                <a:cubicBezTo>
                  <a:pt x="5031585" y="2263450"/>
                  <a:pt x="5035499" y="2263450"/>
                  <a:pt x="5039413" y="2262797"/>
                </a:cubicBezTo>
                <a:cubicBezTo>
                  <a:pt x="5041370" y="2291501"/>
                  <a:pt x="5044632" y="2320204"/>
                  <a:pt x="5045284" y="2348908"/>
                </a:cubicBezTo>
                <a:cubicBezTo>
                  <a:pt x="5046589" y="2380221"/>
                  <a:pt x="5046589" y="2412186"/>
                  <a:pt x="5045284" y="2444151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6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D25F7-5C17-4FD1-A87D-D515AC2719A5}"/>
              </a:ext>
            </a:extLst>
          </p:cNvPr>
          <p:cNvSpPr/>
          <p:nvPr/>
        </p:nvSpPr>
        <p:spPr>
          <a:xfrm>
            <a:off x="0" y="6290268"/>
            <a:ext cx="12192000" cy="56773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B57D4-803D-4B34-95F1-DCD8BEFAEDF4}"/>
              </a:ext>
            </a:extLst>
          </p:cNvPr>
          <p:cNvSpPr txBox="1"/>
          <p:nvPr/>
        </p:nvSpPr>
        <p:spPr>
          <a:xfrm>
            <a:off x="7017168" y="1684916"/>
            <a:ext cx="4431061" cy="134908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4000" b="1" dirty="0">
                <a:solidFill>
                  <a:schemeClr val="accent1"/>
                </a:solidFill>
                <a:cs typeface="Arial" pitchFamily="34" charset="0"/>
              </a:rPr>
              <a:t>KENAPA MASJID DIGITAL</a:t>
            </a:r>
            <a:endParaRPr lang="en-US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90F6C4-874A-48DB-9D07-F4B29C66146F}"/>
              </a:ext>
            </a:extLst>
          </p:cNvPr>
          <p:cNvCxnSpPr>
            <a:cxnSpLocks/>
          </p:cNvCxnSpPr>
          <p:nvPr/>
        </p:nvCxnSpPr>
        <p:spPr>
          <a:xfrm>
            <a:off x="6310104" y="3213367"/>
            <a:ext cx="5138125" cy="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DB2E1-C92F-46A6-AB26-615215B1F1EE}"/>
              </a:ext>
            </a:extLst>
          </p:cNvPr>
          <p:cNvGrpSpPr/>
          <p:nvPr/>
        </p:nvGrpSpPr>
        <p:grpSpPr>
          <a:xfrm>
            <a:off x="4058108" y="3437132"/>
            <a:ext cx="7390122" cy="2422298"/>
            <a:chOff x="-1046559" y="4416753"/>
            <a:chExt cx="6131094" cy="24222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6D003-572A-4847-94FE-5385C3E31339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ASAS MANFAAT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" name="직사각형 1">
              <a:extLst>
                <a:ext uri="{FF2B5EF4-FFF2-40B4-BE49-F238E27FC236}">
                  <a16:creationId xmlns:a16="http://schemas.microsoft.com/office/drawing/2014/main" id="{97291633-0B48-450A-B1D9-807238FBE5CF}"/>
                </a:ext>
              </a:extLst>
            </p:cNvPr>
            <p:cNvSpPr/>
            <p:nvPr/>
          </p:nvSpPr>
          <p:spPr>
            <a:xfrm>
              <a:off x="-1046559" y="4807726"/>
              <a:ext cx="613109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r">
                <a:buAutoNum type="arabicPeriod"/>
              </a:pPr>
              <a:r>
                <a:rPr lang="en-US" sz="1400" b="1" dirty="0" err="1"/>
                <a:t>Memperluas</a:t>
              </a:r>
              <a:r>
                <a:rPr lang="en-US" sz="1400" b="1" dirty="0"/>
                <a:t> </a:t>
              </a:r>
              <a:r>
                <a:rPr lang="en-US" sz="1400" b="1" dirty="0" err="1"/>
                <a:t>jaringan</a:t>
              </a:r>
              <a:r>
                <a:rPr lang="en-US" sz="1400" b="1" dirty="0"/>
                <a:t> </a:t>
              </a:r>
              <a:r>
                <a:rPr lang="en-US" sz="1400" b="1" dirty="0" err="1"/>
                <a:t>akses</a:t>
              </a:r>
              <a:r>
                <a:rPr lang="en-US" sz="1400" b="1" dirty="0"/>
                <a:t> </a:t>
              </a:r>
              <a:r>
                <a:rPr lang="en-US" sz="1400" b="1" dirty="0" err="1"/>
                <a:t>terhadap</a:t>
              </a:r>
              <a:r>
                <a:rPr lang="en-US" sz="1400" b="1" dirty="0"/>
                <a:t> </a:t>
              </a:r>
              <a:r>
                <a:rPr lang="en-US" sz="1400" b="1" dirty="0" err="1"/>
                <a:t>Informasi-informasi</a:t>
              </a:r>
              <a:r>
                <a:rPr lang="en-US" sz="1400" b="1" dirty="0"/>
                <a:t> </a:t>
              </a:r>
              <a:r>
                <a:rPr lang="en-US" sz="1400" b="1" dirty="0" err="1"/>
                <a:t>religius</a:t>
              </a:r>
              <a:r>
                <a:rPr lang="en-US" sz="1400" b="1" dirty="0"/>
                <a:t> </a:t>
              </a:r>
              <a:r>
                <a:rPr lang="en-US" sz="1400" b="1" dirty="0" err="1"/>
                <a:t>bagi</a:t>
              </a:r>
              <a:r>
                <a:rPr lang="en-US" sz="1400" b="1" dirty="0"/>
                <a:t> </a:t>
              </a:r>
              <a:r>
                <a:rPr lang="en-US" sz="1400" b="1" dirty="0" err="1"/>
                <a:t>masyarakat</a:t>
              </a:r>
              <a:r>
                <a:rPr lang="en-US" sz="1400" b="1" dirty="0"/>
                <a:t> </a:t>
              </a:r>
            </a:p>
            <a:p>
              <a:pPr algn="r"/>
              <a:r>
                <a:rPr lang="en-US" sz="1400" b="1" dirty="0"/>
                <a:t>2. </a:t>
              </a:r>
              <a:r>
                <a:rPr lang="en-US" sz="1400" b="1" dirty="0" err="1"/>
                <a:t>Mempermudah</a:t>
              </a:r>
              <a:r>
                <a:rPr lang="en-US" sz="1400" b="1" dirty="0"/>
                <a:t> </a:t>
              </a:r>
              <a:r>
                <a:rPr lang="en-US" sz="1400" b="1" dirty="0" err="1"/>
                <a:t>masyarakat</a:t>
              </a:r>
              <a:r>
                <a:rPr lang="en-US" sz="1400" b="1" dirty="0"/>
                <a:t> </a:t>
              </a:r>
              <a:r>
                <a:rPr lang="en-US" sz="1400" b="1" dirty="0" err="1"/>
                <a:t>mengakses</a:t>
              </a:r>
              <a:r>
                <a:rPr lang="en-US" sz="1400" b="1" dirty="0"/>
                <a:t> </a:t>
              </a:r>
              <a:r>
                <a:rPr lang="en-US" sz="1400" b="1" dirty="0" err="1"/>
                <a:t>infomasi</a:t>
              </a:r>
              <a:r>
                <a:rPr lang="en-US" sz="1400" b="1" dirty="0"/>
                <a:t> </a:t>
              </a:r>
              <a:r>
                <a:rPr lang="en-US" sz="1400" b="1" dirty="0" err="1"/>
                <a:t>tentang</a:t>
              </a:r>
              <a:r>
                <a:rPr lang="en-US" sz="1400" b="1" dirty="0"/>
                <a:t> </a:t>
              </a:r>
              <a:r>
                <a:rPr lang="en-US" sz="1400" b="1" dirty="0" err="1"/>
                <a:t>aktifitas</a:t>
              </a:r>
              <a:r>
                <a:rPr lang="en-US" sz="1400" b="1" dirty="0"/>
                <a:t> </a:t>
              </a:r>
              <a:r>
                <a:rPr lang="en-US" sz="1400" b="1" dirty="0" err="1"/>
                <a:t>kemasjidan</a:t>
              </a:r>
              <a:r>
                <a:rPr lang="en-US" sz="1400" b="1" dirty="0"/>
                <a:t> </a:t>
              </a:r>
            </a:p>
            <a:p>
              <a:pPr algn="r"/>
              <a:r>
                <a:rPr lang="en-US" sz="1400" b="1" dirty="0"/>
                <a:t>3. </a:t>
              </a:r>
              <a:r>
                <a:rPr lang="en-US" sz="1400" b="1" dirty="0" err="1"/>
                <a:t>Memudahkan</a:t>
              </a:r>
              <a:r>
                <a:rPr lang="en-US" sz="1400" b="1" dirty="0"/>
                <a:t> </a:t>
              </a:r>
              <a:r>
                <a:rPr lang="en-US" sz="1400" b="1" dirty="0" err="1"/>
                <a:t>donatur</a:t>
              </a:r>
              <a:r>
                <a:rPr lang="en-US" sz="1400" b="1" dirty="0"/>
                <a:t> </a:t>
              </a:r>
              <a:r>
                <a:rPr lang="en-US" sz="1400" b="1" dirty="0" err="1"/>
                <a:t>untuk</a:t>
              </a:r>
              <a:r>
                <a:rPr lang="en-US" sz="1400" b="1" dirty="0"/>
                <a:t> </a:t>
              </a:r>
              <a:r>
                <a:rPr lang="en-US" sz="1400" b="1" dirty="0" err="1"/>
                <a:t>memberikan</a:t>
              </a:r>
              <a:r>
                <a:rPr lang="en-US" sz="1400" b="1" dirty="0"/>
                <a:t> </a:t>
              </a:r>
              <a:r>
                <a:rPr lang="en-US" sz="1400" b="1" dirty="0" err="1"/>
                <a:t>donasi</a:t>
              </a:r>
              <a:r>
                <a:rPr lang="en-US" sz="1400" b="1" dirty="0"/>
                <a:t> </a:t>
              </a:r>
              <a:r>
                <a:rPr lang="en-US" sz="1400" b="1" dirty="0" err="1"/>
                <a:t>ke</a:t>
              </a:r>
              <a:r>
                <a:rPr lang="en-US" sz="1400" b="1" dirty="0"/>
                <a:t> masjid </a:t>
              </a:r>
            </a:p>
            <a:p>
              <a:pPr algn="r"/>
              <a:r>
                <a:rPr lang="en-US" sz="1400" b="1" dirty="0"/>
                <a:t>4. </a:t>
              </a:r>
              <a:r>
                <a:rPr lang="en-US" sz="1400" b="1" dirty="0" err="1"/>
                <a:t>Meningkatkan</a:t>
              </a:r>
              <a:r>
                <a:rPr lang="en-US" sz="1400" b="1" dirty="0"/>
                <a:t> </a:t>
              </a:r>
              <a:r>
                <a:rPr lang="en-US" sz="1400" b="1" dirty="0" err="1"/>
                <a:t>kuantitas</a:t>
              </a:r>
              <a:r>
                <a:rPr lang="en-US" sz="1400" b="1" dirty="0"/>
                <a:t> </a:t>
              </a:r>
              <a:r>
                <a:rPr lang="en-US" sz="1400" b="1" dirty="0" err="1"/>
                <a:t>Informasi</a:t>
              </a:r>
              <a:r>
                <a:rPr lang="en-US" sz="1400" b="1" dirty="0"/>
                <a:t> </a:t>
              </a:r>
              <a:r>
                <a:rPr lang="en-US" sz="1400" b="1" dirty="0" err="1"/>
                <a:t>Islami</a:t>
              </a:r>
              <a:r>
                <a:rPr lang="en-US" sz="1400" b="1" dirty="0"/>
                <a:t> di </a:t>
              </a:r>
              <a:r>
                <a:rPr lang="en-US" sz="1400" b="1" dirty="0" err="1"/>
                <a:t>dunia</a:t>
              </a:r>
              <a:r>
                <a:rPr lang="en-US" sz="1400" b="1" dirty="0"/>
                <a:t> </a:t>
              </a:r>
              <a:r>
                <a:rPr lang="en-US" sz="1400" b="1" dirty="0" err="1"/>
                <a:t>maya</a:t>
              </a:r>
              <a:r>
                <a:rPr lang="en-US" sz="1400" b="1" dirty="0"/>
                <a:t> </a:t>
              </a:r>
            </a:p>
            <a:p>
              <a:pPr algn="r"/>
              <a:r>
                <a:rPr lang="en-US" sz="1400" b="1" dirty="0"/>
                <a:t>5. </a:t>
              </a:r>
              <a:r>
                <a:rPr lang="en-US" sz="1400" b="1" dirty="0" err="1"/>
                <a:t>Memiliki</a:t>
              </a:r>
              <a:r>
                <a:rPr lang="en-US" sz="1400" b="1" dirty="0"/>
                <a:t> database </a:t>
              </a:r>
              <a:r>
                <a:rPr lang="en-US" sz="1400" b="1" dirty="0" err="1"/>
                <a:t>kemasjidan</a:t>
              </a:r>
              <a:r>
                <a:rPr lang="en-US" sz="1400" b="1" dirty="0"/>
                <a:t> </a:t>
              </a:r>
              <a:r>
                <a:rPr lang="en-US" sz="1400" b="1" dirty="0" err="1"/>
                <a:t>sehingga</a:t>
              </a:r>
              <a:r>
                <a:rPr lang="en-US" sz="1400" b="1" dirty="0"/>
                <a:t> </a:t>
              </a:r>
              <a:r>
                <a:rPr lang="en-US" sz="1400" b="1" dirty="0" err="1"/>
                <a:t>memudahkan</a:t>
              </a:r>
              <a:r>
                <a:rPr lang="en-US" sz="1400" b="1" dirty="0"/>
                <a:t> </a:t>
              </a:r>
              <a:r>
                <a:rPr lang="en-US" sz="1400" b="1" dirty="0" err="1"/>
                <a:t>dalam</a:t>
              </a:r>
              <a:r>
                <a:rPr lang="en-US" sz="1400" b="1" dirty="0"/>
                <a:t> </a:t>
              </a:r>
              <a:r>
                <a:rPr lang="en-US" sz="1400" b="1" dirty="0" err="1"/>
                <a:t>pencarian</a:t>
              </a:r>
              <a:r>
                <a:rPr lang="en-US" sz="1400" b="1" dirty="0"/>
                <a:t> data </a:t>
              </a:r>
            </a:p>
            <a:p>
              <a:pPr algn="r"/>
              <a:r>
                <a:rPr lang="en-US" sz="1400" b="1" dirty="0"/>
                <a:t>6. </a:t>
              </a:r>
              <a:r>
                <a:rPr lang="en-US" sz="1400" b="1" dirty="0" err="1"/>
                <a:t>Menjadikan</a:t>
              </a:r>
              <a:r>
                <a:rPr lang="en-US" sz="1400" b="1" dirty="0"/>
                <a:t> masjid </a:t>
              </a:r>
              <a:r>
                <a:rPr lang="en-US" sz="1400" b="1" dirty="0" err="1"/>
                <a:t>sebagai</a:t>
              </a:r>
              <a:r>
                <a:rPr lang="en-US" sz="1400" b="1" dirty="0"/>
                <a:t> media </a:t>
              </a:r>
              <a:r>
                <a:rPr lang="en-US" sz="1400" b="1" dirty="0" err="1"/>
                <a:t>pembelajaran</a:t>
              </a:r>
              <a:r>
                <a:rPr lang="en-US" sz="1400" b="1" dirty="0"/>
                <a:t> </a:t>
              </a:r>
              <a:r>
                <a:rPr lang="en-US" sz="1400" b="1" dirty="0" err="1"/>
                <a:t>bagi</a:t>
              </a:r>
              <a:r>
                <a:rPr lang="en-US" sz="1400" b="1" dirty="0"/>
                <a:t> </a:t>
              </a:r>
              <a:r>
                <a:rPr lang="en-US" sz="1400" b="1" dirty="0" err="1"/>
                <a:t>generasi</a:t>
              </a:r>
              <a:r>
                <a:rPr lang="en-US" sz="1400" b="1" dirty="0"/>
                <a:t> </a:t>
              </a:r>
              <a:r>
                <a:rPr lang="en-US" sz="1400" b="1" dirty="0" err="1"/>
                <a:t>muda</a:t>
              </a:r>
              <a:r>
                <a:rPr lang="en-US" sz="1400" b="1" dirty="0"/>
                <a:t> </a:t>
              </a:r>
              <a:r>
                <a:rPr lang="en-US" sz="1400" b="1" dirty="0" err="1"/>
                <a:t>dan</a:t>
              </a:r>
              <a:r>
                <a:rPr lang="en-US" sz="1400" b="1" dirty="0"/>
                <a:t> </a:t>
              </a:r>
              <a:r>
                <a:rPr lang="en-US" sz="1400" b="1" dirty="0" err="1"/>
                <a:t>masyarakat</a:t>
              </a:r>
              <a:r>
                <a:rPr lang="en-US" sz="1400" b="1" dirty="0"/>
                <a:t> </a:t>
              </a:r>
              <a:r>
                <a:rPr lang="en-US" sz="1400" b="1" dirty="0" err="1"/>
                <a:t>umum</a:t>
              </a:r>
              <a:r>
                <a:rPr lang="en-US" sz="1400" b="1" dirty="0"/>
                <a:t> </a:t>
              </a:r>
            </a:p>
            <a:p>
              <a:pPr algn="r"/>
              <a:r>
                <a:rPr lang="en-US" sz="1400" b="1" dirty="0"/>
                <a:t>7. </a:t>
              </a:r>
              <a:r>
                <a:rPr lang="en-US" sz="1400" b="1" dirty="0" err="1"/>
                <a:t>Meningkatkan</a:t>
              </a:r>
              <a:r>
                <a:rPr lang="en-US" sz="1400" b="1" dirty="0"/>
                <a:t> </a:t>
              </a:r>
              <a:r>
                <a:rPr lang="en-US" sz="1400" b="1" dirty="0" err="1"/>
                <a:t>kreatifitas</a:t>
              </a:r>
              <a:r>
                <a:rPr lang="en-US" sz="1400" b="1" dirty="0"/>
                <a:t> </a:t>
              </a:r>
              <a:r>
                <a:rPr lang="en-US" sz="1400" b="1" dirty="0" err="1"/>
                <a:t>dan</a:t>
              </a:r>
              <a:r>
                <a:rPr lang="en-US" sz="1400" b="1" dirty="0"/>
                <a:t> </a:t>
              </a:r>
              <a:r>
                <a:rPr lang="en-US" sz="1400" b="1" dirty="0" err="1"/>
                <a:t>kapasitas</a:t>
              </a:r>
              <a:r>
                <a:rPr lang="en-US" sz="1400" b="1" dirty="0"/>
                <a:t> </a:t>
              </a:r>
              <a:r>
                <a:rPr lang="en-US" sz="1400" b="1" dirty="0" err="1"/>
                <a:t>pengelola</a:t>
              </a:r>
              <a:r>
                <a:rPr lang="en-US" sz="1400" b="1" dirty="0"/>
                <a:t> masjid </a:t>
              </a:r>
              <a:r>
                <a:rPr lang="en-US" sz="1400" b="1" dirty="0" err="1"/>
                <a:t>dalam</a:t>
              </a:r>
              <a:r>
                <a:rPr lang="en-US" sz="1400" b="1" dirty="0"/>
                <a:t> </a:t>
              </a:r>
              <a:r>
                <a:rPr lang="en-US" sz="1400" b="1" dirty="0" err="1"/>
                <a:t>upaya</a:t>
              </a:r>
              <a:r>
                <a:rPr lang="en-US" sz="1400" b="1" dirty="0"/>
                <a:t> </a:t>
              </a:r>
              <a:r>
                <a:rPr lang="en-US" sz="1400" b="1" dirty="0" err="1"/>
                <a:t>mewujudkan</a:t>
              </a:r>
              <a:r>
                <a:rPr lang="en-US" sz="1400" b="1" dirty="0"/>
                <a:t> </a:t>
              </a:r>
              <a:r>
                <a:rPr lang="en-US" sz="1400" b="1" dirty="0" err="1"/>
                <a:t>pemanfaatan</a:t>
              </a:r>
              <a:r>
                <a:rPr lang="en-US" sz="1400" b="1" dirty="0"/>
                <a:t> Internet </a:t>
              </a:r>
              <a:r>
                <a:rPr lang="en-US" sz="1400" b="1" dirty="0" err="1"/>
                <a:t>positif</a:t>
              </a:r>
              <a:r>
                <a:rPr lang="en-US" sz="1400" b="1" dirty="0"/>
                <a:t> </a:t>
              </a:r>
              <a:r>
                <a:rPr lang="en-US" sz="1400" b="1" dirty="0" err="1"/>
                <a:t>dan</a:t>
              </a:r>
              <a:r>
                <a:rPr lang="en-US" sz="1400" b="1" dirty="0"/>
                <a:t> </a:t>
              </a:r>
              <a:r>
                <a:rPr lang="en-US" sz="1400" b="1" dirty="0" err="1"/>
                <a:t>produktif</a:t>
              </a:r>
              <a:r>
                <a:rPr lang="en-US" altLang="ko-KR" sz="1400" b="1" dirty="0"/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C18C21-13C0-4B76-BF4D-DFB0B0B010EE}"/>
              </a:ext>
            </a:extLst>
          </p:cNvPr>
          <p:cNvGrpSpPr/>
          <p:nvPr/>
        </p:nvGrpSpPr>
        <p:grpSpPr>
          <a:xfrm>
            <a:off x="399064" y="0"/>
            <a:ext cx="11334522" cy="1366576"/>
            <a:chOff x="399064" y="0"/>
            <a:chExt cx="11334522" cy="1366576"/>
          </a:xfrm>
          <a:solidFill>
            <a:schemeClr val="accent4">
              <a:alpha val="7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24C55C-E664-4288-B722-6745634C4113}"/>
                </a:ext>
              </a:extLst>
            </p:cNvPr>
            <p:cNvSpPr/>
            <p:nvPr/>
          </p:nvSpPr>
          <p:spPr>
            <a:xfrm>
              <a:off x="39906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3285AE-06DE-43E7-BD6C-CE2BFF56867F}"/>
                </a:ext>
              </a:extLst>
            </p:cNvPr>
            <p:cNvSpPr/>
            <p:nvPr/>
          </p:nvSpPr>
          <p:spPr>
            <a:xfrm>
              <a:off x="109904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4DF2FA-8A79-44F9-A8FF-628241AFBD29}"/>
                </a:ext>
              </a:extLst>
            </p:cNvPr>
            <p:cNvSpPr/>
            <p:nvPr/>
          </p:nvSpPr>
          <p:spPr>
            <a:xfrm>
              <a:off x="187859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B78CAA-F997-4063-BC49-60E39DF574A6}"/>
                </a:ext>
              </a:extLst>
            </p:cNvPr>
            <p:cNvSpPr/>
            <p:nvPr/>
          </p:nvSpPr>
          <p:spPr>
            <a:xfrm>
              <a:off x="257857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695B54-026D-436A-9A39-B6273303D7C3}"/>
                </a:ext>
              </a:extLst>
            </p:cNvPr>
            <p:cNvSpPr/>
            <p:nvPr/>
          </p:nvSpPr>
          <p:spPr>
            <a:xfrm>
              <a:off x="335812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7D0C00-26AA-4FC7-B19C-00DE2C1481E7}"/>
                </a:ext>
              </a:extLst>
            </p:cNvPr>
            <p:cNvSpPr/>
            <p:nvPr/>
          </p:nvSpPr>
          <p:spPr>
            <a:xfrm>
              <a:off x="405810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89CCC7-C6D6-4E54-BC0D-702EDD9CAD99}"/>
                </a:ext>
              </a:extLst>
            </p:cNvPr>
            <p:cNvSpPr/>
            <p:nvPr/>
          </p:nvSpPr>
          <p:spPr>
            <a:xfrm>
              <a:off x="483765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E957C3-7392-488B-81BC-CF51523B5D89}"/>
                </a:ext>
              </a:extLst>
            </p:cNvPr>
            <p:cNvSpPr/>
            <p:nvPr/>
          </p:nvSpPr>
          <p:spPr>
            <a:xfrm>
              <a:off x="553763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BBDEAD-C1A1-4902-A743-7BA1681CEE44}"/>
                </a:ext>
              </a:extLst>
            </p:cNvPr>
            <p:cNvSpPr/>
            <p:nvPr/>
          </p:nvSpPr>
          <p:spPr>
            <a:xfrm>
              <a:off x="631718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DCDBCA-9100-4D9C-A6BF-F30A80EF40A6}"/>
                </a:ext>
              </a:extLst>
            </p:cNvPr>
            <p:cNvSpPr/>
            <p:nvPr/>
          </p:nvSpPr>
          <p:spPr>
            <a:xfrm>
              <a:off x="701716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B56CB6-D2F0-4637-9A17-955E88AB836A}"/>
                </a:ext>
              </a:extLst>
            </p:cNvPr>
            <p:cNvSpPr/>
            <p:nvPr/>
          </p:nvSpPr>
          <p:spPr>
            <a:xfrm>
              <a:off x="779671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8A2F09-0B90-4419-A6C6-8B01D4BC2B1D}"/>
                </a:ext>
              </a:extLst>
            </p:cNvPr>
            <p:cNvSpPr/>
            <p:nvPr/>
          </p:nvSpPr>
          <p:spPr>
            <a:xfrm>
              <a:off x="849669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FEE844-33B0-4EF3-A352-098C8B604C73}"/>
                </a:ext>
              </a:extLst>
            </p:cNvPr>
            <p:cNvSpPr/>
            <p:nvPr/>
          </p:nvSpPr>
          <p:spPr>
            <a:xfrm>
              <a:off x="927624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4D0765-20ED-4DF5-BB3C-AF6BB9C2852D}"/>
                </a:ext>
              </a:extLst>
            </p:cNvPr>
            <p:cNvSpPr/>
            <p:nvPr/>
          </p:nvSpPr>
          <p:spPr>
            <a:xfrm>
              <a:off x="997622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1E7879-90BC-448D-9ECF-B06FE98E54D8}"/>
                </a:ext>
              </a:extLst>
            </p:cNvPr>
            <p:cNvSpPr/>
            <p:nvPr/>
          </p:nvSpPr>
          <p:spPr>
            <a:xfrm>
              <a:off x="1075577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1D0981-00B0-4DD7-B279-3D1494C3A490}"/>
                </a:ext>
              </a:extLst>
            </p:cNvPr>
            <p:cNvSpPr/>
            <p:nvPr/>
          </p:nvSpPr>
          <p:spPr>
            <a:xfrm>
              <a:off x="11455763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WEB/APLIKASI MASJID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2192A-1245-4F05-8117-3058CA2135C5}"/>
              </a:ext>
            </a:extLst>
          </p:cNvPr>
          <p:cNvGrpSpPr/>
          <p:nvPr/>
        </p:nvGrpSpPr>
        <p:grpSpPr>
          <a:xfrm>
            <a:off x="937678" y="3134228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82642CA5-0251-4322-8B66-342760BAB1D3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38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D11D6-6219-476B-82BF-4D9327D8AAD8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EC38E0-5ED3-40EF-AC9E-1ECFEEA99D4C}"/>
              </a:ext>
            </a:extLst>
          </p:cNvPr>
          <p:cNvGrpSpPr/>
          <p:nvPr/>
        </p:nvGrpSpPr>
        <p:grpSpPr>
          <a:xfrm>
            <a:off x="3613511" y="2065924"/>
            <a:ext cx="2414701" cy="3659990"/>
            <a:chOff x="3329817" y="2024642"/>
            <a:chExt cx="2485320" cy="37670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1E4F8F-4A17-48FD-9628-DF99F653EF33}"/>
                </a:ext>
              </a:extLst>
            </p:cNvPr>
            <p:cNvGrpSpPr/>
            <p:nvPr/>
          </p:nvGrpSpPr>
          <p:grpSpPr>
            <a:xfrm>
              <a:off x="3329817" y="3120206"/>
              <a:ext cx="2485320" cy="1584176"/>
              <a:chOff x="683568" y="3068712"/>
              <a:chExt cx="2485320" cy="1584176"/>
            </a:xfrm>
          </p:grpSpPr>
          <p:sp>
            <p:nvSpPr>
              <p:cNvPr id="10" name="Right Arrow Callout 12">
                <a:extLst>
                  <a:ext uri="{FF2B5EF4-FFF2-40B4-BE49-F238E27FC236}">
                    <a16:creationId xmlns:a16="http://schemas.microsoft.com/office/drawing/2014/main" id="{49FA83B5-D021-42F5-AD93-01B88B05A611}"/>
                  </a:ext>
                </a:extLst>
              </p:cNvPr>
              <p:cNvSpPr/>
              <p:nvPr/>
            </p:nvSpPr>
            <p:spPr>
              <a:xfrm>
                <a:off x="683568" y="3068712"/>
                <a:ext cx="2485320" cy="1584176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6381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DB26514-0BDA-4517-A3E9-2A7DCFCC419B}"/>
                  </a:ext>
                </a:extLst>
              </p:cNvPr>
              <p:cNvSpPr/>
              <p:nvPr/>
            </p:nvSpPr>
            <p:spPr>
              <a:xfrm>
                <a:off x="782419" y="3178508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Bent-Up Arrow 10">
              <a:extLst>
                <a:ext uri="{FF2B5EF4-FFF2-40B4-BE49-F238E27FC236}">
                  <a16:creationId xmlns:a16="http://schemas.microsoft.com/office/drawing/2014/main" id="{9BE5BFE9-E5A9-4800-9DDF-87B478657770}"/>
                </a:ext>
              </a:extLst>
            </p:cNvPr>
            <p:cNvSpPr/>
            <p:nvPr/>
          </p:nvSpPr>
          <p:spPr>
            <a:xfrm rot="5400000">
              <a:off x="4331096" y="4307637"/>
              <a:ext cx="1110508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ent-Up Arrow 11">
              <a:extLst>
                <a:ext uri="{FF2B5EF4-FFF2-40B4-BE49-F238E27FC236}">
                  <a16:creationId xmlns:a16="http://schemas.microsoft.com/office/drawing/2014/main" id="{AA71A899-5A2D-4A9E-BEEC-BCB818D86A8C}"/>
                </a:ext>
              </a:extLst>
            </p:cNvPr>
            <p:cNvSpPr/>
            <p:nvPr/>
          </p:nvSpPr>
          <p:spPr>
            <a:xfrm rot="16200000" flipV="1">
              <a:off x="4331096" y="1651110"/>
              <a:ext cx="1110509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609046-4FC2-4DA6-86F1-FB0FED1D7A91}"/>
              </a:ext>
            </a:extLst>
          </p:cNvPr>
          <p:cNvGrpSpPr/>
          <p:nvPr/>
        </p:nvGrpSpPr>
        <p:grpSpPr>
          <a:xfrm>
            <a:off x="6718271" y="3270286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AE1B85-DB48-40CC-9A3C-F3E2632BF9BC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155948-051A-4817-8165-58428DC06A0C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1581D-A2E6-42F0-AC82-40738D7970FD}"/>
              </a:ext>
            </a:extLst>
          </p:cNvPr>
          <p:cNvGrpSpPr/>
          <p:nvPr/>
        </p:nvGrpSpPr>
        <p:grpSpPr>
          <a:xfrm>
            <a:off x="6106141" y="1774451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B03CAE-1694-423A-863A-4CF0CDB250D7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8578B6-725D-4F50-95B9-F272AC691647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33AD19-557C-43F4-A486-BC542845D88E}"/>
              </a:ext>
            </a:extLst>
          </p:cNvPr>
          <p:cNvGrpSpPr/>
          <p:nvPr/>
        </p:nvGrpSpPr>
        <p:grpSpPr>
          <a:xfrm>
            <a:off x="6106141" y="4766121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73F61-3C49-440E-84FE-3377DBFE423E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0B250DD-FD59-4E24-B402-BAE6FADBDD15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F543CE-6D27-4647-A69A-DCD932A25F0C}"/>
              </a:ext>
            </a:extLst>
          </p:cNvPr>
          <p:cNvGrpSpPr/>
          <p:nvPr/>
        </p:nvGrpSpPr>
        <p:grpSpPr>
          <a:xfrm>
            <a:off x="1167406" y="3845395"/>
            <a:ext cx="1080070" cy="523220"/>
            <a:chOff x="3233964" y="1954419"/>
            <a:chExt cx="1410044" cy="5385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0298ED-B11F-423F-AC64-91C201000AB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3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MANAGEERIAL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1CB37C-B3B1-4A5D-9CC9-98BBC5484DE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8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18438A-C0D2-44AD-9B51-568BF3FDC22A}"/>
              </a:ext>
            </a:extLst>
          </p:cNvPr>
          <p:cNvSpPr txBox="1"/>
          <p:nvPr/>
        </p:nvSpPr>
        <p:spPr>
          <a:xfrm>
            <a:off x="3559187" y="3818618"/>
            <a:ext cx="168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F8494-07D3-451A-A385-C990798B4F53}"/>
              </a:ext>
            </a:extLst>
          </p:cNvPr>
          <p:cNvSpPr txBox="1"/>
          <p:nvPr/>
        </p:nvSpPr>
        <p:spPr>
          <a:xfrm>
            <a:off x="6181883" y="2345602"/>
            <a:ext cx="10727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INTERNAL ORGANISASI MASJID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8452E-A17F-4719-AB92-35A36D9CC8BC}"/>
              </a:ext>
            </a:extLst>
          </p:cNvPr>
          <p:cNvSpPr txBox="1"/>
          <p:nvPr/>
        </p:nvSpPr>
        <p:spPr>
          <a:xfrm>
            <a:off x="6794014" y="3908746"/>
            <a:ext cx="114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KEUANGAN JAMAAH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A786B-8814-4F25-8460-EA7493EEFE49}"/>
              </a:ext>
            </a:extLst>
          </p:cNvPr>
          <p:cNvSpPr txBox="1"/>
          <p:nvPr/>
        </p:nvSpPr>
        <p:spPr>
          <a:xfrm>
            <a:off x="6189614" y="5519678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DAKWAH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5E448-BD74-417E-A644-7E1F466F1BBE}"/>
              </a:ext>
            </a:extLst>
          </p:cNvPr>
          <p:cNvGrpSpPr/>
          <p:nvPr/>
        </p:nvGrpSpPr>
        <p:grpSpPr>
          <a:xfrm>
            <a:off x="8064163" y="3426689"/>
            <a:ext cx="3118180" cy="730794"/>
            <a:chOff x="6210994" y="1433695"/>
            <a:chExt cx="1012963" cy="5351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7DB98C-0DF2-42E6-B1D8-FF241DF14E49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B84CE5-588A-483C-A712-4F0A2E567353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338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KEMUDAHAN AKSES DAN TRANSPARANSI.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44A60E-691D-4971-9D4C-C3B74DBDF843}"/>
              </a:ext>
            </a:extLst>
          </p:cNvPr>
          <p:cNvGrpSpPr/>
          <p:nvPr/>
        </p:nvGrpSpPr>
        <p:grpSpPr>
          <a:xfrm>
            <a:off x="7462170" y="4917371"/>
            <a:ext cx="3729956" cy="546129"/>
            <a:chOff x="6210996" y="1433695"/>
            <a:chExt cx="1493001" cy="39989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AEB561-7F3E-4955-A777-E52DD741862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DAN KAJIAN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AA1C6D-50D6-4EE0-9C5A-CFBB348DDE50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MENJAGA HUBUNGAN DAN PENGETAHUAN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D82A92-0DEB-4F8E-A48F-33C1FE23FE81}"/>
              </a:ext>
            </a:extLst>
          </p:cNvPr>
          <p:cNvGrpSpPr/>
          <p:nvPr/>
        </p:nvGrpSpPr>
        <p:grpSpPr>
          <a:xfrm>
            <a:off x="7452394" y="1936005"/>
            <a:ext cx="3729956" cy="546129"/>
            <a:chOff x="6210996" y="1433695"/>
            <a:chExt cx="1493001" cy="39989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520F6-AFAA-4BB2-A742-23359AB4DCD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SIAPA?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DDF63C-156C-491C-9CD6-27B8869AA83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KEPENGURUSAN DAN STATUS KEMASJIDAN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8588F7-9B9B-43B6-986C-1297AA7BBF24}"/>
              </a:ext>
            </a:extLst>
          </p:cNvPr>
          <p:cNvGrpSpPr/>
          <p:nvPr/>
        </p:nvGrpSpPr>
        <p:grpSpPr>
          <a:xfrm>
            <a:off x="937678" y="4701741"/>
            <a:ext cx="1902689" cy="546128"/>
            <a:chOff x="6210996" y="1433695"/>
            <a:chExt cx="1493001" cy="3998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5307DB-3ECA-4E64-9652-CE6D619A5778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 MANAGEMENT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6BD92E-4997-4E42-88B0-D8D58DE0049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PENGELOLAAN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C50A0950-36C4-4F7A-BA49-3608F085A3E9}"/>
              </a:ext>
            </a:extLst>
          </p:cNvPr>
          <p:cNvSpPr/>
          <p:nvPr/>
        </p:nvSpPr>
        <p:spPr>
          <a:xfrm flipH="1">
            <a:off x="6507570" y="202621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A85FFFA2-E6D2-4FB8-9DC6-328F8A9E7992}"/>
              </a:ext>
            </a:extLst>
          </p:cNvPr>
          <p:cNvSpPr/>
          <p:nvPr/>
        </p:nvSpPr>
        <p:spPr>
          <a:xfrm rot="18805991">
            <a:off x="4155642" y="3344355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EA5472AB-5B45-4BD1-9560-D2584EB4DD4E}"/>
              </a:ext>
            </a:extLst>
          </p:cNvPr>
          <p:cNvSpPr/>
          <p:nvPr/>
        </p:nvSpPr>
        <p:spPr>
          <a:xfrm>
            <a:off x="7123774" y="352938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1E4C5FAE-A4D9-453F-B2DB-4321D47C61C8}"/>
              </a:ext>
            </a:extLst>
          </p:cNvPr>
          <p:cNvSpPr/>
          <p:nvPr/>
        </p:nvSpPr>
        <p:spPr>
          <a:xfrm>
            <a:off x="6539984" y="50356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63CCA88B-3A4C-4527-A54B-1029D12C670A}"/>
              </a:ext>
            </a:extLst>
          </p:cNvPr>
          <p:cNvSpPr>
            <a:spLocks noChangeAspect="1"/>
          </p:cNvSpPr>
          <p:nvPr/>
        </p:nvSpPr>
        <p:spPr>
          <a:xfrm>
            <a:off x="1584739" y="335117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760" y="548640"/>
            <a:ext cx="814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WEBSITE DATA MASJID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480" y="1615440"/>
            <a:ext cx="68275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Daftarkan</a:t>
            </a:r>
            <a:r>
              <a:rPr lang="en-US" sz="2400" dirty="0">
                <a:solidFill>
                  <a:schemeClr val="bg1"/>
                </a:solidFill>
              </a:rPr>
              <a:t> Nama Domain/URL Masjid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Pilih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Layanan</a:t>
            </a:r>
            <a:r>
              <a:rPr lang="en-US" sz="2400" dirty="0">
                <a:solidFill>
                  <a:schemeClr val="bg1"/>
                </a:solidFill>
              </a:rPr>
              <a:t> Hosting. ...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Install CMS WordPress / </a:t>
            </a:r>
            <a:r>
              <a:rPr lang="en-US" sz="2400" dirty="0" err="1">
                <a:solidFill>
                  <a:schemeClr val="bg1"/>
                </a:solidFill>
              </a:rPr>
              <a:t>Blogspot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Pilih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Tema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 Website </a:t>
            </a:r>
            <a:r>
              <a:rPr lang="en-US" sz="2400" dirty="0" err="1">
                <a:solidFill>
                  <a:schemeClr val="bg1"/>
                </a:solidFill>
              </a:rPr>
              <a:t>Anda</a:t>
            </a:r>
            <a:r>
              <a:rPr lang="en-US" sz="2400" dirty="0">
                <a:solidFill>
                  <a:schemeClr val="bg1"/>
                </a:solidFill>
              </a:rPr>
              <a:t>. ...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Konfigurasikan</a:t>
            </a:r>
            <a:r>
              <a:rPr lang="en-US" sz="2400" dirty="0">
                <a:solidFill>
                  <a:schemeClr val="bg1"/>
                </a:solidFill>
              </a:rPr>
              <a:t> Website </a:t>
            </a:r>
            <a:r>
              <a:rPr lang="en-US" sz="2400" dirty="0" err="1">
                <a:solidFill>
                  <a:schemeClr val="bg1"/>
                </a:solidFill>
              </a:rPr>
              <a:t>Anda</a:t>
            </a:r>
            <a:r>
              <a:rPr lang="en-US" sz="2400" dirty="0">
                <a:solidFill>
                  <a:schemeClr val="bg1"/>
                </a:solidFill>
              </a:rPr>
              <a:t>. ...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Isi Website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3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2028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MATUR NUWUN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944902E-F65C-4D3F-BBF4-06921F03847E}"/>
              </a:ext>
            </a:extLst>
          </p:cNvPr>
          <p:cNvSpPr/>
          <p:nvPr/>
        </p:nvSpPr>
        <p:spPr>
          <a:xfrm>
            <a:off x="3290596" y="4373802"/>
            <a:ext cx="1764982" cy="1989344"/>
          </a:xfrm>
          <a:custGeom>
            <a:avLst/>
            <a:gdLst>
              <a:gd name="connsiteX0" fmla="*/ 776380 w 772179"/>
              <a:gd name="connsiteY0" fmla="*/ 162702 h 870337"/>
              <a:gd name="connsiteX1" fmla="*/ 275117 w 772179"/>
              <a:gd name="connsiteY1" fmla="*/ 181025 h 870337"/>
              <a:gd name="connsiteX2" fmla="*/ 233236 w 772179"/>
              <a:gd name="connsiteY2" fmla="*/ 656111 h 870337"/>
              <a:gd name="connsiteX3" fmla="*/ 733844 w 772179"/>
              <a:gd name="connsiteY3" fmla="*/ 754270 h 870337"/>
              <a:gd name="connsiteX4" fmla="*/ 326160 w 772179"/>
              <a:gd name="connsiteY4" fmla="*/ 860281 h 870337"/>
              <a:gd name="connsiteX5" fmla="*/ 274 w 772179"/>
              <a:gd name="connsiteY5" fmla="*/ 453251 h 870337"/>
              <a:gd name="connsiteX6" fmla="*/ 288860 w 772179"/>
              <a:gd name="connsiteY6" fmla="*/ 25934 h 870337"/>
              <a:gd name="connsiteX7" fmla="*/ 776380 w 772179"/>
              <a:gd name="connsiteY7" fmla="*/ 16270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179" h="870337">
                <a:moveTo>
                  <a:pt x="776380" y="162702"/>
                </a:moveTo>
                <a:cubicBezTo>
                  <a:pt x="611473" y="28552"/>
                  <a:pt x="400106" y="57345"/>
                  <a:pt x="275117" y="181025"/>
                </a:cubicBezTo>
                <a:cubicBezTo>
                  <a:pt x="147511" y="307322"/>
                  <a:pt x="130497" y="508219"/>
                  <a:pt x="233236" y="656111"/>
                </a:cubicBezTo>
                <a:cubicBezTo>
                  <a:pt x="326814" y="790261"/>
                  <a:pt x="536873" y="873369"/>
                  <a:pt x="733844" y="754270"/>
                </a:cubicBezTo>
                <a:cubicBezTo>
                  <a:pt x="658590" y="838686"/>
                  <a:pt x="491720" y="903470"/>
                  <a:pt x="326160" y="860281"/>
                </a:cubicBezTo>
                <a:cubicBezTo>
                  <a:pt x="141622" y="811856"/>
                  <a:pt x="6818" y="645641"/>
                  <a:pt x="274" y="453251"/>
                </a:cubicBezTo>
                <a:cubicBezTo>
                  <a:pt x="-6270" y="264132"/>
                  <a:pt x="104976" y="93336"/>
                  <a:pt x="288860" y="25934"/>
                </a:cubicBezTo>
                <a:cubicBezTo>
                  <a:pt x="464236" y="-38196"/>
                  <a:pt x="669060" y="20045"/>
                  <a:pt x="776380" y="16270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21403" y="1877463"/>
            <a:ext cx="547939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"</a:t>
            </a:r>
            <a:r>
              <a:rPr lang="en-US" sz="4800" dirty="0" err="1">
                <a:solidFill>
                  <a:schemeClr val="bg1"/>
                </a:solidFill>
              </a:rPr>
              <a:t>Jarak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kita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dengan</a:t>
            </a:r>
            <a:r>
              <a:rPr lang="en-US" sz="4800" dirty="0">
                <a:solidFill>
                  <a:schemeClr val="bg1"/>
                </a:solidFill>
              </a:rPr>
              <a:t> masjid </a:t>
            </a:r>
            <a:r>
              <a:rPr lang="en-US" sz="4800" dirty="0" err="1">
                <a:solidFill>
                  <a:schemeClr val="bg1"/>
                </a:solidFill>
              </a:rPr>
              <a:t>tidak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diukur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dengan</a:t>
            </a:r>
            <a:r>
              <a:rPr lang="en-US" sz="4800" dirty="0">
                <a:solidFill>
                  <a:schemeClr val="bg1"/>
                </a:solidFill>
              </a:rPr>
              <a:t> kaki, </a:t>
            </a:r>
            <a:r>
              <a:rPr lang="en-US" sz="4800" dirty="0" err="1">
                <a:solidFill>
                  <a:schemeClr val="bg1"/>
                </a:solidFill>
              </a:rPr>
              <a:t>tetapi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dengan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hati</a:t>
            </a:r>
            <a:r>
              <a:rPr lang="en-US" sz="4800" dirty="0">
                <a:solidFill>
                  <a:schemeClr val="bg1"/>
                </a:solidFill>
              </a:rPr>
              <a:t>."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591F61-41E3-48A1-ABC6-55FE3F24D743}"/>
              </a:ext>
            </a:extLst>
          </p:cNvPr>
          <p:cNvSpPr/>
          <p:nvPr/>
        </p:nvSpPr>
        <p:spPr>
          <a:xfrm>
            <a:off x="723242" y="2340003"/>
            <a:ext cx="1764982" cy="1989344"/>
          </a:xfrm>
          <a:custGeom>
            <a:avLst/>
            <a:gdLst>
              <a:gd name="connsiteX0" fmla="*/ 776380 w 772179"/>
              <a:gd name="connsiteY0" fmla="*/ 162702 h 870337"/>
              <a:gd name="connsiteX1" fmla="*/ 275117 w 772179"/>
              <a:gd name="connsiteY1" fmla="*/ 181025 h 870337"/>
              <a:gd name="connsiteX2" fmla="*/ 233236 w 772179"/>
              <a:gd name="connsiteY2" fmla="*/ 656111 h 870337"/>
              <a:gd name="connsiteX3" fmla="*/ 733844 w 772179"/>
              <a:gd name="connsiteY3" fmla="*/ 754270 h 870337"/>
              <a:gd name="connsiteX4" fmla="*/ 326160 w 772179"/>
              <a:gd name="connsiteY4" fmla="*/ 860281 h 870337"/>
              <a:gd name="connsiteX5" fmla="*/ 274 w 772179"/>
              <a:gd name="connsiteY5" fmla="*/ 453251 h 870337"/>
              <a:gd name="connsiteX6" fmla="*/ 288860 w 772179"/>
              <a:gd name="connsiteY6" fmla="*/ 25934 h 870337"/>
              <a:gd name="connsiteX7" fmla="*/ 776380 w 772179"/>
              <a:gd name="connsiteY7" fmla="*/ 16270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179" h="870337">
                <a:moveTo>
                  <a:pt x="776380" y="162702"/>
                </a:moveTo>
                <a:cubicBezTo>
                  <a:pt x="611473" y="28552"/>
                  <a:pt x="400106" y="57345"/>
                  <a:pt x="275117" y="181025"/>
                </a:cubicBezTo>
                <a:cubicBezTo>
                  <a:pt x="147511" y="307322"/>
                  <a:pt x="130497" y="508219"/>
                  <a:pt x="233236" y="656111"/>
                </a:cubicBezTo>
                <a:cubicBezTo>
                  <a:pt x="326814" y="790261"/>
                  <a:pt x="536873" y="873369"/>
                  <a:pt x="733844" y="754270"/>
                </a:cubicBezTo>
                <a:cubicBezTo>
                  <a:pt x="658590" y="838686"/>
                  <a:pt x="491720" y="903470"/>
                  <a:pt x="326160" y="860281"/>
                </a:cubicBezTo>
                <a:cubicBezTo>
                  <a:pt x="141622" y="811856"/>
                  <a:pt x="6818" y="645641"/>
                  <a:pt x="274" y="453251"/>
                </a:cubicBezTo>
                <a:cubicBezTo>
                  <a:pt x="-6270" y="264132"/>
                  <a:pt x="104976" y="93336"/>
                  <a:pt x="288860" y="25934"/>
                </a:cubicBezTo>
                <a:cubicBezTo>
                  <a:pt x="464236" y="-38196"/>
                  <a:pt x="669060" y="20045"/>
                  <a:pt x="776380" y="16270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70E308-10D9-4AD4-AC9E-6EE3C7529363}"/>
              </a:ext>
            </a:extLst>
          </p:cNvPr>
          <p:cNvSpPr/>
          <p:nvPr/>
        </p:nvSpPr>
        <p:spPr>
          <a:xfrm>
            <a:off x="2488224" y="2458243"/>
            <a:ext cx="749382" cy="717496"/>
          </a:xfrm>
          <a:custGeom>
            <a:avLst/>
            <a:gdLst>
              <a:gd name="connsiteX0" fmla="*/ 58895 w 307562"/>
              <a:gd name="connsiteY0" fmla="*/ 297747 h 294475"/>
              <a:gd name="connsiteX1" fmla="*/ 88343 w 307562"/>
              <a:gd name="connsiteY1" fmla="*/ 208750 h 294475"/>
              <a:gd name="connsiteX2" fmla="*/ 75909 w 307562"/>
              <a:gd name="connsiteY2" fmla="*/ 172759 h 294475"/>
              <a:gd name="connsiteX3" fmla="*/ 7853 w 307562"/>
              <a:gd name="connsiteY3" fmla="*/ 123679 h 294475"/>
              <a:gd name="connsiteX4" fmla="*/ 0 w 307562"/>
              <a:gd name="connsiteY4" fmla="*/ 120407 h 294475"/>
              <a:gd name="connsiteX5" fmla="*/ 3272 w 307562"/>
              <a:gd name="connsiteY5" fmla="*/ 115172 h 294475"/>
              <a:gd name="connsiteX6" fmla="*/ 102739 w 307562"/>
              <a:gd name="connsiteY6" fmla="*/ 115172 h 294475"/>
              <a:gd name="connsiteX7" fmla="*/ 123679 w 307562"/>
              <a:gd name="connsiteY7" fmla="*/ 99467 h 294475"/>
              <a:gd name="connsiteX8" fmla="*/ 156399 w 307562"/>
              <a:gd name="connsiteY8" fmla="*/ 0 h 294475"/>
              <a:gd name="connsiteX9" fmla="*/ 182574 w 307562"/>
              <a:gd name="connsiteY9" fmla="*/ 79181 h 294475"/>
              <a:gd name="connsiteX10" fmla="*/ 230999 w 307562"/>
              <a:gd name="connsiteY10" fmla="*/ 115172 h 294475"/>
              <a:gd name="connsiteX11" fmla="*/ 308872 w 307562"/>
              <a:gd name="connsiteY11" fmla="*/ 115172 h 294475"/>
              <a:gd name="connsiteX12" fmla="*/ 310180 w 307562"/>
              <a:gd name="connsiteY12" fmla="*/ 118444 h 294475"/>
              <a:gd name="connsiteX13" fmla="*/ 259793 w 307562"/>
              <a:gd name="connsiteY13" fmla="*/ 155745 h 294475"/>
              <a:gd name="connsiteX14" fmla="*/ 221184 w 307562"/>
              <a:gd name="connsiteY14" fmla="*/ 187809 h 294475"/>
              <a:gd name="connsiteX15" fmla="*/ 232962 w 307562"/>
              <a:gd name="connsiteY15" fmla="*/ 236234 h 294475"/>
              <a:gd name="connsiteX16" fmla="*/ 248668 w 307562"/>
              <a:gd name="connsiteY16" fmla="*/ 297747 h 294475"/>
              <a:gd name="connsiteX17" fmla="*/ 217912 w 307562"/>
              <a:gd name="connsiteY17" fmla="*/ 276807 h 294475"/>
              <a:gd name="connsiteX18" fmla="*/ 166215 w 307562"/>
              <a:gd name="connsiteY18" fmla="*/ 238852 h 294475"/>
              <a:gd name="connsiteX19" fmla="*/ 145929 w 307562"/>
              <a:gd name="connsiteY19" fmla="*/ 238852 h 294475"/>
              <a:gd name="connsiteX20" fmla="*/ 62167 w 307562"/>
              <a:gd name="connsiteY20" fmla="*/ 299710 h 294475"/>
              <a:gd name="connsiteX21" fmla="*/ 58895 w 307562"/>
              <a:gd name="connsiteY21" fmla="*/ 297747 h 2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7562" h="294475">
                <a:moveTo>
                  <a:pt x="58895" y="297747"/>
                </a:moveTo>
                <a:cubicBezTo>
                  <a:pt x="68711" y="268300"/>
                  <a:pt x="77218" y="237543"/>
                  <a:pt x="88343" y="208750"/>
                </a:cubicBezTo>
                <a:cubicBezTo>
                  <a:pt x="94886" y="191081"/>
                  <a:pt x="90960" y="182574"/>
                  <a:pt x="75909" y="172759"/>
                </a:cubicBezTo>
                <a:cubicBezTo>
                  <a:pt x="52351" y="157708"/>
                  <a:pt x="30756" y="140039"/>
                  <a:pt x="7853" y="123679"/>
                </a:cubicBezTo>
                <a:cubicBezTo>
                  <a:pt x="5235" y="121716"/>
                  <a:pt x="2617" y="121716"/>
                  <a:pt x="0" y="120407"/>
                </a:cubicBezTo>
                <a:cubicBezTo>
                  <a:pt x="1309" y="118444"/>
                  <a:pt x="1963" y="117135"/>
                  <a:pt x="3272" y="115172"/>
                </a:cubicBezTo>
                <a:cubicBezTo>
                  <a:pt x="36646" y="115172"/>
                  <a:pt x="69365" y="114518"/>
                  <a:pt x="102739" y="115172"/>
                </a:cubicBezTo>
                <a:cubicBezTo>
                  <a:pt x="115172" y="115827"/>
                  <a:pt x="120407" y="111246"/>
                  <a:pt x="123679" y="99467"/>
                </a:cubicBezTo>
                <a:cubicBezTo>
                  <a:pt x="132841" y="67402"/>
                  <a:pt x="143966" y="36646"/>
                  <a:pt x="156399" y="0"/>
                </a:cubicBezTo>
                <a:cubicBezTo>
                  <a:pt x="166215" y="29448"/>
                  <a:pt x="174722" y="54314"/>
                  <a:pt x="182574" y="79181"/>
                </a:cubicBezTo>
                <a:cubicBezTo>
                  <a:pt x="194354" y="115172"/>
                  <a:pt x="194354" y="115172"/>
                  <a:pt x="230999" y="115172"/>
                </a:cubicBezTo>
                <a:cubicBezTo>
                  <a:pt x="257175" y="115172"/>
                  <a:pt x="283351" y="115172"/>
                  <a:pt x="308872" y="115172"/>
                </a:cubicBezTo>
                <a:cubicBezTo>
                  <a:pt x="309526" y="116481"/>
                  <a:pt x="310180" y="117790"/>
                  <a:pt x="310180" y="118444"/>
                </a:cubicBezTo>
                <a:cubicBezTo>
                  <a:pt x="293166" y="130878"/>
                  <a:pt x="276152" y="143311"/>
                  <a:pt x="259793" y="155745"/>
                </a:cubicBezTo>
                <a:cubicBezTo>
                  <a:pt x="246050" y="166215"/>
                  <a:pt x="225764" y="174067"/>
                  <a:pt x="221184" y="187809"/>
                </a:cubicBezTo>
                <a:cubicBezTo>
                  <a:pt x="216603" y="200897"/>
                  <a:pt x="228382" y="219875"/>
                  <a:pt x="232962" y="236234"/>
                </a:cubicBezTo>
                <a:cubicBezTo>
                  <a:pt x="238852" y="255866"/>
                  <a:pt x="245396" y="275498"/>
                  <a:pt x="248668" y="297747"/>
                </a:cubicBezTo>
                <a:cubicBezTo>
                  <a:pt x="238197" y="290549"/>
                  <a:pt x="228382" y="284005"/>
                  <a:pt x="217912" y="276807"/>
                </a:cubicBezTo>
                <a:cubicBezTo>
                  <a:pt x="200243" y="264373"/>
                  <a:pt x="182574" y="251940"/>
                  <a:pt x="166215" y="238852"/>
                </a:cubicBezTo>
                <a:cubicBezTo>
                  <a:pt x="159017" y="232962"/>
                  <a:pt x="153781" y="232962"/>
                  <a:pt x="145929" y="238852"/>
                </a:cubicBezTo>
                <a:cubicBezTo>
                  <a:pt x="118444" y="259792"/>
                  <a:pt x="90306" y="279424"/>
                  <a:pt x="62167" y="299710"/>
                </a:cubicBezTo>
                <a:cubicBezTo>
                  <a:pt x="60858" y="299056"/>
                  <a:pt x="60204" y="298401"/>
                  <a:pt x="58895" y="2977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45ABF-216C-44A9-815C-9EFA030BC41E}"/>
              </a:ext>
            </a:extLst>
          </p:cNvPr>
          <p:cNvSpPr txBox="1"/>
          <p:nvPr/>
        </p:nvSpPr>
        <p:spPr>
          <a:xfrm>
            <a:off x="1598024" y="2477329"/>
            <a:ext cx="36751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en-US" altLang="ko-KR" sz="4800" dirty="0">
                <a:effectLst/>
                <a:latin typeface="+mj-lt"/>
              </a:rPr>
              <a:t>APA ITU?</a:t>
            </a:r>
            <a:endParaRPr lang="ko-KR" altLang="en-US" sz="4800" dirty="0">
              <a:effectLst/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DAA35-188F-48B6-BC49-FEBE028E42CC}"/>
              </a:ext>
            </a:extLst>
          </p:cNvPr>
          <p:cNvGrpSpPr/>
          <p:nvPr/>
        </p:nvGrpSpPr>
        <p:grpSpPr>
          <a:xfrm>
            <a:off x="7030319" y="626448"/>
            <a:ext cx="4795459" cy="1154162"/>
            <a:chOff x="6509852" y="714552"/>
            <a:chExt cx="4946526" cy="1154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03815-43F7-42A2-BB01-79920B4EDB22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Mengubah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informasi</a:t>
              </a:r>
              <a:r>
                <a:rPr lang="en-US" dirty="0">
                  <a:solidFill>
                    <a:schemeClr val="bg1"/>
                  </a:solidFill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</a:rPr>
                <a:t>berbentuk</a:t>
              </a:r>
              <a:r>
                <a:rPr lang="en-US" dirty="0">
                  <a:solidFill>
                    <a:schemeClr val="bg1"/>
                  </a:solidFill>
                </a:rPr>
                <a:t> non digital </a:t>
              </a:r>
              <a:r>
                <a:rPr lang="en-US" dirty="0" err="1">
                  <a:solidFill>
                    <a:schemeClr val="bg1"/>
                  </a:solidFill>
                </a:rPr>
                <a:t>menjadi</a:t>
              </a:r>
              <a:r>
                <a:rPr lang="en-US" dirty="0">
                  <a:solidFill>
                    <a:schemeClr val="bg1"/>
                  </a:solidFill>
                </a:rPr>
                <a:t> digital / (KERTAS – EXCEL)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9DB3E8-E56F-4D9C-A76E-039AC9B8FA38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DIGITASI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9D5A15-41F9-4496-B0F8-D1F2CB6314EE}"/>
              </a:ext>
            </a:extLst>
          </p:cNvPr>
          <p:cNvSpPr txBox="1"/>
          <p:nvPr/>
        </p:nvSpPr>
        <p:spPr>
          <a:xfrm>
            <a:off x="5630650" y="47630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01</a:t>
            </a:r>
            <a:endParaRPr lang="ko-KR" altLang="en-US" dirty="0">
              <a:effectLst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80CE84-0D5F-48A7-BF37-780658892530}"/>
              </a:ext>
            </a:extLst>
          </p:cNvPr>
          <p:cNvGrpSpPr/>
          <p:nvPr/>
        </p:nvGrpSpPr>
        <p:grpSpPr>
          <a:xfrm>
            <a:off x="7030319" y="2160701"/>
            <a:ext cx="4795459" cy="1424625"/>
            <a:chOff x="6509852" y="2211483"/>
            <a:chExt cx="4946526" cy="14246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D6C383-3C58-483A-B884-C3E0DF17582B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Proses </a:t>
              </a:r>
              <a:r>
                <a:rPr lang="en-US" dirty="0" err="1">
                  <a:solidFill>
                    <a:schemeClr val="bg1"/>
                  </a:solidFill>
                </a:rPr>
                <a:t>membuat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atau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memperbaiki</a:t>
              </a:r>
              <a:r>
                <a:rPr lang="en-US" dirty="0">
                  <a:solidFill>
                    <a:schemeClr val="bg1"/>
                  </a:solidFill>
                </a:rPr>
                <a:t> proses </a:t>
              </a:r>
              <a:r>
                <a:rPr lang="en-US" dirty="0" err="1">
                  <a:solidFill>
                    <a:schemeClr val="bg1"/>
                  </a:solidFill>
                </a:rPr>
                <a:t>usaha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menggunakan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teknologi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dan</a:t>
              </a:r>
              <a:r>
                <a:rPr lang="en-US" dirty="0">
                  <a:solidFill>
                    <a:schemeClr val="bg1"/>
                  </a:solidFill>
                </a:rPr>
                <a:t> data digital ( UNGGAH –AKSES – ANALISA)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95EFF-0ED1-49B5-A910-20AE4E352C15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DIGITALISASI</a:t>
              </a:r>
              <a:r>
                <a:rPr lang="en-US" sz="2800" dirty="0"/>
                <a:t>I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D17C19-0534-4DBC-93E1-F22490B9670E}"/>
              </a:ext>
            </a:extLst>
          </p:cNvPr>
          <p:cNvSpPr txBox="1"/>
          <p:nvPr/>
        </p:nvSpPr>
        <p:spPr>
          <a:xfrm>
            <a:off x="5630650" y="206497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02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E03A26-0FF3-457D-83FD-CC5FF006D28D}"/>
              </a:ext>
            </a:extLst>
          </p:cNvPr>
          <p:cNvGrpSpPr/>
          <p:nvPr/>
        </p:nvGrpSpPr>
        <p:grpSpPr>
          <a:xfrm>
            <a:off x="7030319" y="3688418"/>
            <a:ext cx="4795459" cy="1418089"/>
            <a:chOff x="6509852" y="3708414"/>
            <a:chExt cx="4946526" cy="14180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9FD806-215F-4CD4-8E36-9DF4E8B653D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Proses </a:t>
              </a:r>
              <a:r>
                <a:rPr lang="en-US" dirty="0" err="1">
                  <a:solidFill>
                    <a:schemeClr val="bg1"/>
                  </a:solidFill>
                </a:rPr>
                <a:t>transformasi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aktivitas</a:t>
              </a:r>
              <a:r>
                <a:rPr lang="en-US" dirty="0">
                  <a:solidFill>
                    <a:schemeClr val="bg1"/>
                  </a:solidFill>
                </a:rPr>
                <a:t>, proses, </a:t>
              </a:r>
              <a:r>
                <a:rPr lang="en-US" dirty="0" err="1">
                  <a:solidFill>
                    <a:schemeClr val="bg1"/>
                  </a:solidFill>
                </a:rPr>
                <a:t>dan</a:t>
              </a:r>
              <a:r>
                <a:rPr lang="en-US" dirty="0">
                  <a:solidFill>
                    <a:schemeClr val="bg1"/>
                  </a:solidFill>
                </a:rPr>
                <a:t> model </a:t>
              </a:r>
              <a:r>
                <a:rPr lang="en-US" dirty="0" err="1">
                  <a:solidFill>
                    <a:schemeClr val="bg1"/>
                  </a:solidFill>
                </a:rPr>
                <a:t>secara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keseluruhan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memanfaatkan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perkembangan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teknologi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CB091-4583-4D07-9D07-256C529B2D20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TRANSFORMASI DIGITAL</a:t>
              </a:r>
              <a:r>
                <a:rPr lang="en-US" sz="2800" dirty="0"/>
                <a:t>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167A34-ED0D-4782-9D9E-8D96F33BF3DB}"/>
              </a:ext>
            </a:extLst>
          </p:cNvPr>
          <p:cNvSpPr txBox="1"/>
          <p:nvPr/>
        </p:nvSpPr>
        <p:spPr>
          <a:xfrm>
            <a:off x="5630650" y="359269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03</a:t>
            </a:r>
            <a:endParaRPr lang="ko-KR" altLang="en-US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9A74C-326E-4AA3-ADB0-BD25101184C1}"/>
              </a:ext>
            </a:extLst>
          </p:cNvPr>
          <p:cNvSpPr txBox="1"/>
          <p:nvPr/>
        </p:nvSpPr>
        <p:spPr>
          <a:xfrm>
            <a:off x="5384399" y="5601266"/>
            <a:ext cx="5862721" cy="92704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MASJID ANDA SUDAH DI FASE MANA?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chitecture" panose="020D0506020203030B03" pitchFamily="34" charset="0"/>
              </a:rPr>
              <a:t>Islam di era digital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06AD4A-4371-4983-81F6-492DCBE941A8}"/>
              </a:ext>
            </a:extLst>
          </p:cNvPr>
          <p:cNvCxnSpPr>
            <a:cxnSpLocks/>
          </p:cNvCxnSpPr>
          <p:nvPr/>
        </p:nvCxnSpPr>
        <p:spPr>
          <a:xfrm>
            <a:off x="904876" y="2712204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8C9224-A4C2-42C7-9C4B-1F8F026F8CD0}"/>
              </a:ext>
            </a:extLst>
          </p:cNvPr>
          <p:cNvSpPr/>
          <p:nvPr/>
        </p:nvSpPr>
        <p:spPr>
          <a:xfrm>
            <a:off x="1497263" y="2172204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9A9731-8405-45AD-A17D-690CB1DD7D2D}"/>
              </a:ext>
            </a:extLst>
          </p:cNvPr>
          <p:cNvSpPr/>
          <p:nvPr/>
        </p:nvSpPr>
        <p:spPr>
          <a:xfrm>
            <a:off x="3357812" y="2082862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9E2935-E925-4D09-8F74-30C5766B4212}"/>
              </a:ext>
            </a:extLst>
          </p:cNvPr>
          <p:cNvSpPr/>
          <p:nvPr/>
        </p:nvSpPr>
        <p:spPr>
          <a:xfrm>
            <a:off x="5397047" y="1992204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981A73-182B-439C-BDF8-3CFCE5FCBCAD}"/>
              </a:ext>
            </a:extLst>
          </p:cNvPr>
          <p:cNvSpPr/>
          <p:nvPr/>
        </p:nvSpPr>
        <p:spPr>
          <a:xfrm>
            <a:off x="7617596" y="2082862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ADC476-63FB-41AB-B1B5-D0732DE3732E}"/>
              </a:ext>
            </a:extLst>
          </p:cNvPr>
          <p:cNvSpPr/>
          <p:nvPr/>
        </p:nvSpPr>
        <p:spPr>
          <a:xfrm>
            <a:off x="9656830" y="2172204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0ADCBB-2938-44AC-B73F-88528A8F6072}"/>
              </a:ext>
            </a:extLst>
          </p:cNvPr>
          <p:cNvGrpSpPr/>
          <p:nvPr/>
        </p:nvGrpSpPr>
        <p:grpSpPr>
          <a:xfrm>
            <a:off x="5432971" y="4034445"/>
            <a:ext cx="1368152" cy="1292662"/>
            <a:chOff x="3324740" y="1715063"/>
            <a:chExt cx="1260140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40F15E-DA0C-412D-BDCC-C39E3DCDFB1F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Global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BBEBB-1057-4979-87D2-9E7C6ABCCF51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kemudahan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pihak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dll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5F5A4-C98F-40EE-86DC-04229F1CDB8C}"/>
              </a:ext>
            </a:extLst>
          </p:cNvPr>
          <p:cNvGrpSpPr/>
          <p:nvPr/>
        </p:nvGrpSpPr>
        <p:grpSpPr>
          <a:xfrm>
            <a:off x="9512754" y="4034445"/>
            <a:ext cx="1368152" cy="923330"/>
            <a:chOff x="3324740" y="1715063"/>
            <a:chExt cx="126014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99EE9A-14CE-471F-9043-5A8D6EA08B2C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Kontinuitas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260336-8C44-45B4-9D0C-12113076D4F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era digital 24 jam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9E392E-0169-4321-95CB-A0A9D3C5C64A}"/>
              </a:ext>
            </a:extLst>
          </p:cNvPr>
          <p:cNvGrpSpPr/>
          <p:nvPr/>
        </p:nvGrpSpPr>
        <p:grpSpPr>
          <a:xfrm>
            <a:off x="7558588" y="4034445"/>
            <a:ext cx="1368152" cy="1107996"/>
            <a:chOff x="3324740" y="1715063"/>
            <a:chExt cx="1260140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F8ECF-52B5-46E3-AC2A-742C2D701CE9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BECC25-EC2B-44B7-814D-BD51EA483800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dampak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A72885-5F3D-4917-87C7-20B160D28F62}"/>
              </a:ext>
            </a:extLst>
          </p:cNvPr>
          <p:cNvGrpSpPr/>
          <p:nvPr/>
        </p:nvGrpSpPr>
        <p:grpSpPr>
          <a:xfrm>
            <a:off x="3297829" y="4034445"/>
            <a:ext cx="1368152" cy="1107996"/>
            <a:chOff x="3324740" y="1715063"/>
            <a:chExt cx="126014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D2488-DC87-4ED8-90DF-B303BBB760A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People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F3EEF1-651F-4C09-AB80-AD8AB420D0A2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1,8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Milliar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pemeluk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agama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Islam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seluruh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dunia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A522C-D62F-4395-8933-58927801C16E}"/>
              </a:ext>
            </a:extLst>
          </p:cNvPr>
          <p:cNvGrpSpPr/>
          <p:nvPr/>
        </p:nvGrpSpPr>
        <p:grpSpPr>
          <a:xfrm>
            <a:off x="1353187" y="4034445"/>
            <a:ext cx="1368152" cy="1477328"/>
            <a:chOff x="3324740" y="1715063"/>
            <a:chExt cx="1260140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DA373A-F445-4D50-8A10-FCF1211E0AE0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Knowledge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23CFC4-EF65-4CF7-BD1F-69FE9CA8A2C5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Kemudahan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mendapatkan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pengetahuan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Islam di era digital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20621-AF40-44DA-8267-26B048481048}"/>
              </a:ext>
            </a:extLst>
          </p:cNvPr>
          <p:cNvSpPr/>
          <p:nvPr/>
        </p:nvSpPr>
        <p:spPr>
          <a:xfrm>
            <a:off x="1844071" y="3576380"/>
            <a:ext cx="386384" cy="360040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F4E65-222B-4AD5-B98C-78EF4081F7FF}"/>
              </a:ext>
            </a:extLst>
          </p:cNvPr>
          <p:cNvSpPr/>
          <p:nvPr/>
        </p:nvSpPr>
        <p:spPr>
          <a:xfrm>
            <a:off x="5923855" y="3576380"/>
            <a:ext cx="386384" cy="360040"/>
          </a:xfrm>
          <a:prstGeom prst="rect">
            <a:avLst/>
          </a:prstGeom>
          <a:solidFill>
            <a:schemeClr val="accent3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3CE067-DA1B-4B3A-8832-195ED7206B95}"/>
              </a:ext>
            </a:extLst>
          </p:cNvPr>
          <p:cNvSpPr/>
          <p:nvPr/>
        </p:nvSpPr>
        <p:spPr>
          <a:xfrm>
            <a:off x="8049472" y="3576380"/>
            <a:ext cx="386384" cy="360040"/>
          </a:xfrm>
          <a:prstGeom prst="rect">
            <a:avLst/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EF535E-6FF4-423D-9883-722C8C928024}"/>
              </a:ext>
            </a:extLst>
          </p:cNvPr>
          <p:cNvSpPr/>
          <p:nvPr/>
        </p:nvSpPr>
        <p:spPr>
          <a:xfrm>
            <a:off x="10003638" y="3576380"/>
            <a:ext cx="386384" cy="360040"/>
          </a:xfrm>
          <a:prstGeom prst="rect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1D1D7A-D62A-4ED1-81E0-EB3893C117F2}"/>
              </a:ext>
            </a:extLst>
          </p:cNvPr>
          <p:cNvSpPr/>
          <p:nvPr/>
        </p:nvSpPr>
        <p:spPr>
          <a:xfrm>
            <a:off x="3788713" y="3576380"/>
            <a:ext cx="386384" cy="360040"/>
          </a:xfrm>
          <a:prstGeom prst="rect">
            <a:avLst/>
          </a:prstGeom>
          <a:solidFill>
            <a:schemeClr val="accent2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5FBEC569-433F-47EF-B5D8-312935B06235}"/>
              </a:ext>
            </a:extLst>
          </p:cNvPr>
          <p:cNvSpPr/>
          <p:nvPr/>
        </p:nvSpPr>
        <p:spPr>
          <a:xfrm rot="2700000">
            <a:off x="3883688" y="24600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B48BD85-FF79-4298-8B34-CAA7B74CD5C6}"/>
              </a:ext>
            </a:extLst>
          </p:cNvPr>
          <p:cNvSpPr/>
          <p:nvPr/>
        </p:nvSpPr>
        <p:spPr>
          <a:xfrm>
            <a:off x="1900993" y="255800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406172F7-4026-416F-8A9B-DF936B50AD62}"/>
              </a:ext>
            </a:extLst>
          </p:cNvPr>
          <p:cNvSpPr/>
          <p:nvPr/>
        </p:nvSpPr>
        <p:spPr>
          <a:xfrm>
            <a:off x="8083058" y="254946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948BD90F-5949-45B4-AD44-A2A662126B65}"/>
              </a:ext>
            </a:extLst>
          </p:cNvPr>
          <p:cNvSpPr>
            <a:spLocks noChangeAspect="1"/>
          </p:cNvSpPr>
          <p:nvPr/>
        </p:nvSpPr>
        <p:spPr>
          <a:xfrm>
            <a:off x="10035346" y="252865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4">
            <a:extLst>
              <a:ext uri="{FF2B5EF4-FFF2-40B4-BE49-F238E27FC236}">
                <a16:creationId xmlns:a16="http://schemas.microsoft.com/office/drawing/2014/main" id="{945F139D-EC88-408A-B7C2-94DB307DC5D2}"/>
              </a:ext>
            </a:extLst>
          </p:cNvPr>
          <p:cNvSpPr/>
          <p:nvPr/>
        </p:nvSpPr>
        <p:spPr>
          <a:xfrm rot="16200000">
            <a:off x="5728813" y="2307302"/>
            <a:ext cx="776468" cy="7769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-1830391" y="995680"/>
            <a:ext cx="11289351" cy="69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2060"/>
                </a:solidFill>
              </a:rPr>
              <a:t>Apa</a:t>
            </a:r>
            <a:r>
              <a:rPr lang="en-US" sz="4400" b="1" dirty="0">
                <a:solidFill>
                  <a:srgbClr val="002060"/>
                </a:solidFill>
              </a:rPr>
              <a:t> yang </a:t>
            </a:r>
            <a:r>
              <a:rPr lang="en-US" sz="4400" b="1" dirty="0" err="1">
                <a:solidFill>
                  <a:srgbClr val="002060"/>
                </a:solidFill>
              </a:rPr>
              <a:t>Harus</a:t>
            </a:r>
            <a:r>
              <a:rPr lang="en-US" sz="4400" b="1" dirty="0">
                <a:solidFill>
                  <a:srgbClr val="002060"/>
                </a:solidFill>
              </a:rPr>
              <a:t> Ada?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840" y="3149600"/>
            <a:ext cx="6908800" cy="310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92D050"/>
                </a:solidFill>
              </a:rPr>
              <a:t>SDM Masjid yang </a:t>
            </a:r>
            <a:r>
              <a:rPr lang="en-US" sz="2400" b="1" dirty="0" err="1">
                <a:solidFill>
                  <a:srgbClr val="92D050"/>
                </a:solidFill>
              </a:rPr>
              <a:t>memiliki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Keinginan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dan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Kompetensi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</a:p>
          <a:p>
            <a:endParaRPr lang="en-US" sz="2400" b="1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92D050"/>
                </a:solidFill>
              </a:rPr>
              <a:t>Dukungan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Sarana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Prasarana</a:t>
            </a:r>
            <a:r>
              <a:rPr lang="en-US" sz="2400" b="1" dirty="0">
                <a:solidFill>
                  <a:srgbClr val="92D050"/>
                </a:solidFill>
              </a:rPr>
              <a:t> / </a:t>
            </a:r>
            <a:r>
              <a:rPr lang="en-US" sz="2400" b="1" dirty="0" err="1">
                <a:solidFill>
                  <a:srgbClr val="92D050"/>
                </a:solidFill>
              </a:rPr>
              <a:t>Keuangan</a:t>
            </a:r>
            <a:endParaRPr lang="en-US" sz="2400" b="1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92D050"/>
                </a:solidFill>
              </a:rPr>
              <a:t>Kemudahan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akses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92D050"/>
                </a:solidFill>
              </a:rPr>
              <a:t>Management </a:t>
            </a:r>
            <a:r>
              <a:rPr lang="en-US" sz="2400" b="1" dirty="0" err="1">
                <a:solidFill>
                  <a:srgbClr val="92D050"/>
                </a:solidFill>
              </a:rPr>
              <a:t>Pengelolaan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2">
            <a:extLst>
              <a:ext uri="{FF2B5EF4-FFF2-40B4-BE49-F238E27FC236}">
                <a16:creationId xmlns:a16="http://schemas.microsoft.com/office/drawing/2014/main" id="{266901FB-5F93-46BD-88A9-34EF2B430A64}"/>
              </a:ext>
            </a:extLst>
          </p:cNvPr>
          <p:cNvSpPr/>
          <p:nvPr/>
        </p:nvSpPr>
        <p:spPr>
          <a:xfrm>
            <a:off x="592853" y="2292216"/>
            <a:ext cx="4707434" cy="3998692"/>
          </a:xfrm>
          <a:custGeom>
            <a:avLst/>
            <a:gdLst>
              <a:gd name="connsiteX0" fmla="*/ 5176407 w 5176406"/>
              <a:gd name="connsiteY0" fmla="*/ 4384896 h 4397057"/>
              <a:gd name="connsiteX1" fmla="*/ 5144442 w 5176406"/>
              <a:gd name="connsiteY1" fmla="*/ 4352279 h 4397057"/>
              <a:gd name="connsiteX2" fmla="*/ 5126828 w 5176406"/>
              <a:gd name="connsiteY2" fmla="*/ 4330099 h 4397057"/>
              <a:gd name="connsiteX3" fmla="*/ 5121610 w 5176406"/>
              <a:gd name="connsiteY3" fmla="*/ 3782776 h 4397057"/>
              <a:gd name="connsiteX4" fmla="*/ 5128133 w 5176406"/>
              <a:gd name="connsiteY4" fmla="*/ 3759943 h 4397057"/>
              <a:gd name="connsiteX5" fmla="*/ 5158794 w 5176406"/>
              <a:gd name="connsiteY5" fmla="*/ 3664700 h 4397057"/>
              <a:gd name="connsiteX6" fmla="*/ 5138570 w 5176406"/>
              <a:gd name="connsiteY6" fmla="*/ 3644477 h 4397057"/>
              <a:gd name="connsiteX7" fmla="*/ 5115738 w 5176406"/>
              <a:gd name="connsiteY7" fmla="*/ 3622950 h 4397057"/>
              <a:gd name="connsiteX8" fmla="*/ 5107910 w 5176406"/>
              <a:gd name="connsiteY8" fmla="*/ 3269375 h 4397057"/>
              <a:gd name="connsiteX9" fmla="*/ 5114434 w 5176406"/>
              <a:gd name="connsiteY9" fmla="*/ 3243281 h 4397057"/>
              <a:gd name="connsiteX10" fmla="*/ 5166622 w 5176406"/>
              <a:gd name="connsiteY10" fmla="*/ 3041052 h 4397057"/>
              <a:gd name="connsiteX11" fmla="*/ 5117696 w 5176406"/>
              <a:gd name="connsiteY11" fmla="*/ 2993431 h 4397057"/>
              <a:gd name="connsiteX12" fmla="*/ 5092254 w 5176406"/>
              <a:gd name="connsiteY12" fmla="*/ 2968641 h 4397057"/>
              <a:gd name="connsiteX13" fmla="*/ 5092906 w 5176406"/>
              <a:gd name="connsiteY13" fmla="*/ 2699220 h 4397057"/>
              <a:gd name="connsiteX14" fmla="*/ 5102039 w 5176406"/>
              <a:gd name="connsiteY14" fmla="*/ 2669865 h 4397057"/>
              <a:gd name="connsiteX15" fmla="*/ 5148356 w 5176406"/>
              <a:gd name="connsiteY15" fmla="*/ 2510038 h 4397057"/>
              <a:gd name="connsiteX16" fmla="*/ 5100082 w 5176406"/>
              <a:gd name="connsiteY16" fmla="*/ 2458503 h 4397057"/>
              <a:gd name="connsiteX17" fmla="*/ 5081164 w 5176406"/>
              <a:gd name="connsiteY17" fmla="*/ 2442194 h 4397057"/>
              <a:gd name="connsiteX18" fmla="*/ 5084425 w 5176406"/>
              <a:gd name="connsiteY18" fmla="*/ 2291501 h 4397057"/>
              <a:gd name="connsiteX19" fmla="*/ 5109867 w 5176406"/>
              <a:gd name="connsiteY19" fmla="*/ 2212566 h 4397057"/>
              <a:gd name="connsiteX20" fmla="*/ 5135309 w 5176406"/>
              <a:gd name="connsiteY20" fmla="*/ 2149941 h 4397057"/>
              <a:gd name="connsiteX21" fmla="*/ 5141180 w 5176406"/>
              <a:gd name="connsiteY21" fmla="*/ 2136241 h 4397057"/>
              <a:gd name="connsiteX22" fmla="*/ 5132700 w 5176406"/>
              <a:gd name="connsiteY22" fmla="*/ 2113409 h 4397057"/>
              <a:gd name="connsiteX23" fmla="*/ 5132700 w 5176406"/>
              <a:gd name="connsiteY23" fmla="*/ 2047521 h 4397057"/>
              <a:gd name="connsiteX24" fmla="*/ 5107910 w 5176406"/>
              <a:gd name="connsiteY24" fmla="*/ 2029908 h 4397057"/>
              <a:gd name="connsiteX25" fmla="*/ 5105301 w 5176406"/>
              <a:gd name="connsiteY25" fmla="*/ 2082748 h 4397057"/>
              <a:gd name="connsiteX26" fmla="*/ 5095515 w 5176406"/>
              <a:gd name="connsiteY26" fmla="*/ 2082096 h 4397057"/>
              <a:gd name="connsiteX27" fmla="*/ 5095515 w 5176406"/>
              <a:gd name="connsiteY27" fmla="*/ 2028603 h 4397057"/>
              <a:gd name="connsiteX28" fmla="*/ 5066812 w 5176406"/>
              <a:gd name="connsiteY28" fmla="*/ 2028603 h 4397057"/>
              <a:gd name="connsiteX29" fmla="*/ 5064203 w 5176406"/>
              <a:gd name="connsiteY29" fmla="*/ 2083401 h 4397057"/>
              <a:gd name="connsiteX30" fmla="*/ 5055722 w 5176406"/>
              <a:gd name="connsiteY30" fmla="*/ 2083401 h 4397057"/>
              <a:gd name="connsiteX31" fmla="*/ 5052460 w 5176406"/>
              <a:gd name="connsiteY31" fmla="*/ 2029255 h 4397057"/>
              <a:gd name="connsiteX32" fmla="*/ 5026366 w 5176406"/>
              <a:gd name="connsiteY32" fmla="*/ 2024689 h 4397057"/>
              <a:gd name="connsiteX33" fmla="*/ 5062246 w 5176406"/>
              <a:gd name="connsiteY33" fmla="*/ 1902047 h 4397057"/>
              <a:gd name="connsiteX34" fmla="*/ 5034194 w 5176406"/>
              <a:gd name="connsiteY34" fmla="*/ 1886391 h 4397057"/>
              <a:gd name="connsiteX35" fmla="*/ 5073335 w 5176406"/>
              <a:gd name="connsiteY35" fmla="*/ 1862254 h 4397057"/>
              <a:gd name="connsiteX36" fmla="*/ 5075293 w 5176406"/>
              <a:gd name="connsiteY36" fmla="*/ 1847250 h 4397057"/>
              <a:gd name="connsiteX37" fmla="*/ 5053765 w 5176406"/>
              <a:gd name="connsiteY37" fmla="*/ 1775491 h 4397057"/>
              <a:gd name="connsiteX38" fmla="*/ 5002229 w 5176406"/>
              <a:gd name="connsiteY38" fmla="*/ 1701775 h 4397057"/>
              <a:gd name="connsiteX39" fmla="*/ 4989834 w 5176406"/>
              <a:gd name="connsiteY39" fmla="*/ 1630669 h 4397057"/>
              <a:gd name="connsiteX40" fmla="*/ 4994401 w 5176406"/>
              <a:gd name="connsiteY40" fmla="*/ 1622841 h 4397057"/>
              <a:gd name="connsiteX41" fmla="*/ 4998315 w 5176406"/>
              <a:gd name="connsiteY41" fmla="*/ 1564781 h 4397057"/>
              <a:gd name="connsiteX42" fmla="*/ 4987878 w 5176406"/>
              <a:gd name="connsiteY42" fmla="*/ 1515855 h 4397057"/>
              <a:gd name="connsiteX43" fmla="*/ 4983964 w 5176406"/>
              <a:gd name="connsiteY43" fmla="*/ 1431049 h 4397057"/>
              <a:gd name="connsiteX44" fmla="*/ 4993096 w 5176406"/>
              <a:gd name="connsiteY44" fmla="*/ 1400389 h 4397057"/>
              <a:gd name="connsiteX45" fmla="*/ 4997663 w 5176406"/>
              <a:gd name="connsiteY45" fmla="*/ 1393865 h 4397057"/>
              <a:gd name="connsiteX46" fmla="*/ 4956565 w 5176406"/>
              <a:gd name="connsiteY46" fmla="*/ 1378209 h 4397057"/>
              <a:gd name="connsiteX47" fmla="*/ 4964393 w 5176406"/>
              <a:gd name="connsiteY47" fmla="*/ 1331240 h 4397057"/>
              <a:gd name="connsiteX48" fmla="*/ 4936994 w 5176406"/>
              <a:gd name="connsiteY48" fmla="*/ 1352115 h 4397057"/>
              <a:gd name="connsiteX49" fmla="*/ 4946779 w 5176406"/>
              <a:gd name="connsiteY49" fmla="*/ 1397127 h 4397057"/>
              <a:gd name="connsiteX50" fmla="*/ 4957870 w 5176406"/>
              <a:gd name="connsiteY50" fmla="*/ 1436921 h 4397057"/>
              <a:gd name="connsiteX51" fmla="*/ 4954608 w 5176406"/>
              <a:gd name="connsiteY51" fmla="*/ 1503460 h 4397057"/>
              <a:gd name="connsiteX52" fmla="*/ 4944822 w 5176406"/>
              <a:gd name="connsiteY52" fmla="*/ 1566086 h 4397057"/>
              <a:gd name="connsiteX53" fmla="*/ 4935689 w 5176406"/>
              <a:gd name="connsiteY53" fmla="*/ 1597399 h 4397057"/>
              <a:gd name="connsiteX54" fmla="*/ 4945475 w 5176406"/>
              <a:gd name="connsiteY54" fmla="*/ 1665244 h 4397057"/>
              <a:gd name="connsiteX55" fmla="*/ 4940908 w 5176406"/>
              <a:gd name="connsiteY55" fmla="*/ 1699166 h 4397057"/>
              <a:gd name="connsiteX56" fmla="*/ 4932428 w 5176406"/>
              <a:gd name="connsiteY56" fmla="*/ 1727217 h 4397057"/>
              <a:gd name="connsiteX57" fmla="*/ 4915467 w 5176406"/>
              <a:gd name="connsiteY57" fmla="*/ 1753311 h 4397057"/>
              <a:gd name="connsiteX58" fmla="*/ 4903072 w 5176406"/>
              <a:gd name="connsiteY58" fmla="*/ 1885086 h 4397057"/>
              <a:gd name="connsiteX59" fmla="*/ 4884806 w 5176406"/>
              <a:gd name="connsiteY59" fmla="*/ 1904657 h 4397057"/>
              <a:gd name="connsiteX60" fmla="*/ 4915467 w 5176406"/>
              <a:gd name="connsiteY60" fmla="*/ 2023384 h 4397057"/>
              <a:gd name="connsiteX61" fmla="*/ 4888720 w 5176406"/>
              <a:gd name="connsiteY61" fmla="*/ 2028603 h 4397057"/>
              <a:gd name="connsiteX62" fmla="*/ 4886111 w 5176406"/>
              <a:gd name="connsiteY62" fmla="*/ 2082096 h 4397057"/>
              <a:gd name="connsiteX63" fmla="*/ 4877630 w 5176406"/>
              <a:gd name="connsiteY63" fmla="*/ 2082096 h 4397057"/>
              <a:gd name="connsiteX64" fmla="*/ 4874368 w 5176406"/>
              <a:gd name="connsiteY64" fmla="*/ 2027298 h 4397057"/>
              <a:gd name="connsiteX65" fmla="*/ 4848927 w 5176406"/>
              <a:gd name="connsiteY65" fmla="*/ 2027298 h 4397057"/>
              <a:gd name="connsiteX66" fmla="*/ 4846317 w 5176406"/>
              <a:gd name="connsiteY66" fmla="*/ 2080791 h 4397057"/>
              <a:gd name="connsiteX67" fmla="*/ 4837185 w 5176406"/>
              <a:gd name="connsiteY67" fmla="*/ 2080791 h 4397057"/>
              <a:gd name="connsiteX68" fmla="*/ 4833923 w 5176406"/>
              <a:gd name="connsiteY68" fmla="*/ 2027951 h 4397057"/>
              <a:gd name="connsiteX69" fmla="*/ 4810438 w 5176406"/>
              <a:gd name="connsiteY69" fmla="*/ 2044912 h 4397057"/>
              <a:gd name="connsiteX70" fmla="*/ 4807176 w 5176406"/>
              <a:gd name="connsiteY70" fmla="*/ 2087967 h 4397057"/>
              <a:gd name="connsiteX71" fmla="*/ 4838489 w 5176406"/>
              <a:gd name="connsiteY71" fmla="*/ 2222352 h 4397057"/>
              <a:gd name="connsiteX72" fmla="*/ 4852189 w 5176406"/>
              <a:gd name="connsiteY72" fmla="*/ 2247793 h 4397057"/>
              <a:gd name="connsiteX73" fmla="*/ 4864583 w 5176406"/>
              <a:gd name="connsiteY73" fmla="*/ 2456546 h 4397057"/>
              <a:gd name="connsiteX74" fmla="*/ 4820223 w 5176406"/>
              <a:gd name="connsiteY74" fmla="*/ 2456546 h 4397057"/>
              <a:gd name="connsiteX75" fmla="*/ 4796086 w 5176406"/>
              <a:gd name="connsiteY75" fmla="*/ 2478726 h 4397057"/>
              <a:gd name="connsiteX76" fmla="*/ 4838489 w 5176406"/>
              <a:gd name="connsiteY76" fmla="*/ 2664646 h 4397057"/>
              <a:gd name="connsiteX77" fmla="*/ 4850884 w 5176406"/>
              <a:gd name="connsiteY77" fmla="*/ 2704439 h 4397057"/>
              <a:gd name="connsiteX78" fmla="*/ 4851536 w 5176406"/>
              <a:gd name="connsiteY78" fmla="*/ 2941895 h 4397057"/>
              <a:gd name="connsiteX79" fmla="*/ 4801305 w 5176406"/>
              <a:gd name="connsiteY79" fmla="*/ 2991474 h 4397057"/>
              <a:gd name="connsiteX80" fmla="*/ 4778473 w 5176406"/>
              <a:gd name="connsiteY80" fmla="*/ 3011697 h 4397057"/>
              <a:gd name="connsiteX81" fmla="*/ 4825442 w 5176406"/>
              <a:gd name="connsiteY81" fmla="*/ 3236105 h 4397057"/>
              <a:gd name="connsiteX82" fmla="*/ 4835880 w 5176406"/>
              <a:gd name="connsiteY82" fmla="*/ 3274594 h 4397057"/>
              <a:gd name="connsiteX83" fmla="*/ 4828051 w 5176406"/>
              <a:gd name="connsiteY83" fmla="*/ 3623602 h 4397057"/>
              <a:gd name="connsiteX84" fmla="*/ 4805871 w 5176406"/>
              <a:gd name="connsiteY84" fmla="*/ 3643173 h 4397057"/>
              <a:gd name="connsiteX85" fmla="*/ 4783039 w 5176406"/>
              <a:gd name="connsiteY85" fmla="*/ 3666005 h 4397057"/>
              <a:gd name="connsiteX86" fmla="*/ 4807176 w 5176406"/>
              <a:gd name="connsiteY86" fmla="*/ 3747549 h 4397057"/>
              <a:gd name="connsiteX87" fmla="*/ 4822180 w 5176406"/>
              <a:gd name="connsiteY87" fmla="*/ 3823221 h 4397057"/>
              <a:gd name="connsiteX88" fmla="*/ 4759555 w 5176406"/>
              <a:gd name="connsiteY88" fmla="*/ 3799737 h 4397057"/>
              <a:gd name="connsiteX89" fmla="*/ 4749769 w 5176406"/>
              <a:gd name="connsiteY89" fmla="*/ 3773643 h 4397057"/>
              <a:gd name="connsiteX90" fmla="*/ 4754988 w 5176406"/>
              <a:gd name="connsiteY90" fmla="*/ 3748854 h 4397057"/>
              <a:gd name="connsiteX91" fmla="*/ 4750422 w 5176406"/>
              <a:gd name="connsiteY91" fmla="*/ 3711670 h 4397057"/>
              <a:gd name="connsiteX92" fmla="*/ 4651264 w 5176406"/>
              <a:gd name="connsiteY92" fmla="*/ 3511398 h 4397057"/>
              <a:gd name="connsiteX93" fmla="*/ 4578853 w 5176406"/>
              <a:gd name="connsiteY93" fmla="*/ 3478128 h 4397057"/>
              <a:gd name="connsiteX94" fmla="*/ 4558631 w 5176406"/>
              <a:gd name="connsiteY94" fmla="*/ 3459862 h 4397057"/>
              <a:gd name="connsiteX95" fmla="*/ 4563849 w 5176406"/>
              <a:gd name="connsiteY95" fmla="*/ 3401150 h 4397057"/>
              <a:gd name="connsiteX96" fmla="*/ 4540365 w 5176406"/>
              <a:gd name="connsiteY96" fmla="*/ 3387451 h 4397057"/>
              <a:gd name="connsiteX97" fmla="*/ 4549497 w 5176406"/>
              <a:gd name="connsiteY97" fmla="*/ 3360705 h 4397057"/>
              <a:gd name="connsiteX98" fmla="*/ 4526013 w 5176406"/>
              <a:gd name="connsiteY98" fmla="*/ 3372447 h 4397057"/>
              <a:gd name="connsiteX99" fmla="*/ 4529275 w 5176406"/>
              <a:gd name="connsiteY99" fmla="*/ 3401150 h 4397057"/>
              <a:gd name="connsiteX100" fmla="*/ 4505138 w 5176406"/>
              <a:gd name="connsiteY100" fmla="*/ 3480085 h 4397057"/>
              <a:gd name="connsiteX101" fmla="*/ 4464692 w 5176406"/>
              <a:gd name="connsiteY101" fmla="*/ 3495741 h 4397057"/>
              <a:gd name="connsiteX102" fmla="*/ 4333569 w 5176406"/>
              <a:gd name="connsiteY102" fmla="*/ 3705146 h 4397057"/>
              <a:gd name="connsiteX103" fmla="*/ 4328351 w 5176406"/>
              <a:gd name="connsiteY103" fmla="*/ 3750811 h 4397057"/>
              <a:gd name="connsiteX104" fmla="*/ 4332917 w 5176406"/>
              <a:gd name="connsiteY104" fmla="*/ 3771033 h 4397057"/>
              <a:gd name="connsiteX105" fmla="*/ 4322479 w 5176406"/>
              <a:gd name="connsiteY105" fmla="*/ 3797780 h 4397057"/>
              <a:gd name="connsiteX106" fmla="*/ 4298342 w 5176406"/>
              <a:gd name="connsiteY106" fmla="*/ 3803651 h 4397057"/>
              <a:gd name="connsiteX107" fmla="*/ 4313999 w 5176406"/>
              <a:gd name="connsiteY107" fmla="*/ 3642520 h 4397057"/>
              <a:gd name="connsiteX108" fmla="*/ 4322479 w 5176406"/>
              <a:gd name="connsiteY108" fmla="*/ 3609903 h 4397057"/>
              <a:gd name="connsiteX109" fmla="*/ 4306823 w 5176406"/>
              <a:gd name="connsiteY109" fmla="*/ 3583809 h 4397057"/>
              <a:gd name="connsiteX110" fmla="*/ 4295080 w 5176406"/>
              <a:gd name="connsiteY110" fmla="*/ 3563586 h 4397057"/>
              <a:gd name="connsiteX111" fmla="*/ 4290514 w 5176406"/>
              <a:gd name="connsiteY111" fmla="*/ 3362662 h 4397057"/>
              <a:gd name="connsiteX112" fmla="*/ 4299647 w 5176406"/>
              <a:gd name="connsiteY112" fmla="*/ 3326130 h 4397057"/>
              <a:gd name="connsiteX113" fmla="*/ 4326393 w 5176406"/>
              <a:gd name="connsiteY113" fmla="*/ 3200226 h 4397057"/>
              <a:gd name="connsiteX114" fmla="*/ 4303561 w 5176406"/>
              <a:gd name="connsiteY114" fmla="*/ 3176742 h 4397057"/>
              <a:gd name="connsiteX115" fmla="*/ 4280076 w 5176406"/>
              <a:gd name="connsiteY115" fmla="*/ 3153257 h 4397057"/>
              <a:gd name="connsiteX116" fmla="*/ 4280729 w 5176406"/>
              <a:gd name="connsiteY116" fmla="*/ 3000607 h 4397057"/>
              <a:gd name="connsiteX117" fmla="*/ 4287905 w 5176406"/>
              <a:gd name="connsiteY117" fmla="*/ 2972555 h 4397057"/>
              <a:gd name="connsiteX118" fmla="*/ 4313999 w 5176406"/>
              <a:gd name="connsiteY118" fmla="*/ 2865570 h 4397057"/>
              <a:gd name="connsiteX119" fmla="*/ 4290514 w 5176406"/>
              <a:gd name="connsiteY119" fmla="*/ 2840128 h 4397057"/>
              <a:gd name="connsiteX120" fmla="*/ 4272248 w 5176406"/>
              <a:gd name="connsiteY120" fmla="*/ 2820558 h 4397057"/>
              <a:gd name="connsiteX121" fmla="*/ 4272901 w 5176406"/>
              <a:gd name="connsiteY121" fmla="*/ 2759237 h 4397057"/>
              <a:gd name="connsiteX122" fmla="*/ 4285295 w 5176406"/>
              <a:gd name="connsiteY122" fmla="*/ 2699873 h 4397057"/>
              <a:gd name="connsiteX123" fmla="*/ 4307475 w 5176406"/>
              <a:gd name="connsiteY123" fmla="*/ 2613110 h 4397057"/>
              <a:gd name="connsiteX124" fmla="*/ 4261158 w 5176406"/>
              <a:gd name="connsiteY124" fmla="*/ 2568098 h 4397057"/>
              <a:gd name="connsiteX125" fmla="*/ 4240935 w 5176406"/>
              <a:gd name="connsiteY125" fmla="*/ 2548527 h 4397057"/>
              <a:gd name="connsiteX126" fmla="*/ 4259201 w 5176406"/>
              <a:gd name="connsiteY126" fmla="*/ 2476116 h 4397057"/>
              <a:gd name="connsiteX127" fmla="*/ 4242892 w 5176406"/>
              <a:gd name="connsiteY127" fmla="*/ 2401748 h 4397057"/>
              <a:gd name="connsiteX128" fmla="*/ 4226584 w 5176406"/>
              <a:gd name="connsiteY128" fmla="*/ 2377611 h 4397057"/>
              <a:gd name="connsiteX129" fmla="*/ 4212884 w 5176406"/>
              <a:gd name="connsiteY129" fmla="*/ 2254969 h 4397057"/>
              <a:gd name="connsiteX130" fmla="*/ 4214189 w 5176406"/>
              <a:gd name="connsiteY130" fmla="*/ 2241922 h 4397057"/>
              <a:gd name="connsiteX131" fmla="*/ 4213537 w 5176406"/>
              <a:gd name="connsiteY131" fmla="*/ 2208000 h 4397057"/>
              <a:gd name="connsiteX132" fmla="*/ 4213537 w 5176406"/>
              <a:gd name="connsiteY132" fmla="*/ 2172121 h 4397057"/>
              <a:gd name="connsiteX133" fmla="*/ 4192661 w 5176406"/>
              <a:gd name="connsiteY133" fmla="*/ 2161683 h 4397057"/>
              <a:gd name="connsiteX134" fmla="*/ 4194619 w 5176406"/>
              <a:gd name="connsiteY134" fmla="*/ 2134284 h 4397057"/>
              <a:gd name="connsiteX135" fmla="*/ 4181571 w 5176406"/>
              <a:gd name="connsiteY135" fmla="*/ 2174730 h 4397057"/>
              <a:gd name="connsiteX136" fmla="*/ 4188095 w 5176406"/>
              <a:gd name="connsiteY136" fmla="*/ 2204738 h 4397057"/>
              <a:gd name="connsiteX137" fmla="*/ 4186138 w 5176406"/>
              <a:gd name="connsiteY137" fmla="*/ 2229527 h 4397057"/>
              <a:gd name="connsiteX138" fmla="*/ 4178310 w 5176406"/>
              <a:gd name="connsiteY138" fmla="*/ 2290848 h 4397057"/>
              <a:gd name="connsiteX139" fmla="*/ 4178962 w 5176406"/>
              <a:gd name="connsiteY139" fmla="*/ 2308462 h 4397057"/>
              <a:gd name="connsiteX140" fmla="*/ 4154825 w 5176406"/>
              <a:gd name="connsiteY140" fmla="*/ 2405662 h 4397057"/>
              <a:gd name="connsiteX141" fmla="*/ 4133297 w 5176406"/>
              <a:gd name="connsiteY141" fmla="*/ 2447413 h 4397057"/>
              <a:gd name="connsiteX142" fmla="*/ 4151563 w 5176406"/>
              <a:gd name="connsiteY142" fmla="*/ 2506124 h 4397057"/>
              <a:gd name="connsiteX143" fmla="*/ 4155477 w 5176406"/>
              <a:gd name="connsiteY143" fmla="*/ 2562227 h 4397057"/>
              <a:gd name="connsiteX144" fmla="*/ 4142430 w 5176406"/>
              <a:gd name="connsiteY144" fmla="*/ 2586364 h 4397057"/>
              <a:gd name="connsiteX145" fmla="*/ 4143083 w 5176406"/>
              <a:gd name="connsiteY145" fmla="*/ 2575926 h 4397057"/>
              <a:gd name="connsiteX146" fmla="*/ 4112422 w 5176406"/>
              <a:gd name="connsiteY146" fmla="*/ 2566793 h 4397057"/>
              <a:gd name="connsiteX147" fmla="*/ 4096766 w 5176406"/>
              <a:gd name="connsiteY147" fmla="*/ 2576578 h 4397057"/>
              <a:gd name="connsiteX148" fmla="*/ 4115032 w 5176406"/>
              <a:gd name="connsiteY148" fmla="*/ 2693349 h 4397057"/>
              <a:gd name="connsiteX149" fmla="*/ 4127426 w 5176406"/>
              <a:gd name="connsiteY149" fmla="*/ 2729229 h 4397057"/>
              <a:gd name="connsiteX150" fmla="*/ 4129383 w 5176406"/>
              <a:gd name="connsiteY150" fmla="*/ 2817948 h 4397057"/>
              <a:gd name="connsiteX151" fmla="*/ 4109813 w 5176406"/>
              <a:gd name="connsiteY151" fmla="*/ 2838823 h 4397057"/>
              <a:gd name="connsiteX152" fmla="*/ 4088938 w 5176406"/>
              <a:gd name="connsiteY152" fmla="*/ 2861656 h 4397057"/>
              <a:gd name="connsiteX153" fmla="*/ 4104594 w 5176406"/>
              <a:gd name="connsiteY153" fmla="*/ 2945809 h 4397057"/>
              <a:gd name="connsiteX154" fmla="*/ 4124164 w 5176406"/>
              <a:gd name="connsiteY154" fmla="*/ 3050838 h 4397057"/>
              <a:gd name="connsiteX155" fmla="*/ 4124817 w 5176406"/>
              <a:gd name="connsiteY155" fmla="*/ 3151300 h 4397057"/>
              <a:gd name="connsiteX156" fmla="*/ 4101985 w 5176406"/>
              <a:gd name="connsiteY156" fmla="*/ 3175437 h 4397057"/>
              <a:gd name="connsiteX157" fmla="*/ 4077847 w 5176406"/>
              <a:gd name="connsiteY157" fmla="*/ 3199574 h 4397057"/>
              <a:gd name="connsiteX158" fmla="*/ 4107855 w 5176406"/>
              <a:gd name="connsiteY158" fmla="*/ 3331349 h 4397057"/>
              <a:gd name="connsiteX159" fmla="*/ 4114379 w 5176406"/>
              <a:gd name="connsiteY159" fmla="*/ 3354833 h 4397057"/>
              <a:gd name="connsiteX160" fmla="*/ 4109160 w 5176406"/>
              <a:gd name="connsiteY160" fmla="*/ 3566848 h 4397057"/>
              <a:gd name="connsiteX161" fmla="*/ 4098070 w 5176406"/>
              <a:gd name="connsiteY161" fmla="*/ 3582504 h 4397057"/>
              <a:gd name="connsiteX162" fmla="*/ 4082414 w 5176406"/>
              <a:gd name="connsiteY162" fmla="*/ 3607293 h 4397057"/>
              <a:gd name="connsiteX163" fmla="*/ 4097418 w 5176406"/>
              <a:gd name="connsiteY163" fmla="*/ 3654263 h 4397057"/>
              <a:gd name="connsiteX164" fmla="*/ 4105246 w 5176406"/>
              <a:gd name="connsiteY164" fmla="*/ 3677095 h 4397057"/>
              <a:gd name="connsiteX165" fmla="*/ 4104594 w 5176406"/>
              <a:gd name="connsiteY165" fmla="*/ 3788647 h 4397057"/>
              <a:gd name="connsiteX166" fmla="*/ 4086981 w 5176406"/>
              <a:gd name="connsiteY166" fmla="*/ 3806261 h 4397057"/>
              <a:gd name="connsiteX167" fmla="*/ 4018484 w 5176406"/>
              <a:gd name="connsiteY167" fmla="*/ 3806261 h 4397057"/>
              <a:gd name="connsiteX168" fmla="*/ 3996956 w 5176406"/>
              <a:gd name="connsiteY168" fmla="*/ 3785385 h 4397057"/>
              <a:gd name="connsiteX169" fmla="*/ 3989128 w 5176406"/>
              <a:gd name="connsiteY169" fmla="*/ 3514007 h 4397057"/>
              <a:gd name="connsiteX170" fmla="*/ 3978038 w 5176406"/>
              <a:gd name="connsiteY170" fmla="*/ 3014306 h 4397057"/>
              <a:gd name="connsiteX171" fmla="*/ 3972819 w 5176406"/>
              <a:gd name="connsiteY171" fmla="*/ 2843390 h 4397057"/>
              <a:gd name="connsiteX172" fmla="*/ 4001522 w 5176406"/>
              <a:gd name="connsiteY172" fmla="*/ 2705744 h 4397057"/>
              <a:gd name="connsiteX173" fmla="*/ 4006741 w 5176406"/>
              <a:gd name="connsiteY173" fmla="*/ 2693349 h 4397057"/>
              <a:gd name="connsiteX174" fmla="*/ 3996956 w 5176406"/>
              <a:gd name="connsiteY174" fmla="*/ 2669212 h 4397057"/>
              <a:gd name="connsiteX175" fmla="*/ 3977385 w 5176406"/>
              <a:gd name="connsiteY175" fmla="*/ 2633333 h 4397057"/>
              <a:gd name="connsiteX176" fmla="*/ 3968253 w 5176406"/>
              <a:gd name="connsiteY176" fmla="*/ 2613762 h 4397057"/>
              <a:gd name="connsiteX177" fmla="*/ 3948029 w 5176406"/>
              <a:gd name="connsiteY177" fmla="*/ 2585059 h 4397057"/>
              <a:gd name="connsiteX178" fmla="*/ 3948029 w 5176406"/>
              <a:gd name="connsiteY178" fmla="*/ 1355377 h 4397057"/>
              <a:gd name="connsiteX179" fmla="*/ 3981300 w 5176406"/>
              <a:gd name="connsiteY179" fmla="*/ 1278399 h 4397057"/>
              <a:gd name="connsiteX180" fmla="*/ 4026312 w 5176406"/>
              <a:gd name="connsiteY180" fmla="*/ 1233387 h 4397057"/>
              <a:gd name="connsiteX181" fmla="*/ 4025007 w 5176406"/>
              <a:gd name="connsiteY181" fmla="*/ 1142710 h 4397057"/>
              <a:gd name="connsiteX182" fmla="*/ 4003479 w 5176406"/>
              <a:gd name="connsiteY182" fmla="*/ 1093132 h 4397057"/>
              <a:gd name="connsiteX183" fmla="*/ 3970210 w 5176406"/>
              <a:gd name="connsiteY183" fmla="*/ 1061819 h 4397057"/>
              <a:gd name="connsiteX184" fmla="*/ 3947377 w 5176406"/>
              <a:gd name="connsiteY184" fmla="*/ 1037682 h 4397057"/>
              <a:gd name="connsiteX185" fmla="*/ 3945420 w 5176406"/>
              <a:gd name="connsiteY185" fmla="*/ 930696 h 4397057"/>
              <a:gd name="connsiteX186" fmla="*/ 3973471 w 5176406"/>
              <a:gd name="connsiteY186" fmla="*/ 882422 h 4397057"/>
              <a:gd name="connsiteX187" fmla="*/ 3989128 w 5176406"/>
              <a:gd name="connsiteY187" fmla="*/ 819144 h 4397057"/>
              <a:gd name="connsiteX188" fmla="*/ 3940202 w 5176406"/>
              <a:gd name="connsiteY188" fmla="*/ 762389 h 4397057"/>
              <a:gd name="connsiteX189" fmla="*/ 3929764 w 5176406"/>
              <a:gd name="connsiteY189" fmla="*/ 689978 h 4397057"/>
              <a:gd name="connsiteX190" fmla="*/ 3926502 w 5176406"/>
              <a:gd name="connsiteY190" fmla="*/ 644966 h 4397057"/>
              <a:gd name="connsiteX191" fmla="*/ 3898451 w 5176406"/>
              <a:gd name="connsiteY191" fmla="*/ 573860 h 4397057"/>
              <a:gd name="connsiteX192" fmla="*/ 3890623 w 5176406"/>
              <a:gd name="connsiteY192" fmla="*/ 496882 h 4397057"/>
              <a:gd name="connsiteX193" fmla="*/ 3848220 w 5176406"/>
              <a:gd name="connsiteY193" fmla="*/ 260079 h 4397057"/>
              <a:gd name="connsiteX194" fmla="*/ 3848220 w 5176406"/>
              <a:gd name="connsiteY194" fmla="*/ 253555 h 4397057"/>
              <a:gd name="connsiteX195" fmla="*/ 3848872 w 5176406"/>
              <a:gd name="connsiteY195" fmla="*/ 204629 h 4397057"/>
              <a:gd name="connsiteX196" fmla="*/ 3848872 w 5176406"/>
              <a:gd name="connsiteY196" fmla="*/ 172664 h 4397057"/>
              <a:gd name="connsiteX197" fmla="*/ 3844958 w 5176406"/>
              <a:gd name="connsiteY197" fmla="*/ 140699 h 4397057"/>
              <a:gd name="connsiteX198" fmla="*/ 3857353 w 5176406"/>
              <a:gd name="connsiteY198" fmla="*/ 100905 h 4397057"/>
              <a:gd name="connsiteX199" fmla="*/ 3882794 w 5176406"/>
              <a:gd name="connsiteY199" fmla="*/ 76768 h 4397057"/>
              <a:gd name="connsiteX200" fmla="*/ 3878880 w 5176406"/>
              <a:gd name="connsiteY200" fmla="*/ 68940 h 4397057"/>
              <a:gd name="connsiteX201" fmla="*/ 3807122 w 5176406"/>
              <a:gd name="connsiteY201" fmla="*/ 70897 h 4397057"/>
              <a:gd name="connsiteX202" fmla="*/ 3835825 w 5176406"/>
              <a:gd name="connsiteY202" fmla="*/ 443 h 4397057"/>
              <a:gd name="connsiteX203" fmla="*/ 3777114 w 5176406"/>
              <a:gd name="connsiteY203" fmla="*/ 36975 h 4397057"/>
              <a:gd name="connsiteX204" fmla="*/ 3810383 w 5176406"/>
              <a:gd name="connsiteY204" fmla="*/ 104167 h 4397057"/>
              <a:gd name="connsiteX205" fmla="*/ 3820821 w 5176406"/>
              <a:gd name="connsiteY205" fmla="*/ 138089 h 4397057"/>
              <a:gd name="connsiteX206" fmla="*/ 3818212 w 5176406"/>
              <a:gd name="connsiteY206" fmla="*/ 175273 h 4397057"/>
              <a:gd name="connsiteX207" fmla="*/ 3816255 w 5176406"/>
              <a:gd name="connsiteY207" fmla="*/ 209195 h 4397057"/>
              <a:gd name="connsiteX208" fmla="*/ 3818212 w 5176406"/>
              <a:gd name="connsiteY208" fmla="*/ 256817 h 4397057"/>
              <a:gd name="connsiteX209" fmla="*/ 3804512 w 5176406"/>
              <a:gd name="connsiteY209" fmla="*/ 303786 h 4397057"/>
              <a:gd name="connsiteX210" fmla="*/ 3805817 w 5176406"/>
              <a:gd name="connsiteY210" fmla="*/ 332490 h 4397057"/>
              <a:gd name="connsiteX211" fmla="*/ 3765371 w 5176406"/>
              <a:gd name="connsiteY211" fmla="*/ 551680 h 4397057"/>
              <a:gd name="connsiteX212" fmla="*/ 3723621 w 5176406"/>
              <a:gd name="connsiteY212" fmla="*/ 660623 h 4397057"/>
              <a:gd name="connsiteX213" fmla="*/ 3724926 w 5176406"/>
              <a:gd name="connsiteY213" fmla="*/ 689978 h 4397057"/>
              <a:gd name="connsiteX214" fmla="*/ 3722968 w 5176406"/>
              <a:gd name="connsiteY214" fmla="*/ 757823 h 4397057"/>
              <a:gd name="connsiteX215" fmla="*/ 3663604 w 5176406"/>
              <a:gd name="connsiteY215" fmla="*/ 820449 h 4397057"/>
              <a:gd name="connsiteX216" fmla="*/ 3686437 w 5176406"/>
              <a:gd name="connsiteY216" fmla="*/ 888946 h 4397057"/>
              <a:gd name="connsiteX217" fmla="*/ 3704050 w 5176406"/>
              <a:gd name="connsiteY217" fmla="*/ 915040 h 4397057"/>
              <a:gd name="connsiteX218" fmla="*/ 3704050 w 5176406"/>
              <a:gd name="connsiteY218" fmla="*/ 1038334 h 4397057"/>
              <a:gd name="connsiteX219" fmla="*/ 3675347 w 5176406"/>
              <a:gd name="connsiteY219" fmla="*/ 1065733 h 4397057"/>
              <a:gd name="connsiteX220" fmla="*/ 3647296 w 5176406"/>
              <a:gd name="connsiteY220" fmla="*/ 1092479 h 4397057"/>
              <a:gd name="connsiteX221" fmla="*/ 3646643 w 5176406"/>
              <a:gd name="connsiteY221" fmla="*/ 1117268 h 4397057"/>
              <a:gd name="connsiteX222" fmla="*/ 3637510 w 5176406"/>
              <a:gd name="connsiteY222" fmla="*/ 1133577 h 4397057"/>
              <a:gd name="connsiteX223" fmla="*/ 3642729 w 5176406"/>
              <a:gd name="connsiteY223" fmla="*/ 1263395 h 4397057"/>
              <a:gd name="connsiteX224" fmla="*/ 3696222 w 5176406"/>
              <a:gd name="connsiteY224" fmla="*/ 1340373 h 4397057"/>
              <a:gd name="connsiteX225" fmla="*/ 3698832 w 5176406"/>
              <a:gd name="connsiteY225" fmla="*/ 1437573 h 4397057"/>
              <a:gd name="connsiteX226" fmla="*/ 3694917 w 5176406"/>
              <a:gd name="connsiteY226" fmla="*/ 1825722 h 4397057"/>
              <a:gd name="connsiteX227" fmla="*/ 3688394 w 5176406"/>
              <a:gd name="connsiteY227" fmla="*/ 2583102 h 4397057"/>
              <a:gd name="connsiteX228" fmla="*/ 3662952 w 5176406"/>
              <a:gd name="connsiteY228" fmla="*/ 2651599 h 4397057"/>
              <a:gd name="connsiteX229" fmla="*/ 3652514 w 5176406"/>
              <a:gd name="connsiteY229" fmla="*/ 2654861 h 4397057"/>
              <a:gd name="connsiteX230" fmla="*/ 3634901 w 5176406"/>
              <a:gd name="connsiteY230" fmla="*/ 2699220 h 4397057"/>
              <a:gd name="connsiteX231" fmla="*/ 3658386 w 5176406"/>
              <a:gd name="connsiteY231" fmla="*/ 2789897 h 4397057"/>
              <a:gd name="connsiteX232" fmla="*/ 3644686 w 5176406"/>
              <a:gd name="connsiteY232" fmla="*/ 3334610 h 4397057"/>
              <a:gd name="connsiteX233" fmla="*/ 3633596 w 5176406"/>
              <a:gd name="connsiteY233" fmla="*/ 3781471 h 4397057"/>
              <a:gd name="connsiteX234" fmla="*/ 3621854 w 5176406"/>
              <a:gd name="connsiteY234" fmla="*/ 3802346 h 4397057"/>
              <a:gd name="connsiteX235" fmla="*/ 3609459 w 5176406"/>
              <a:gd name="connsiteY235" fmla="*/ 3781471 h 4397057"/>
              <a:gd name="connsiteX236" fmla="*/ 3610112 w 5176406"/>
              <a:gd name="connsiteY236" fmla="*/ 3564891 h 4397057"/>
              <a:gd name="connsiteX237" fmla="*/ 3565100 w 5176406"/>
              <a:gd name="connsiteY237" fmla="*/ 3475518 h 4397057"/>
              <a:gd name="connsiteX238" fmla="*/ 3559880 w 5176406"/>
              <a:gd name="connsiteY238" fmla="*/ 3424635 h 4397057"/>
              <a:gd name="connsiteX239" fmla="*/ 3562490 w 5176406"/>
              <a:gd name="connsiteY239" fmla="*/ 3373752 h 4397057"/>
              <a:gd name="connsiteX240" fmla="*/ 3556619 w 5176406"/>
              <a:gd name="connsiteY240" fmla="*/ 3351572 h 4397057"/>
              <a:gd name="connsiteX241" fmla="*/ 3557923 w 5176406"/>
              <a:gd name="connsiteY241" fmla="*/ 3236105 h 4397057"/>
              <a:gd name="connsiteX242" fmla="*/ 3410492 w 5176406"/>
              <a:gd name="connsiteY242" fmla="*/ 3007782 h 4397057"/>
              <a:gd name="connsiteX243" fmla="*/ 3275455 w 5176406"/>
              <a:gd name="connsiteY243" fmla="*/ 2947766 h 4397057"/>
              <a:gd name="connsiteX244" fmla="*/ 3245447 w 5176406"/>
              <a:gd name="connsiteY244" fmla="*/ 2907320 h 4397057"/>
              <a:gd name="connsiteX245" fmla="*/ 3243490 w 5176406"/>
              <a:gd name="connsiteY245" fmla="*/ 2871441 h 4397057"/>
              <a:gd name="connsiteX246" fmla="*/ 3261756 w 5176406"/>
              <a:gd name="connsiteY246" fmla="*/ 2825124 h 4397057"/>
              <a:gd name="connsiteX247" fmla="*/ 3265018 w 5176406"/>
              <a:gd name="connsiteY247" fmla="*/ 2820558 h 4397057"/>
              <a:gd name="connsiteX248" fmla="*/ 3220658 w 5176406"/>
              <a:gd name="connsiteY248" fmla="*/ 2805554 h 4397057"/>
              <a:gd name="connsiteX249" fmla="*/ 3244795 w 5176406"/>
              <a:gd name="connsiteY249" fmla="*/ 2756627 h 4397057"/>
              <a:gd name="connsiteX250" fmla="*/ 3199783 w 5176406"/>
              <a:gd name="connsiteY250" fmla="*/ 2778155 h 4397057"/>
              <a:gd name="connsiteX251" fmla="*/ 3206959 w 5176406"/>
              <a:gd name="connsiteY251" fmla="*/ 2821862 h 4397057"/>
              <a:gd name="connsiteX252" fmla="*/ 3223920 w 5176406"/>
              <a:gd name="connsiteY252" fmla="*/ 2870136 h 4397057"/>
              <a:gd name="connsiteX253" fmla="*/ 3221310 w 5176406"/>
              <a:gd name="connsiteY253" fmla="*/ 2906016 h 4397057"/>
              <a:gd name="connsiteX254" fmla="*/ 3189345 w 5176406"/>
              <a:gd name="connsiteY254" fmla="*/ 2947766 h 4397057"/>
              <a:gd name="connsiteX255" fmla="*/ 3084969 w 5176406"/>
              <a:gd name="connsiteY255" fmla="*/ 2986907 h 4397057"/>
              <a:gd name="connsiteX256" fmla="*/ 2895787 w 5176406"/>
              <a:gd name="connsiteY256" fmla="*/ 3345700 h 4397057"/>
              <a:gd name="connsiteX257" fmla="*/ 2891873 w 5176406"/>
              <a:gd name="connsiteY257" fmla="*/ 3371142 h 4397057"/>
              <a:gd name="connsiteX258" fmla="*/ 2899701 w 5176406"/>
              <a:gd name="connsiteY258" fmla="*/ 3430506 h 4397057"/>
              <a:gd name="connsiteX259" fmla="*/ 2897744 w 5176406"/>
              <a:gd name="connsiteY259" fmla="*/ 3448120 h 4397057"/>
              <a:gd name="connsiteX260" fmla="*/ 2814243 w 5176406"/>
              <a:gd name="connsiteY260" fmla="*/ 3448772 h 4397057"/>
              <a:gd name="connsiteX261" fmla="*/ 2830552 w 5176406"/>
              <a:gd name="connsiteY261" fmla="*/ 3373752 h 4397057"/>
              <a:gd name="connsiteX262" fmla="*/ 2797934 w 5176406"/>
              <a:gd name="connsiteY262" fmla="*/ 3305255 h 4397057"/>
              <a:gd name="connsiteX263" fmla="*/ 2806415 w 5176406"/>
              <a:gd name="connsiteY263" fmla="*/ 3290251 h 4397057"/>
              <a:gd name="connsiteX264" fmla="*/ 2929709 w 5176406"/>
              <a:gd name="connsiteY264" fmla="*/ 3036486 h 4397057"/>
              <a:gd name="connsiteX265" fmla="*/ 2775102 w 5176406"/>
              <a:gd name="connsiteY265" fmla="*/ 2659427 h 4397057"/>
              <a:gd name="connsiteX266" fmla="*/ 2587877 w 5176406"/>
              <a:gd name="connsiteY266" fmla="*/ 2533523 h 4397057"/>
              <a:gd name="connsiteX267" fmla="*/ 2407828 w 5176406"/>
              <a:gd name="connsiteY267" fmla="*/ 2353474 h 4397057"/>
              <a:gd name="connsiteX268" fmla="*/ 2403914 w 5176406"/>
              <a:gd name="connsiteY268" fmla="*/ 2333251 h 4397057"/>
              <a:gd name="connsiteX269" fmla="*/ 2424137 w 5176406"/>
              <a:gd name="connsiteY269" fmla="*/ 2277801 h 4397057"/>
              <a:gd name="connsiteX270" fmla="*/ 2411743 w 5176406"/>
              <a:gd name="connsiteY270" fmla="*/ 2239313 h 4397057"/>
              <a:gd name="connsiteX271" fmla="*/ 2388258 w 5176406"/>
              <a:gd name="connsiteY271" fmla="*/ 2179296 h 4397057"/>
              <a:gd name="connsiteX272" fmla="*/ 2387605 w 5176406"/>
              <a:gd name="connsiteY272" fmla="*/ 2086010 h 4397057"/>
              <a:gd name="connsiteX273" fmla="*/ 2425442 w 5176406"/>
              <a:gd name="connsiteY273" fmla="*/ 2031213 h 4397057"/>
              <a:gd name="connsiteX274" fmla="*/ 2475020 w 5176406"/>
              <a:gd name="connsiteY274" fmla="*/ 1997290 h 4397057"/>
              <a:gd name="connsiteX275" fmla="*/ 2359554 w 5176406"/>
              <a:gd name="connsiteY275" fmla="*/ 2007076 h 4397057"/>
              <a:gd name="connsiteX276" fmla="*/ 2281272 w 5176406"/>
              <a:gd name="connsiteY276" fmla="*/ 1923575 h 4397057"/>
              <a:gd name="connsiteX277" fmla="*/ 2289753 w 5176406"/>
              <a:gd name="connsiteY277" fmla="*/ 1832898 h 4397057"/>
              <a:gd name="connsiteX278" fmla="*/ 2411090 w 5176406"/>
              <a:gd name="connsiteY278" fmla="*/ 1761139 h 4397057"/>
              <a:gd name="connsiteX279" fmla="*/ 2390867 w 5176406"/>
              <a:gd name="connsiteY279" fmla="*/ 1751354 h 4397057"/>
              <a:gd name="connsiteX280" fmla="*/ 2235608 w 5176406"/>
              <a:gd name="connsiteY280" fmla="*/ 1887695 h 4397057"/>
              <a:gd name="connsiteX281" fmla="*/ 2349117 w 5176406"/>
              <a:gd name="connsiteY281" fmla="*/ 2035779 h 4397057"/>
              <a:gd name="connsiteX282" fmla="*/ 2371297 w 5176406"/>
              <a:gd name="connsiteY282" fmla="*/ 2057959 h 4397057"/>
              <a:gd name="connsiteX283" fmla="*/ 2369340 w 5176406"/>
              <a:gd name="connsiteY283" fmla="*/ 2185820 h 4397057"/>
              <a:gd name="connsiteX284" fmla="*/ 2353031 w 5176406"/>
              <a:gd name="connsiteY284" fmla="*/ 2230180 h 4397057"/>
              <a:gd name="connsiteX285" fmla="*/ 2343246 w 5176406"/>
              <a:gd name="connsiteY285" fmla="*/ 2304548 h 4397057"/>
              <a:gd name="connsiteX286" fmla="*/ 2344550 w 5176406"/>
              <a:gd name="connsiteY286" fmla="*/ 2363259 h 4397057"/>
              <a:gd name="connsiteX287" fmla="*/ 2219299 w 5176406"/>
              <a:gd name="connsiteY287" fmla="*/ 2494382 h 4397057"/>
              <a:gd name="connsiteX288" fmla="*/ 2009894 w 5176406"/>
              <a:gd name="connsiteY288" fmla="*/ 2635942 h 4397057"/>
              <a:gd name="connsiteX289" fmla="*/ 1874857 w 5176406"/>
              <a:gd name="connsiteY289" fmla="*/ 2778807 h 4397057"/>
              <a:gd name="connsiteX290" fmla="*/ 1921827 w 5176406"/>
              <a:gd name="connsiteY290" fmla="*/ 3247195 h 4397057"/>
              <a:gd name="connsiteX291" fmla="*/ 1971405 w 5176406"/>
              <a:gd name="connsiteY291" fmla="*/ 3310474 h 4397057"/>
              <a:gd name="connsiteX292" fmla="*/ 1930960 w 5176406"/>
              <a:gd name="connsiteY292" fmla="*/ 3378318 h 4397057"/>
              <a:gd name="connsiteX293" fmla="*/ 1964230 w 5176406"/>
              <a:gd name="connsiteY293" fmla="*/ 3450076 h 4397057"/>
              <a:gd name="connsiteX294" fmla="*/ 1895733 w 5176406"/>
              <a:gd name="connsiteY294" fmla="*/ 3449424 h 4397057"/>
              <a:gd name="connsiteX295" fmla="*/ 1876162 w 5176406"/>
              <a:gd name="connsiteY295" fmla="*/ 3442249 h 4397057"/>
              <a:gd name="connsiteX296" fmla="*/ 1885295 w 5176406"/>
              <a:gd name="connsiteY296" fmla="*/ 3425287 h 4397057"/>
              <a:gd name="connsiteX297" fmla="*/ 1887904 w 5176406"/>
              <a:gd name="connsiteY297" fmla="*/ 3373752 h 4397057"/>
              <a:gd name="connsiteX298" fmla="*/ 1882033 w 5176406"/>
              <a:gd name="connsiteY298" fmla="*/ 3351572 h 4397057"/>
              <a:gd name="connsiteX299" fmla="*/ 1886600 w 5176406"/>
              <a:gd name="connsiteY299" fmla="*/ 3311126 h 4397057"/>
              <a:gd name="connsiteX300" fmla="*/ 1725469 w 5176406"/>
              <a:gd name="connsiteY300" fmla="*/ 3001911 h 4397057"/>
              <a:gd name="connsiteX301" fmla="*/ 1598260 w 5176406"/>
              <a:gd name="connsiteY301" fmla="*/ 2945809 h 4397057"/>
              <a:gd name="connsiteX302" fmla="*/ 1578038 w 5176406"/>
              <a:gd name="connsiteY302" fmla="*/ 2925586 h 4397057"/>
              <a:gd name="connsiteX303" fmla="*/ 1569557 w 5176406"/>
              <a:gd name="connsiteY303" fmla="*/ 2875355 h 4397057"/>
              <a:gd name="connsiteX304" fmla="*/ 1589128 w 5176406"/>
              <a:gd name="connsiteY304" fmla="*/ 2823819 h 4397057"/>
              <a:gd name="connsiteX305" fmla="*/ 1598913 w 5176406"/>
              <a:gd name="connsiteY305" fmla="*/ 2809468 h 4397057"/>
              <a:gd name="connsiteX306" fmla="*/ 1545420 w 5176406"/>
              <a:gd name="connsiteY306" fmla="*/ 2806206 h 4397057"/>
              <a:gd name="connsiteX307" fmla="*/ 1567600 w 5176406"/>
              <a:gd name="connsiteY307" fmla="*/ 2756627 h 4397057"/>
              <a:gd name="connsiteX308" fmla="*/ 1527154 w 5176406"/>
              <a:gd name="connsiteY308" fmla="*/ 2778807 h 4397057"/>
              <a:gd name="connsiteX309" fmla="*/ 1534982 w 5176406"/>
              <a:gd name="connsiteY309" fmla="*/ 2821862 h 4397057"/>
              <a:gd name="connsiteX310" fmla="*/ 1550639 w 5176406"/>
              <a:gd name="connsiteY310" fmla="*/ 2866875 h 4397057"/>
              <a:gd name="connsiteX311" fmla="*/ 1546725 w 5176406"/>
              <a:gd name="connsiteY311" fmla="*/ 2893621 h 4397057"/>
              <a:gd name="connsiteX312" fmla="*/ 1508236 w 5176406"/>
              <a:gd name="connsiteY312" fmla="*/ 2949723 h 4397057"/>
              <a:gd name="connsiteX313" fmla="*/ 1356238 w 5176406"/>
              <a:gd name="connsiteY313" fmla="*/ 3016263 h 4397057"/>
              <a:gd name="connsiteX314" fmla="*/ 1221854 w 5176406"/>
              <a:gd name="connsiteY314" fmla="*/ 3347005 h 4397057"/>
              <a:gd name="connsiteX315" fmla="*/ 1215330 w 5176406"/>
              <a:gd name="connsiteY315" fmla="*/ 3375709 h 4397057"/>
              <a:gd name="connsiteX316" fmla="*/ 1220549 w 5176406"/>
              <a:gd name="connsiteY316" fmla="*/ 3426592 h 4397057"/>
              <a:gd name="connsiteX317" fmla="*/ 1219244 w 5176406"/>
              <a:gd name="connsiteY317" fmla="*/ 3476171 h 4397057"/>
              <a:gd name="connsiteX318" fmla="*/ 1174885 w 5176406"/>
              <a:gd name="connsiteY318" fmla="*/ 3568152 h 4397057"/>
              <a:gd name="connsiteX319" fmla="*/ 1175537 w 5176406"/>
              <a:gd name="connsiteY319" fmla="*/ 3821265 h 4397057"/>
              <a:gd name="connsiteX320" fmla="*/ 1175537 w 5176406"/>
              <a:gd name="connsiteY320" fmla="*/ 3844097 h 4397057"/>
              <a:gd name="connsiteX321" fmla="*/ 1169666 w 5176406"/>
              <a:gd name="connsiteY321" fmla="*/ 3844097 h 4397057"/>
              <a:gd name="connsiteX322" fmla="*/ 1167709 w 5176406"/>
              <a:gd name="connsiteY322" fmla="*/ 3829093 h 4397057"/>
              <a:gd name="connsiteX323" fmla="*/ 1159228 w 5176406"/>
              <a:gd name="connsiteY323" fmla="*/ 3542058 h 4397057"/>
              <a:gd name="connsiteX324" fmla="*/ 1148138 w 5176406"/>
              <a:gd name="connsiteY324" fmla="*/ 3054099 h 4397057"/>
              <a:gd name="connsiteX325" fmla="*/ 1140962 w 5176406"/>
              <a:gd name="connsiteY325" fmla="*/ 2812729 h 4397057"/>
              <a:gd name="connsiteX326" fmla="*/ 1169013 w 5176406"/>
              <a:gd name="connsiteY326" fmla="*/ 2706396 h 4397057"/>
              <a:gd name="connsiteX327" fmla="*/ 1172275 w 5176406"/>
              <a:gd name="connsiteY327" fmla="*/ 2700525 h 4397057"/>
              <a:gd name="connsiteX328" fmla="*/ 1161185 w 5176406"/>
              <a:gd name="connsiteY328" fmla="*/ 2663341 h 4397057"/>
              <a:gd name="connsiteX329" fmla="*/ 1146833 w 5176406"/>
              <a:gd name="connsiteY329" fmla="*/ 2639856 h 4397057"/>
              <a:gd name="connsiteX330" fmla="*/ 1118130 w 5176406"/>
              <a:gd name="connsiteY330" fmla="*/ 2608544 h 4397057"/>
              <a:gd name="connsiteX331" fmla="*/ 1118130 w 5176406"/>
              <a:gd name="connsiteY331" fmla="*/ 2582450 h 4397057"/>
              <a:gd name="connsiteX332" fmla="*/ 1111607 w 5176406"/>
              <a:gd name="connsiteY332" fmla="*/ 1366467 h 4397057"/>
              <a:gd name="connsiteX333" fmla="*/ 1144876 w 5176406"/>
              <a:gd name="connsiteY333" fmla="*/ 1289489 h 4397057"/>
              <a:gd name="connsiteX334" fmla="*/ 1189889 w 5176406"/>
              <a:gd name="connsiteY334" fmla="*/ 1244477 h 4397057"/>
              <a:gd name="connsiteX335" fmla="*/ 1188584 w 5176406"/>
              <a:gd name="connsiteY335" fmla="*/ 1153800 h 4397057"/>
              <a:gd name="connsiteX336" fmla="*/ 1167056 w 5176406"/>
              <a:gd name="connsiteY336" fmla="*/ 1104221 h 4397057"/>
              <a:gd name="connsiteX337" fmla="*/ 1133786 w 5176406"/>
              <a:gd name="connsiteY337" fmla="*/ 1072909 h 4397057"/>
              <a:gd name="connsiteX338" fmla="*/ 1110954 w 5176406"/>
              <a:gd name="connsiteY338" fmla="*/ 1048772 h 4397057"/>
              <a:gd name="connsiteX339" fmla="*/ 1108997 w 5176406"/>
              <a:gd name="connsiteY339" fmla="*/ 941786 h 4397057"/>
              <a:gd name="connsiteX340" fmla="*/ 1137048 w 5176406"/>
              <a:gd name="connsiteY340" fmla="*/ 893512 h 4397057"/>
              <a:gd name="connsiteX341" fmla="*/ 1152705 w 5176406"/>
              <a:gd name="connsiteY341" fmla="*/ 830234 h 4397057"/>
              <a:gd name="connsiteX342" fmla="*/ 1103778 w 5176406"/>
              <a:gd name="connsiteY342" fmla="*/ 773479 h 4397057"/>
              <a:gd name="connsiteX343" fmla="*/ 1093341 w 5176406"/>
              <a:gd name="connsiteY343" fmla="*/ 701068 h 4397057"/>
              <a:gd name="connsiteX344" fmla="*/ 1090079 w 5176406"/>
              <a:gd name="connsiteY344" fmla="*/ 656056 h 4397057"/>
              <a:gd name="connsiteX345" fmla="*/ 1062028 w 5176406"/>
              <a:gd name="connsiteY345" fmla="*/ 584950 h 4397057"/>
              <a:gd name="connsiteX346" fmla="*/ 1054200 w 5176406"/>
              <a:gd name="connsiteY346" fmla="*/ 507972 h 4397057"/>
              <a:gd name="connsiteX347" fmla="*/ 1011797 w 5176406"/>
              <a:gd name="connsiteY347" fmla="*/ 271169 h 4397057"/>
              <a:gd name="connsiteX348" fmla="*/ 1011797 w 5176406"/>
              <a:gd name="connsiteY348" fmla="*/ 264645 h 4397057"/>
              <a:gd name="connsiteX349" fmla="*/ 1012449 w 5176406"/>
              <a:gd name="connsiteY349" fmla="*/ 215719 h 4397057"/>
              <a:gd name="connsiteX350" fmla="*/ 1012449 w 5176406"/>
              <a:gd name="connsiteY350" fmla="*/ 183754 h 4397057"/>
              <a:gd name="connsiteX351" fmla="*/ 1008535 w 5176406"/>
              <a:gd name="connsiteY351" fmla="*/ 151789 h 4397057"/>
              <a:gd name="connsiteX352" fmla="*/ 1020930 w 5176406"/>
              <a:gd name="connsiteY352" fmla="*/ 111995 h 4397057"/>
              <a:gd name="connsiteX353" fmla="*/ 1046371 w 5176406"/>
              <a:gd name="connsiteY353" fmla="*/ 87858 h 4397057"/>
              <a:gd name="connsiteX354" fmla="*/ 1042457 w 5176406"/>
              <a:gd name="connsiteY354" fmla="*/ 80030 h 4397057"/>
              <a:gd name="connsiteX355" fmla="*/ 970699 w 5176406"/>
              <a:gd name="connsiteY355" fmla="*/ 81987 h 4397057"/>
              <a:gd name="connsiteX356" fmla="*/ 999402 w 5176406"/>
              <a:gd name="connsiteY356" fmla="*/ 11533 h 4397057"/>
              <a:gd name="connsiteX357" fmla="*/ 940690 w 5176406"/>
              <a:gd name="connsiteY357" fmla="*/ 48065 h 4397057"/>
              <a:gd name="connsiteX358" fmla="*/ 973960 w 5176406"/>
              <a:gd name="connsiteY358" fmla="*/ 115257 h 4397057"/>
              <a:gd name="connsiteX359" fmla="*/ 984398 w 5176406"/>
              <a:gd name="connsiteY359" fmla="*/ 149179 h 4397057"/>
              <a:gd name="connsiteX360" fmla="*/ 981789 w 5176406"/>
              <a:gd name="connsiteY360" fmla="*/ 186363 h 4397057"/>
              <a:gd name="connsiteX361" fmla="*/ 979832 w 5176406"/>
              <a:gd name="connsiteY361" fmla="*/ 220285 h 4397057"/>
              <a:gd name="connsiteX362" fmla="*/ 981789 w 5176406"/>
              <a:gd name="connsiteY362" fmla="*/ 267907 h 4397057"/>
              <a:gd name="connsiteX363" fmla="*/ 968089 w 5176406"/>
              <a:gd name="connsiteY363" fmla="*/ 314876 h 4397057"/>
              <a:gd name="connsiteX364" fmla="*/ 969394 w 5176406"/>
              <a:gd name="connsiteY364" fmla="*/ 343580 h 4397057"/>
              <a:gd name="connsiteX365" fmla="*/ 928948 w 5176406"/>
              <a:gd name="connsiteY365" fmla="*/ 562770 h 4397057"/>
              <a:gd name="connsiteX366" fmla="*/ 887198 w 5176406"/>
              <a:gd name="connsiteY366" fmla="*/ 671713 h 4397057"/>
              <a:gd name="connsiteX367" fmla="*/ 888502 w 5176406"/>
              <a:gd name="connsiteY367" fmla="*/ 701068 h 4397057"/>
              <a:gd name="connsiteX368" fmla="*/ 886545 w 5176406"/>
              <a:gd name="connsiteY368" fmla="*/ 768913 h 4397057"/>
              <a:gd name="connsiteX369" fmla="*/ 827181 w 5176406"/>
              <a:gd name="connsiteY369" fmla="*/ 831539 h 4397057"/>
              <a:gd name="connsiteX370" fmla="*/ 850014 w 5176406"/>
              <a:gd name="connsiteY370" fmla="*/ 900035 h 4397057"/>
              <a:gd name="connsiteX371" fmla="*/ 867627 w 5176406"/>
              <a:gd name="connsiteY371" fmla="*/ 926130 h 4397057"/>
              <a:gd name="connsiteX372" fmla="*/ 867627 w 5176406"/>
              <a:gd name="connsiteY372" fmla="*/ 1049424 h 4397057"/>
              <a:gd name="connsiteX373" fmla="*/ 838924 w 5176406"/>
              <a:gd name="connsiteY373" fmla="*/ 1076823 h 4397057"/>
              <a:gd name="connsiteX374" fmla="*/ 810873 w 5176406"/>
              <a:gd name="connsiteY374" fmla="*/ 1103569 h 4397057"/>
              <a:gd name="connsiteX375" fmla="*/ 810220 w 5176406"/>
              <a:gd name="connsiteY375" fmla="*/ 1128358 h 4397057"/>
              <a:gd name="connsiteX376" fmla="*/ 801087 w 5176406"/>
              <a:gd name="connsiteY376" fmla="*/ 1144667 h 4397057"/>
              <a:gd name="connsiteX377" fmla="*/ 806306 w 5176406"/>
              <a:gd name="connsiteY377" fmla="*/ 1274485 h 4397057"/>
              <a:gd name="connsiteX378" fmla="*/ 859799 w 5176406"/>
              <a:gd name="connsiteY378" fmla="*/ 1351463 h 4397057"/>
              <a:gd name="connsiteX379" fmla="*/ 862408 w 5176406"/>
              <a:gd name="connsiteY379" fmla="*/ 1448663 h 4397057"/>
              <a:gd name="connsiteX380" fmla="*/ 860451 w 5176406"/>
              <a:gd name="connsiteY380" fmla="*/ 2083401 h 4397057"/>
              <a:gd name="connsiteX381" fmla="*/ 856537 w 5176406"/>
              <a:gd name="connsiteY381" fmla="*/ 2569402 h 4397057"/>
              <a:gd name="connsiteX382" fmla="*/ 833053 w 5176406"/>
              <a:gd name="connsiteY382" fmla="*/ 2647685 h 4397057"/>
              <a:gd name="connsiteX383" fmla="*/ 821963 w 5176406"/>
              <a:gd name="connsiteY383" fmla="*/ 2652903 h 4397057"/>
              <a:gd name="connsiteX384" fmla="*/ 804349 w 5176406"/>
              <a:gd name="connsiteY384" fmla="*/ 2698568 h 4397057"/>
              <a:gd name="connsiteX385" fmla="*/ 827834 w 5176406"/>
              <a:gd name="connsiteY385" fmla="*/ 2788593 h 4397057"/>
              <a:gd name="connsiteX386" fmla="*/ 822615 w 5176406"/>
              <a:gd name="connsiteY386" fmla="*/ 2979731 h 4397057"/>
              <a:gd name="connsiteX387" fmla="*/ 814787 w 5176406"/>
              <a:gd name="connsiteY387" fmla="*/ 3292208 h 4397057"/>
              <a:gd name="connsiteX388" fmla="*/ 803697 w 5176406"/>
              <a:gd name="connsiteY388" fmla="*/ 3793866 h 4397057"/>
              <a:gd name="connsiteX389" fmla="*/ 747595 w 5176406"/>
              <a:gd name="connsiteY389" fmla="*/ 3848663 h 4397057"/>
              <a:gd name="connsiteX390" fmla="*/ 720196 w 5176406"/>
              <a:gd name="connsiteY390" fmla="*/ 3821917 h 4397057"/>
              <a:gd name="connsiteX391" fmla="*/ 720848 w 5176406"/>
              <a:gd name="connsiteY391" fmla="*/ 3515964 h 4397057"/>
              <a:gd name="connsiteX392" fmla="*/ 701278 w 5176406"/>
              <a:gd name="connsiteY392" fmla="*/ 3465081 h 4397057"/>
              <a:gd name="connsiteX393" fmla="*/ 695406 w 5176406"/>
              <a:gd name="connsiteY393" fmla="*/ 3450076 h 4397057"/>
              <a:gd name="connsiteX394" fmla="*/ 698668 w 5176406"/>
              <a:gd name="connsiteY394" fmla="*/ 3364619 h 4397057"/>
              <a:gd name="connsiteX395" fmla="*/ 581897 w 5176406"/>
              <a:gd name="connsiteY395" fmla="*/ 3228930 h 4397057"/>
              <a:gd name="connsiteX396" fmla="*/ 555803 w 5176406"/>
              <a:gd name="connsiteY396" fmla="*/ 3187831 h 4397057"/>
              <a:gd name="connsiteX397" fmla="*/ 560370 w 5176406"/>
              <a:gd name="connsiteY397" fmla="*/ 3166304 h 4397057"/>
              <a:gd name="connsiteX398" fmla="*/ 553846 w 5176406"/>
              <a:gd name="connsiteY398" fmla="*/ 3168261 h 4397057"/>
              <a:gd name="connsiteX399" fmla="*/ 542104 w 5176406"/>
              <a:gd name="connsiteY399" fmla="*/ 3138253 h 4397057"/>
              <a:gd name="connsiteX400" fmla="*/ 532971 w 5176406"/>
              <a:gd name="connsiteY400" fmla="*/ 3166304 h 4397057"/>
              <a:gd name="connsiteX401" fmla="*/ 508834 w 5176406"/>
              <a:gd name="connsiteY401" fmla="*/ 3228930 h 4397057"/>
              <a:gd name="connsiteX402" fmla="*/ 396630 w 5176406"/>
              <a:gd name="connsiteY402" fmla="*/ 3335263 h 4397057"/>
              <a:gd name="connsiteX403" fmla="*/ 395977 w 5176406"/>
              <a:gd name="connsiteY403" fmla="*/ 3449424 h 4397057"/>
              <a:gd name="connsiteX404" fmla="*/ 392063 w 5176406"/>
              <a:gd name="connsiteY404" fmla="*/ 3463124 h 4397057"/>
              <a:gd name="connsiteX405" fmla="*/ 370536 w 5176406"/>
              <a:gd name="connsiteY405" fmla="*/ 3525097 h 4397057"/>
              <a:gd name="connsiteX406" fmla="*/ 371188 w 5176406"/>
              <a:gd name="connsiteY406" fmla="*/ 4307919 h 4397057"/>
              <a:gd name="connsiteX407" fmla="*/ 370536 w 5176406"/>
              <a:gd name="connsiteY407" fmla="*/ 4326185 h 4397057"/>
              <a:gd name="connsiteX408" fmla="*/ 358141 w 5176406"/>
              <a:gd name="connsiteY408" fmla="*/ 4343146 h 4397057"/>
              <a:gd name="connsiteX409" fmla="*/ 345094 w 5176406"/>
              <a:gd name="connsiteY409" fmla="*/ 4326837 h 4397057"/>
              <a:gd name="connsiteX410" fmla="*/ 341832 w 5176406"/>
              <a:gd name="connsiteY410" fmla="*/ 4256383 h 4397057"/>
              <a:gd name="connsiteX411" fmla="*/ 337918 w 5176406"/>
              <a:gd name="connsiteY411" fmla="*/ 3950430 h 4397057"/>
              <a:gd name="connsiteX412" fmla="*/ 346399 w 5176406"/>
              <a:gd name="connsiteY412" fmla="*/ 3925641 h 4397057"/>
              <a:gd name="connsiteX413" fmla="*/ 366621 w 5176406"/>
              <a:gd name="connsiteY413" fmla="*/ 3863667 h 4397057"/>
              <a:gd name="connsiteX414" fmla="*/ 359446 w 5176406"/>
              <a:gd name="connsiteY414" fmla="*/ 3846706 h 4397057"/>
              <a:gd name="connsiteX415" fmla="*/ 334004 w 5176406"/>
              <a:gd name="connsiteY415" fmla="*/ 3806913 h 4397057"/>
              <a:gd name="connsiteX416" fmla="*/ 329437 w 5176406"/>
              <a:gd name="connsiteY416" fmla="*/ 3587723 h 4397057"/>
              <a:gd name="connsiteX417" fmla="*/ 340527 w 5176406"/>
              <a:gd name="connsiteY417" fmla="*/ 3544667 h 4397057"/>
              <a:gd name="connsiteX418" fmla="*/ 371840 w 5176406"/>
              <a:gd name="connsiteY418" fmla="*/ 3401803 h 4397057"/>
              <a:gd name="connsiteX419" fmla="*/ 340527 w 5176406"/>
              <a:gd name="connsiteY419" fmla="*/ 3371794 h 4397057"/>
              <a:gd name="connsiteX420" fmla="*/ 317695 w 5176406"/>
              <a:gd name="connsiteY420" fmla="*/ 3349615 h 4397057"/>
              <a:gd name="connsiteX421" fmla="*/ 318347 w 5176406"/>
              <a:gd name="connsiteY421" fmla="*/ 3164999 h 4397057"/>
              <a:gd name="connsiteX422" fmla="*/ 326828 w 5176406"/>
              <a:gd name="connsiteY422" fmla="*/ 3137600 h 4397057"/>
              <a:gd name="connsiteX423" fmla="*/ 358793 w 5176406"/>
              <a:gd name="connsiteY423" fmla="*/ 3013654 h 4397057"/>
              <a:gd name="connsiteX424" fmla="*/ 330742 w 5176406"/>
              <a:gd name="connsiteY424" fmla="*/ 2986255 h 4397057"/>
              <a:gd name="connsiteX425" fmla="*/ 309867 w 5176406"/>
              <a:gd name="connsiteY425" fmla="*/ 2969294 h 4397057"/>
              <a:gd name="connsiteX426" fmla="*/ 311172 w 5176406"/>
              <a:gd name="connsiteY426" fmla="*/ 2876008 h 4397057"/>
              <a:gd name="connsiteX427" fmla="*/ 322914 w 5176406"/>
              <a:gd name="connsiteY427" fmla="*/ 2825776 h 4397057"/>
              <a:gd name="connsiteX428" fmla="*/ 349660 w 5176406"/>
              <a:gd name="connsiteY428" fmla="*/ 2688130 h 4397057"/>
              <a:gd name="connsiteX429" fmla="*/ 341832 w 5176406"/>
              <a:gd name="connsiteY429" fmla="*/ 2673126 h 4397057"/>
              <a:gd name="connsiteX430" fmla="*/ 295515 w 5176406"/>
              <a:gd name="connsiteY430" fmla="*/ 2701830 h 4397057"/>
              <a:gd name="connsiteX431" fmla="*/ 277249 w 5176406"/>
              <a:gd name="connsiteY431" fmla="*/ 2668560 h 4397057"/>
              <a:gd name="connsiteX432" fmla="*/ 273988 w 5176406"/>
              <a:gd name="connsiteY432" fmla="*/ 2655513 h 4397057"/>
              <a:gd name="connsiteX433" fmla="*/ 290296 w 5176406"/>
              <a:gd name="connsiteY433" fmla="*/ 2594192 h 4397057"/>
              <a:gd name="connsiteX434" fmla="*/ 291601 w 5176406"/>
              <a:gd name="connsiteY434" fmla="*/ 2579840 h 4397057"/>
              <a:gd name="connsiteX435" fmla="*/ 293558 w 5176406"/>
              <a:gd name="connsiteY435" fmla="*/ 2566141 h 4397057"/>
              <a:gd name="connsiteX436" fmla="*/ 276597 w 5176406"/>
              <a:gd name="connsiteY436" fmla="*/ 2481335 h 4397057"/>
              <a:gd name="connsiteX437" fmla="*/ 260940 w 5176406"/>
              <a:gd name="connsiteY437" fmla="*/ 2465679 h 4397057"/>
              <a:gd name="connsiteX438" fmla="*/ 255069 w 5176406"/>
              <a:gd name="connsiteY438" fmla="*/ 2369131 h 4397057"/>
              <a:gd name="connsiteX439" fmla="*/ 254417 w 5176406"/>
              <a:gd name="connsiteY439" fmla="*/ 2353474 h 4397057"/>
              <a:gd name="connsiteX440" fmla="*/ 245936 w 5176406"/>
              <a:gd name="connsiteY440" fmla="*/ 2281063 h 4397057"/>
              <a:gd name="connsiteX441" fmla="*/ 244632 w 5176406"/>
              <a:gd name="connsiteY441" fmla="*/ 2258231 h 4397057"/>
              <a:gd name="connsiteX442" fmla="*/ 241370 w 5176406"/>
              <a:gd name="connsiteY442" fmla="*/ 2215828 h 4397057"/>
              <a:gd name="connsiteX443" fmla="*/ 217885 w 5176406"/>
              <a:gd name="connsiteY443" fmla="*/ 2202781 h 4397057"/>
              <a:gd name="connsiteX444" fmla="*/ 225061 w 5176406"/>
              <a:gd name="connsiteY444" fmla="*/ 2173425 h 4397057"/>
              <a:gd name="connsiteX445" fmla="*/ 203534 w 5176406"/>
              <a:gd name="connsiteY445" fmla="*/ 2189734 h 4397057"/>
              <a:gd name="connsiteX446" fmla="*/ 209405 w 5176406"/>
              <a:gd name="connsiteY446" fmla="*/ 2219090 h 4397057"/>
              <a:gd name="connsiteX447" fmla="*/ 219842 w 5176406"/>
              <a:gd name="connsiteY447" fmla="*/ 2241922 h 4397057"/>
              <a:gd name="connsiteX448" fmla="*/ 217233 w 5176406"/>
              <a:gd name="connsiteY448" fmla="*/ 2309114 h 4397057"/>
              <a:gd name="connsiteX449" fmla="*/ 210057 w 5176406"/>
              <a:gd name="connsiteY449" fmla="*/ 2341732 h 4397057"/>
              <a:gd name="connsiteX450" fmla="*/ 204186 w 5176406"/>
              <a:gd name="connsiteY450" fmla="*/ 2367174 h 4397057"/>
              <a:gd name="connsiteX451" fmla="*/ 210709 w 5176406"/>
              <a:gd name="connsiteY451" fmla="*/ 2417405 h 4397057"/>
              <a:gd name="connsiteX452" fmla="*/ 182658 w 5176406"/>
              <a:gd name="connsiteY452" fmla="*/ 2482640 h 4397057"/>
              <a:gd name="connsiteX453" fmla="*/ 169611 w 5176406"/>
              <a:gd name="connsiteY453" fmla="*/ 2573969 h 4397057"/>
              <a:gd name="connsiteX454" fmla="*/ 176135 w 5176406"/>
              <a:gd name="connsiteY454" fmla="*/ 2600715 h 4397057"/>
              <a:gd name="connsiteX455" fmla="*/ 182658 w 5176406"/>
              <a:gd name="connsiteY455" fmla="*/ 2668560 h 4397057"/>
              <a:gd name="connsiteX456" fmla="*/ 166350 w 5176406"/>
              <a:gd name="connsiteY456" fmla="*/ 2692697 h 4397057"/>
              <a:gd name="connsiteX457" fmla="*/ 165697 w 5176406"/>
              <a:gd name="connsiteY457" fmla="*/ 2684869 h 4397057"/>
              <a:gd name="connsiteX458" fmla="*/ 146127 w 5176406"/>
              <a:gd name="connsiteY458" fmla="*/ 2672474 h 4397057"/>
              <a:gd name="connsiteX459" fmla="*/ 111552 w 5176406"/>
              <a:gd name="connsiteY459" fmla="*/ 2682259 h 4397057"/>
              <a:gd name="connsiteX460" fmla="*/ 127208 w 5176406"/>
              <a:gd name="connsiteY460" fmla="*/ 2806206 h 4397057"/>
              <a:gd name="connsiteX461" fmla="*/ 149388 w 5176406"/>
              <a:gd name="connsiteY461" fmla="*/ 2883836 h 4397057"/>
              <a:gd name="connsiteX462" fmla="*/ 150041 w 5176406"/>
              <a:gd name="connsiteY462" fmla="*/ 2961466 h 4397057"/>
              <a:gd name="connsiteX463" fmla="*/ 125904 w 5176406"/>
              <a:gd name="connsiteY463" fmla="*/ 2986255 h 4397057"/>
              <a:gd name="connsiteX464" fmla="*/ 103724 w 5176406"/>
              <a:gd name="connsiteY464" fmla="*/ 3004521 h 4397057"/>
              <a:gd name="connsiteX465" fmla="*/ 131123 w 5176406"/>
              <a:gd name="connsiteY465" fmla="*/ 3133686 h 4397057"/>
              <a:gd name="connsiteX466" fmla="*/ 141560 w 5176406"/>
              <a:gd name="connsiteY466" fmla="*/ 3169566 h 4397057"/>
              <a:gd name="connsiteX467" fmla="*/ 142213 w 5176406"/>
              <a:gd name="connsiteY467" fmla="*/ 3335915 h 4397057"/>
              <a:gd name="connsiteX468" fmla="*/ 109595 w 5176406"/>
              <a:gd name="connsiteY468" fmla="*/ 3371794 h 4397057"/>
              <a:gd name="connsiteX469" fmla="*/ 90024 w 5176406"/>
              <a:gd name="connsiteY469" fmla="*/ 3390713 h 4397057"/>
              <a:gd name="connsiteX470" fmla="*/ 120033 w 5176406"/>
              <a:gd name="connsiteY470" fmla="*/ 3543363 h 4397057"/>
              <a:gd name="connsiteX471" fmla="*/ 131123 w 5176406"/>
              <a:gd name="connsiteY471" fmla="*/ 3588375 h 4397057"/>
              <a:gd name="connsiteX472" fmla="*/ 126556 w 5176406"/>
              <a:gd name="connsiteY472" fmla="*/ 3827788 h 4397057"/>
              <a:gd name="connsiteX473" fmla="*/ 124599 w 5176406"/>
              <a:gd name="connsiteY473" fmla="*/ 3840183 h 4397057"/>
              <a:gd name="connsiteX474" fmla="*/ 95896 w 5176406"/>
              <a:gd name="connsiteY474" fmla="*/ 3885195 h 4397057"/>
              <a:gd name="connsiteX475" fmla="*/ 109595 w 5176406"/>
              <a:gd name="connsiteY475" fmla="*/ 3918465 h 4397057"/>
              <a:gd name="connsiteX476" fmla="*/ 120685 w 5176406"/>
              <a:gd name="connsiteY476" fmla="*/ 3956301 h 4397057"/>
              <a:gd name="connsiteX477" fmla="*/ 116771 w 5176406"/>
              <a:gd name="connsiteY477" fmla="*/ 4277911 h 4397057"/>
              <a:gd name="connsiteX478" fmla="*/ 53493 w 5176406"/>
              <a:gd name="connsiteY478" fmla="*/ 4341189 h 4397057"/>
              <a:gd name="connsiteX479" fmla="*/ 3262 w 5176406"/>
              <a:gd name="connsiteY479" fmla="*/ 4386853 h 4397057"/>
              <a:gd name="connsiteX480" fmla="*/ 0 w 5176406"/>
              <a:gd name="connsiteY480" fmla="*/ 4393377 h 4397057"/>
              <a:gd name="connsiteX481" fmla="*/ 5175755 w 5176406"/>
              <a:gd name="connsiteY481" fmla="*/ 4394029 h 4397057"/>
              <a:gd name="connsiteX482" fmla="*/ 5176407 w 5176406"/>
              <a:gd name="connsiteY482" fmla="*/ 4384896 h 4397057"/>
              <a:gd name="connsiteX483" fmla="*/ 3969557 w 5176406"/>
              <a:gd name="connsiteY483" fmla="*/ 1112702 h 4397057"/>
              <a:gd name="connsiteX484" fmla="*/ 3975428 w 5176406"/>
              <a:gd name="connsiteY484" fmla="*/ 1112702 h 4397057"/>
              <a:gd name="connsiteX485" fmla="*/ 3975428 w 5176406"/>
              <a:gd name="connsiteY485" fmla="*/ 1187722 h 4397057"/>
              <a:gd name="connsiteX486" fmla="*/ 3969557 w 5176406"/>
              <a:gd name="connsiteY486" fmla="*/ 1187722 h 4397057"/>
              <a:gd name="connsiteX487" fmla="*/ 3969557 w 5176406"/>
              <a:gd name="connsiteY487" fmla="*/ 1112702 h 4397057"/>
              <a:gd name="connsiteX488" fmla="*/ 3691003 w 5176406"/>
              <a:gd name="connsiteY488" fmla="*/ 1189027 h 4397057"/>
              <a:gd name="connsiteX489" fmla="*/ 3683827 w 5176406"/>
              <a:gd name="connsiteY489" fmla="*/ 1189027 h 4397057"/>
              <a:gd name="connsiteX490" fmla="*/ 3683827 w 5176406"/>
              <a:gd name="connsiteY490" fmla="*/ 1110745 h 4397057"/>
              <a:gd name="connsiteX491" fmla="*/ 3691003 w 5176406"/>
              <a:gd name="connsiteY491" fmla="*/ 1110745 h 4397057"/>
              <a:gd name="connsiteX492" fmla="*/ 3691003 w 5176406"/>
              <a:gd name="connsiteY492" fmla="*/ 1189027 h 4397057"/>
              <a:gd name="connsiteX493" fmla="*/ 1133134 w 5176406"/>
              <a:gd name="connsiteY493" fmla="*/ 1125749 h 4397057"/>
              <a:gd name="connsiteX494" fmla="*/ 1139005 w 5176406"/>
              <a:gd name="connsiteY494" fmla="*/ 1125749 h 4397057"/>
              <a:gd name="connsiteX495" fmla="*/ 1139005 w 5176406"/>
              <a:gd name="connsiteY495" fmla="*/ 1200769 h 4397057"/>
              <a:gd name="connsiteX496" fmla="*/ 1133134 w 5176406"/>
              <a:gd name="connsiteY496" fmla="*/ 1200769 h 4397057"/>
              <a:gd name="connsiteX497" fmla="*/ 1133134 w 5176406"/>
              <a:gd name="connsiteY497" fmla="*/ 1125749 h 4397057"/>
              <a:gd name="connsiteX498" fmla="*/ 854580 w 5176406"/>
              <a:gd name="connsiteY498" fmla="*/ 1202074 h 4397057"/>
              <a:gd name="connsiteX499" fmla="*/ 847404 w 5176406"/>
              <a:gd name="connsiteY499" fmla="*/ 1202074 h 4397057"/>
              <a:gd name="connsiteX500" fmla="*/ 847404 w 5176406"/>
              <a:gd name="connsiteY500" fmla="*/ 1123792 h 4397057"/>
              <a:gd name="connsiteX501" fmla="*/ 854580 w 5176406"/>
              <a:gd name="connsiteY501" fmla="*/ 1123792 h 4397057"/>
              <a:gd name="connsiteX502" fmla="*/ 854580 w 5176406"/>
              <a:gd name="connsiteY502" fmla="*/ 1202074 h 4397057"/>
              <a:gd name="connsiteX503" fmla="*/ 187877 w 5176406"/>
              <a:gd name="connsiteY503" fmla="*/ 2990821 h 4397057"/>
              <a:gd name="connsiteX504" fmla="*/ 182006 w 5176406"/>
              <a:gd name="connsiteY504" fmla="*/ 2990821 h 4397057"/>
              <a:gd name="connsiteX505" fmla="*/ 182006 w 5176406"/>
              <a:gd name="connsiteY505" fmla="*/ 2861656 h 4397057"/>
              <a:gd name="connsiteX506" fmla="*/ 187877 w 5176406"/>
              <a:gd name="connsiteY506" fmla="*/ 2861656 h 4397057"/>
              <a:gd name="connsiteX507" fmla="*/ 187877 w 5176406"/>
              <a:gd name="connsiteY507" fmla="*/ 2990821 h 4397057"/>
              <a:gd name="connsiteX508" fmla="*/ 234846 w 5176406"/>
              <a:gd name="connsiteY508" fmla="*/ 2855785 h 4397057"/>
              <a:gd name="connsiteX509" fmla="*/ 234846 w 5176406"/>
              <a:gd name="connsiteY509" fmla="*/ 2995388 h 4397057"/>
              <a:gd name="connsiteX510" fmla="*/ 234846 w 5176406"/>
              <a:gd name="connsiteY510" fmla="*/ 2855785 h 4397057"/>
              <a:gd name="connsiteX511" fmla="*/ 251808 w 5176406"/>
              <a:gd name="connsiteY511" fmla="*/ 3379623 h 4397057"/>
              <a:gd name="connsiteX512" fmla="*/ 210057 w 5176406"/>
              <a:gd name="connsiteY512" fmla="*/ 3347005 h 4397057"/>
              <a:gd name="connsiteX513" fmla="*/ 211362 w 5176406"/>
              <a:gd name="connsiteY513" fmla="*/ 3301993 h 4397057"/>
              <a:gd name="connsiteX514" fmla="*/ 229628 w 5176406"/>
              <a:gd name="connsiteY514" fmla="*/ 3278508 h 4397057"/>
              <a:gd name="connsiteX515" fmla="*/ 250503 w 5176406"/>
              <a:gd name="connsiteY515" fmla="*/ 3299384 h 4397057"/>
              <a:gd name="connsiteX516" fmla="*/ 251808 w 5176406"/>
              <a:gd name="connsiteY516" fmla="*/ 3379623 h 4397057"/>
              <a:gd name="connsiteX517" fmla="*/ 279206 w 5176406"/>
              <a:gd name="connsiteY517" fmla="*/ 2990821 h 4397057"/>
              <a:gd name="connsiteX518" fmla="*/ 273335 w 5176406"/>
              <a:gd name="connsiteY518" fmla="*/ 2990169 h 4397057"/>
              <a:gd name="connsiteX519" fmla="*/ 273335 w 5176406"/>
              <a:gd name="connsiteY519" fmla="*/ 2862308 h 4397057"/>
              <a:gd name="connsiteX520" fmla="*/ 279206 w 5176406"/>
              <a:gd name="connsiteY520" fmla="*/ 2862308 h 4397057"/>
              <a:gd name="connsiteX521" fmla="*/ 279206 w 5176406"/>
              <a:gd name="connsiteY521" fmla="*/ 2990821 h 4397057"/>
              <a:gd name="connsiteX522" fmla="*/ 639957 w 5176406"/>
              <a:gd name="connsiteY522" fmla="*/ 3712322 h 4397057"/>
              <a:gd name="connsiteX523" fmla="*/ 639304 w 5176406"/>
              <a:gd name="connsiteY523" fmla="*/ 3834964 h 4397057"/>
              <a:gd name="connsiteX524" fmla="*/ 624952 w 5176406"/>
              <a:gd name="connsiteY524" fmla="*/ 3855839 h 4397057"/>
              <a:gd name="connsiteX525" fmla="*/ 466431 w 5176406"/>
              <a:gd name="connsiteY525" fmla="*/ 3855839 h 4397057"/>
              <a:gd name="connsiteX526" fmla="*/ 467083 w 5176406"/>
              <a:gd name="connsiteY526" fmla="*/ 3674485 h 4397057"/>
              <a:gd name="connsiteX527" fmla="*/ 546018 w 5176406"/>
              <a:gd name="connsiteY527" fmla="*/ 3560324 h 4397057"/>
              <a:gd name="connsiteX528" fmla="*/ 565589 w 5176406"/>
              <a:gd name="connsiteY528" fmla="*/ 3564238 h 4397057"/>
              <a:gd name="connsiteX529" fmla="*/ 639957 w 5176406"/>
              <a:gd name="connsiteY529" fmla="*/ 3712322 h 4397057"/>
              <a:gd name="connsiteX530" fmla="*/ 1092036 w 5176406"/>
              <a:gd name="connsiteY530" fmla="*/ 1125749 h 4397057"/>
              <a:gd name="connsiteX531" fmla="*/ 1097907 w 5176406"/>
              <a:gd name="connsiteY531" fmla="*/ 1125749 h 4397057"/>
              <a:gd name="connsiteX532" fmla="*/ 1097907 w 5176406"/>
              <a:gd name="connsiteY532" fmla="*/ 1200769 h 4397057"/>
              <a:gd name="connsiteX533" fmla="*/ 1092036 w 5176406"/>
              <a:gd name="connsiteY533" fmla="*/ 1200769 h 4397057"/>
              <a:gd name="connsiteX534" fmla="*/ 1092036 w 5176406"/>
              <a:gd name="connsiteY534" fmla="*/ 1125749 h 4397057"/>
              <a:gd name="connsiteX535" fmla="*/ 1059418 w 5176406"/>
              <a:gd name="connsiteY535" fmla="*/ 710854 h 4397057"/>
              <a:gd name="connsiteX536" fmla="*/ 1062028 w 5176406"/>
              <a:gd name="connsiteY536" fmla="*/ 710854 h 4397057"/>
              <a:gd name="connsiteX537" fmla="*/ 1062028 w 5176406"/>
              <a:gd name="connsiteY537" fmla="*/ 759780 h 4397057"/>
              <a:gd name="connsiteX538" fmla="*/ 1059418 w 5176406"/>
              <a:gd name="connsiteY538" fmla="*/ 759780 h 4397057"/>
              <a:gd name="connsiteX539" fmla="*/ 1059418 w 5176406"/>
              <a:gd name="connsiteY539" fmla="*/ 710854 h 4397057"/>
              <a:gd name="connsiteX540" fmla="*/ 1047024 w 5176406"/>
              <a:gd name="connsiteY540" fmla="*/ 1125749 h 4397057"/>
              <a:gd name="connsiteX541" fmla="*/ 1052895 w 5176406"/>
              <a:gd name="connsiteY541" fmla="*/ 1125749 h 4397057"/>
              <a:gd name="connsiteX542" fmla="*/ 1052895 w 5176406"/>
              <a:gd name="connsiteY542" fmla="*/ 1200769 h 4397057"/>
              <a:gd name="connsiteX543" fmla="*/ 1047024 w 5176406"/>
              <a:gd name="connsiteY543" fmla="*/ 1200769 h 4397057"/>
              <a:gd name="connsiteX544" fmla="*/ 1047024 w 5176406"/>
              <a:gd name="connsiteY544" fmla="*/ 1125749 h 4397057"/>
              <a:gd name="connsiteX545" fmla="*/ 1027453 w 5176406"/>
              <a:gd name="connsiteY545" fmla="*/ 708897 h 4397057"/>
              <a:gd name="connsiteX546" fmla="*/ 1030715 w 5176406"/>
              <a:gd name="connsiteY546" fmla="*/ 708897 h 4397057"/>
              <a:gd name="connsiteX547" fmla="*/ 1030715 w 5176406"/>
              <a:gd name="connsiteY547" fmla="*/ 759780 h 4397057"/>
              <a:gd name="connsiteX548" fmla="*/ 1027453 w 5176406"/>
              <a:gd name="connsiteY548" fmla="*/ 759780 h 4397057"/>
              <a:gd name="connsiteX549" fmla="*/ 1027453 w 5176406"/>
              <a:gd name="connsiteY549" fmla="*/ 708897 h 4397057"/>
              <a:gd name="connsiteX550" fmla="*/ 1000707 w 5176406"/>
              <a:gd name="connsiteY550" fmla="*/ 1125749 h 4397057"/>
              <a:gd name="connsiteX551" fmla="*/ 1006578 w 5176406"/>
              <a:gd name="connsiteY551" fmla="*/ 1125749 h 4397057"/>
              <a:gd name="connsiteX552" fmla="*/ 1006578 w 5176406"/>
              <a:gd name="connsiteY552" fmla="*/ 1200117 h 4397057"/>
              <a:gd name="connsiteX553" fmla="*/ 1000707 w 5176406"/>
              <a:gd name="connsiteY553" fmla="*/ 1200117 h 4397057"/>
              <a:gd name="connsiteX554" fmla="*/ 1000707 w 5176406"/>
              <a:gd name="connsiteY554" fmla="*/ 1125749 h 4397057"/>
              <a:gd name="connsiteX555" fmla="*/ 955042 w 5176406"/>
              <a:gd name="connsiteY555" fmla="*/ 1125749 h 4397057"/>
              <a:gd name="connsiteX556" fmla="*/ 960913 w 5176406"/>
              <a:gd name="connsiteY556" fmla="*/ 1125749 h 4397057"/>
              <a:gd name="connsiteX557" fmla="*/ 960913 w 5176406"/>
              <a:gd name="connsiteY557" fmla="*/ 1200769 h 4397057"/>
              <a:gd name="connsiteX558" fmla="*/ 955042 w 5176406"/>
              <a:gd name="connsiteY558" fmla="*/ 1200117 h 4397057"/>
              <a:gd name="connsiteX559" fmla="*/ 955042 w 5176406"/>
              <a:gd name="connsiteY559" fmla="*/ 1125749 h 4397057"/>
              <a:gd name="connsiteX560" fmla="*/ 947866 w 5176406"/>
              <a:gd name="connsiteY560" fmla="*/ 1404303 h 4397057"/>
              <a:gd name="connsiteX561" fmla="*/ 990269 w 5176406"/>
              <a:gd name="connsiteY561" fmla="*/ 1356029 h 4397057"/>
              <a:gd name="connsiteX562" fmla="*/ 1032020 w 5176406"/>
              <a:gd name="connsiteY562" fmla="*/ 1404955 h 4397057"/>
              <a:gd name="connsiteX563" fmla="*/ 1032020 w 5176406"/>
              <a:gd name="connsiteY563" fmla="*/ 1479976 h 4397057"/>
              <a:gd name="connsiteX564" fmla="*/ 1032020 w 5176406"/>
              <a:gd name="connsiteY564" fmla="*/ 1553039 h 4397057"/>
              <a:gd name="connsiteX565" fmla="*/ 1011797 w 5176406"/>
              <a:gd name="connsiteY565" fmla="*/ 1572610 h 4397057"/>
              <a:gd name="connsiteX566" fmla="*/ 947214 w 5176406"/>
              <a:gd name="connsiteY566" fmla="*/ 1510636 h 4397057"/>
              <a:gd name="connsiteX567" fmla="*/ 947866 w 5176406"/>
              <a:gd name="connsiteY567" fmla="*/ 1404303 h 4397057"/>
              <a:gd name="connsiteX568" fmla="*/ 907421 w 5176406"/>
              <a:gd name="connsiteY568" fmla="*/ 1126401 h 4397057"/>
              <a:gd name="connsiteX569" fmla="*/ 907421 w 5176406"/>
              <a:gd name="connsiteY569" fmla="*/ 1202727 h 4397057"/>
              <a:gd name="connsiteX570" fmla="*/ 907421 w 5176406"/>
              <a:gd name="connsiteY570" fmla="*/ 1126401 h 4397057"/>
              <a:gd name="connsiteX571" fmla="*/ 888502 w 5176406"/>
              <a:gd name="connsiteY571" fmla="*/ 2729881 h 4397057"/>
              <a:gd name="connsiteX572" fmla="*/ 882631 w 5176406"/>
              <a:gd name="connsiteY572" fmla="*/ 2740318 h 4397057"/>
              <a:gd name="connsiteX573" fmla="*/ 873498 w 5176406"/>
              <a:gd name="connsiteY573" fmla="*/ 2732490 h 4397057"/>
              <a:gd name="connsiteX574" fmla="*/ 870237 w 5176406"/>
              <a:gd name="connsiteY574" fmla="*/ 2658122 h 4397057"/>
              <a:gd name="connsiteX575" fmla="*/ 878717 w 5176406"/>
              <a:gd name="connsiteY575" fmla="*/ 2649642 h 4397057"/>
              <a:gd name="connsiteX576" fmla="*/ 888502 w 5176406"/>
              <a:gd name="connsiteY576" fmla="*/ 2660079 h 4397057"/>
              <a:gd name="connsiteX577" fmla="*/ 889155 w 5176406"/>
              <a:gd name="connsiteY577" fmla="*/ 2695959 h 4397057"/>
              <a:gd name="connsiteX578" fmla="*/ 889807 w 5176406"/>
              <a:gd name="connsiteY578" fmla="*/ 2695959 h 4397057"/>
              <a:gd name="connsiteX579" fmla="*/ 888502 w 5176406"/>
              <a:gd name="connsiteY579" fmla="*/ 2729881 h 4397057"/>
              <a:gd name="connsiteX580" fmla="*/ 947866 w 5176406"/>
              <a:gd name="connsiteY580" fmla="*/ 2731838 h 4397057"/>
              <a:gd name="connsiteX581" fmla="*/ 939386 w 5176406"/>
              <a:gd name="connsiteY581" fmla="*/ 2740318 h 4397057"/>
              <a:gd name="connsiteX582" fmla="*/ 932862 w 5176406"/>
              <a:gd name="connsiteY582" fmla="*/ 2732490 h 4397057"/>
              <a:gd name="connsiteX583" fmla="*/ 932862 w 5176406"/>
              <a:gd name="connsiteY583" fmla="*/ 2650294 h 4397057"/>
              <a:gd name="connsiteX584" fmla="*/ 938733 w 5176406"/>
              <a:gd name="connsiteY584" fmla="*/ 2648989 h 4397057"/>
              <a:gd name="connsiteX585" fmla="*/ 947214 w 5176406"/>
              <a:gd name="connsiteY585" fmla="*/ 2659427 h 4397057"/>
              <a:gd name="connsiteX586" fmla="*/ 947866 w 5176406"/>
              <a:gd name="connsiteY586" fmla="*/ 2731838 h 4397057"/>
              <a:gd name="connsiteX587" fmla="*/ 1002664 w 5176406"/>
              <a:gd name="connsiteY587" fmla="*/ 2729881 h 4397057"/>
              <a:gd name="connsiteX588" fmla="*/ 994836 w 5176406"/>
              <a:gd name="connsiteY588" fmla="*/ 2740318 h 4397057"/>
              <a:gd name="connsiteX589" fmla="*/ 987007 w 5176406"/>
              <a:gd name="connsiteY589" fmla="*/ 2731186 h 4397057"/>
              <a:gd name="connsiteX590" fmla="*/ 985050 w 5176406"/>
              <a:gd name="connsiteY590" fmla="*/ 2658775 h 4397057"/>
              <a:gd name="connsiteX591" fmla="*/ 992879 w 5176406"/>
              <a:gd name="connsiteY591" fmla="*/ 2649642 h 4397057"/>
              <a:gd name="connsiteX592" fmla="*/ 1002664 w 5176406"/>
              <a:gd name="connsiteY592" fmla="*/ 2659427 h 4397057"/>
              <a:gd name="connsiteX593" fmla="*/ 1003316 w 5176406"/>
              <a:gd name="connsiteY593" fmla="*/ 2695306 h 4397057"/>
              <a:gd name="connsiteX594" fmla="*/ 1003316 w 5176406"/>
              <a:gd name="connsiteY594" fmla="*/ 2695306 h 4397057"/>
              <a:gd name="connsiteX595" fmla="*/ 1002664 w 5176406"/>
              <a:gd name="connsiteY595" fmla="*/ 2729881 h 4397057"/>
              <a:gd name="connsiteX596" fmla="*/ 1036586 w 5176406"/>
              <a:gd name="connsiteY596" fmla="*/ 2341732 h 4397057"/>
              <a:gd name="connsiteX597" fmla="*/ 965480 w 5176406"/>
              <a:gd name="connsiteY597" fmla="*/ 2341080 h 4397057"/>
              <a:gd name="connsiteX598" fmla="*/ 951780 w 5176406"/>
              <a:gd name="connsiteY598" fmla="*/ 2325423 h 4397057"/>
              <a:gd name="connsiteX599" fmla="*/ 953738 w 5176406"/>
              <a:gd name="connsiteY599" fmla="*/ 2166249 h 4397057"/>
              <a:gd name="connsiteX600" fmla="*/ 996140 w 5176406"/>
              <a:gd name="connsiteY600" fmla="*/ 2124499 h 4397057"/>
              <a:gd name="connsiteX601" fmla="*/ 1035934 w 5176406"/>
              <a:gd name="connsiteY601" fmla="*/ 2168206 h 4397057"/>
              <a:gd name="connsiteX602" fmla="*/ 1036586 w 5176406"/>
              <a:gd name="connsiteY602" fmla="*/ 2341732 h 4397057"/>
              <a:gd name="connsiteX603" fmla="*/ 976570 w 5176406"/>
              <a:gd name="connsiteY603" fmla="*/ 1938579 h 4397057"/>
              <a:gd name="connsiteX604" fmla="*/ 951128 w 5176406"/>
              <a:gd name="connsiteY604" fmla="*/ 1913137 h 4397057"/>
              <a:gd name="connsiteX605" fmla="*/ 951780 w 5176406"/>
              <a:gd name="connsiteY605" fmla="*/ 1845293 h 4397057"/>
              <a:gd name="connsiteX606" fmla="*/ 951780 w 5176406"/>
              <a:gd name="connsiteY606" fmla="*/ 1774838 h 4397057"/>
              <a:gd name="connsiteX607" fmla="*/ 958304 w 5176406"/>
              <a:gd name="connsiteY607" fmla="*/ 1741569 h 4397057"/>
              <a:gd name="connsiteX608" fmla="*/ 1000707 w 5176406"/>
              <a:gd name="connsiteY608" fmla="*/ 1718084 h 4397057"/>
              <a:gd name="connsiteX609" fmla="*/ 1035281 w 5176406"/>
              <a:gd name="connsiteY609" fmla="*/ 1752006 h 4397057"/>
              <a:gd name="connsiteX610" fmla="*/ 1038543 w 5176406"/>
              <a:gd name="connsiteY610" fmla="*/ 1876605 h 4397057"/>
              <a:gd name="connsiteX611" fmla="*/ 976570 w 5176406"/>
              <a:gd name="connsiteY611" fmla="*/ 1938579 h 4397057"/>
              <a:gd name="connsiteX612" fmla="*/ 1057461 w 5176406"/>
              <a:gd name="connsiteY612" fmla="*/ 2729229 h 4397057"/>
              <a:gd name="connsiteX613" fmla="*/ 1049633 w 5176406"/>
              <a:gd name="connsiteY613" fmla="*/ 2740971 h 4397057"/>
              <a:gd name="connsiteX614" fmla="*/ 1041805 w 5176406"/>
              <a:gd name="connsiteY614" fmla="*/ 2731838 h 4397057"/>
              <a:gd name="connsiteX615" fmla="*/ 1041153 w 5176406"/>
              <a:gd name="connsiteY615" fmla="*/ 2651599 h 4397057"/>
              <a:gd name="connsiteX616" fmla="*/ 1049633 w 5176406"/>
              <a:gd name="connsiteY616" fmla="*/ 2648989 h 4397057"/>
              <a:gd name="connsiteX617" fmla="*/ 1057461 w 5176406"/>
              <a:gd name="connsiteY617" fmla="*/ 2663993 h 4397057"/>
              <a:gd name="connsiteX618" fmla="*/ 1057461 w 5176406"/>
              <a:gd name="connsiteY618" fmla="*/ 2729229 h 4397057"/>
              <a:gd name="connsiteX619" fmla="*/ 1116825 w 5176406"/>
              <a:gd name="connsiteY619" fmla="*/ 2730533 h 4397057"/>
              <a:gd name="connsiteX620" fmla="*/ 1110302 w 5176406"/>
              <a:gd name="connsiteY620" fmla="*/ 2740971 h 4397057"/>
              <a:gd name="connsiteX621" fmla="*/ 1101169 w 5176406"/>
              <a:gd name="connsiteY621" fmla="*/ 2731186 h 4397057"/>
              <a:gd name="connsiteX622" fmla="*/ 1100517 w 5176406"/>
              <a:gd name="connsiteY622" fmla="*/ 2692044 h 4397057"/>
              <a:gd name="connsiteX623" fmla="*/ 1098559 w 5176406"/>
              <a:gd name="connsiteY623" fmla="*/ 2665950 h 4397057"/>
              <a:gd name="connsiteX624" fmla="*/ 1107040 w 5176406"/>
              <a:gd name="connsiteY624" fmla="*/ 2650294 h 4397057"/>
              <a:gd name="connsiteX625" fmla="*/ 1116825 w 5176406"/>
              <a:gd name="connsiteY625" fmla="*/ 2663341 h 4397057"/>
              <a:gd name="connsiteX626" fmla="*/ 1116825 w 5176406"/>
              <a:gd name="connsiteY626" fmla="*/ 2730533 h 4397057"/>
              <a:gd name="connsiteX627" fmla="*/ 1327535 w 5176406"/>
              <a:gd name="connsiteY627" fmla="*/ 3330696 h 4397057"/>
              <a:gd name="connsiteX628" fmla="*/ 1277304 w 5176406"/>
              <a:gd name="connsiteY628" fmla="*/ 3331349 h 4397057"/>
              <a:gd name="connsiteX629" fmla="*/ 1304702 w 5176406"/>
              <a:gd name="connsiteY629" fmla="*/ 3256328 h 4397057"/>
              <a:gd name="connsiteX630" fmla="*/ 1318402 w 5176406"/>
              <a:gd name="connsiteY630" fmla="*/ 3256328 h 4397057"/>
              <a:gd name="connsiteX631" fmla="*/ 1338625 w 5176406"/>
              <a:gd name="connsiteY631" fmla="*/ 3316345 h 4397057"/>
              <a:gd name="connsiteX632" fmla="*/ 1327535 w 5176406"/>
              <a:gd name="connsiteY632" fmla="*/ 3330696 h 4397057"/>
              <a:gd name="connsiteX633" fmla="*/ 1678500 w 5176406"/>
              <a:gd name="connsiteY633" fmla="*/ 3256328 h 4397057"/>
              <a:gd name="connsiteX634" fmla="*/ 1690894 w 5176406"/>
              <a:gd name="connsiteY634" fmla="*/ 3256981 h 4397057"/>
              <a:gd name="connsiteX635" fmla="*/ 1710465 w 5176406"/>
              <a:gd name="connsiteY635" fmla="*/ 3313083 h 4397057"/>
              <a:gd name="connsiteX636" fmla="*/ 1691547 w 5176406"/>
              <a:gd name="connsiteY636" fmla="*/ 3334610 h 4397057"/>
              <a:gd name="connsiteX637" fmla="*/ 1649144 w 5176406"/>
              <a:gd name="connsiteY637" fmla="*/ 3334610 h 4397057"/>
              <a:gd name="connsiteX638" fmla="*/ 1678500 w 5176406"/>
              <a:gd name="connsiteY638" fmla="*/ 3256328 h 4397057"/>
              <a:gd name="connsiteX639" fmla="*/ 1555205 w 5176406"/>
              <a:gd name="connsiteY639" fmla="*/ 3251110 h 4397057"/>
              <a:gd name="connsiteX640" fmla="*/ 1585866 w 5176406"/>
              <a:gd name="connsiteY640" fmla="*/ 3322216 h 4397057"/>
              <a:gd name="connsiteX641" fmla="*/ 1573471 w 5176406"/>
              <a:gd name="connsiteY641" fmla="*/ 3333958 h 4397057"/>
              <a:gd name="connsiteX642" fmla="*/ 1523240 w 5176406"/>
              <a:gd name="connsiteY642" fmla="*/ 3334610 h 4397057"/>
              <a:gd name="connsiteX643" fmla="*/ 1555205 w 5176406"/>
              <a:gd name="connsiteY643" fmla="*/ 3251110 h 4397057"/>
              <a:gd name="connsiteX644" fmla="*/ 1411036 w 5176406"/>
              <a:gd name="connsiteY644" fmla="*/ 3286989 h 4397057"/>
              <a:gd name="connsiteX645" fmla="*/ 1428649 w 5176406"/>
              <a:gd name="connsiteY645" fmla="*/ 3254371 h 4397057"/>
              <a:gd name="connsiteX646" fmla="*/ 1458657 w 5176406"/>
              <a:gd name="connsiteY646" fmla="*/ 3317649 h 4397057"/>
              <a:gd name="connsiteX647" fmla="*/ 1445610 w 5176406"/>
              <a:gd name="connsiteY647" fmla="*/ 3331349 h 4397057"/>
              <a:gd name="connsiteX648" fmla="*/ 1411036 w 5176406"/>
              <a:gd name="connsiteY648" fmla="*/ 3286989 h 4397057"/>
              <a:gd name="connsiteX649" fmla="*/ 1762001 w 5176406"/>
              <a:gd name="connsiteY649" fmla="*/ 4326837 h 4397057"/>
              <a:gd name="connsiteX650" fmla="*/ 1735907 w 5176406"/>
              <a:gd name="connsiteY650" fmla="*/ 4352931 h 4397057"/>
              <a:gd name="connsiteX651" fmla="*/ 1393422 w 5176406"/>
              <a:gd name="connsiteY651" fmla="*/ 4352931 h 4397057"/>
              <a:gd name="connsiteX652" fmla="*/ 1364719 w 5176406"/>
              <a:gd name="connsiteY652" fmla="*/ 4324880 h 4397057"/>
              <a:gd name="connsiteX653" fmla="*/ 1364719 w 5176406"/>
              <a:gd name="connsiteY653" fmla="*/ 3973262 h 4397057"/>
              <a:gd name="connsiteX654" fmla="*/ 1435825 w 5176406"/>
              <a:gd name="connsiteY654" fmla="*/ 3774295 h 4397057"/>
              <a:gd name="connsiteX655" fmla="*/ 1548029 w 5176406"/>
              <a:gd name="connsiteY655" fmla="*/ 3661438 h 4397057"/>
              <a:gd name="connsiteX656" fmla="*/ 1578038 w 5176406"/>
              <a:gd name="connsiteY656" fmla="*/ 3658829 h 4397057"/>
              <a:gd name="connsiteX657" fmla="*/ 1737864 w 5176406"/>
              <a:gd name="connsiteY657" fmla="*/ 3848663 h 4397057"/>
              <a:gd name="connsiteX658" fmla="*/ 1760044 w 5176406"/>
              <a:gd name="connsiteY658" fmla="*/ 3947821 h 4397057"/>
              <a:gd name="connsiteX659" fmla="*/ 1761348 w 5176406"/>
              <a:gd name="connsiteY659" fmla="*/ 4127870 h 4397057"/>
              <a:gd name="connsiteX660" fmla="*/ 1761348 w 5176406"/>
              <a:gd name="connsiteY660" fmla="*/ 4127870 h 4397057"/>
              <a:gd name="connsiteX661" fmla="*/ 1762001 w 5176406"/>
              <a:gd name="connsiteY661" fmla="*/ 4326837 h 4397057"/>
              <a:gd name="connsiteX662" fmla="*/ 1769177 w 5176406"/>
              <a:gd name="connsiteY662" fmla="*/ 3336568 h 4397057"/>
              <a:gd name="connsiteX663" fmla="*/ 1798532 w 5176406"/>
              <a:gd name="connsiteY663" fmla="*/ 3256981 h 4397057"/>
              <a:gd name="connsiteX664" fmla="*/ 1807665 w 5176406"/>
              <a:gd name="connsiteY664" fmla="*/ 3258285 h 4397057"/>
              <a:gd name="connsiteX665" fmla="*/ 1818755 w 5176406"/>
              <a:gd name="connsiteY665" fmla="*/ 3274594 h 4397057"/>
              <a:gd name="connsiteX666" fmla="*/ 1831150 w 5176406"/>
              <a:gd name="connsiteY666" fmla="*/ 3330696 h 4397057"/>
              <a:gd name="connsiteX667" fmla="*/ 1769177 w 5176406"/>
              <a:gd name="connsiteY667" fmla="*/ 3336568 h 4397057"/>
              <a:gd name="connsiteX668" fmla="*/ 2115575 w 5176406"/>
              <a:gd name="connsiteY668" fmla="*/ 4289653 h 4397057"/>
              <a:gd name="connsiteX669" fmla="*/ 2024246 w 5176406"/>
              <a:gd name="connsiteY669" fmla="*/ 4289653 h 4397057"/>
              <a:gd name="connsiteX670" fmla="*/ 2004675 w 5176406"/>
              <a:gd name="connsiteY670" fmla="*/ 4269430 h 4397057"/>
              <a:gd name="connsiteX671" fmla="*/ 2004675 w 5176406"/>
              <a:gd name="connsiteY671" fmla="*/ 4089381 h 4397057"/>
              <a:gd name="connsiteX672" fmla="*/ 2004675 w 5176406"/>
              <a:gd name="connsiteY672" fmla="*/ 3918465 h 4397057"/>
              <a:gd name="connsiteX673" fmla="*/ 2070563 w 5176406"/>
              <a:gd name="connsiteY673" fmla="*/ 3849316 h 4397057"/>
              <a:gd name="connsiteX674" fmla="*/ 2133841 w 5176406"/>
              <a:gd name="connsiteY674" fmla="*/ 3915855 h 4397057"/>
              <a:gd name="connsiteX675" fmla="*/ 2134493 w 5176406"/>
              <a:gd name="connsiteY675" fmla="*/ 4269430 h 4397057"/>
              <a:gd name="connsiteX676" fmla="*/ 2115575 w 5176406"/>
              <a:gd name="connsiteY676" fmla="*/ 4289653 h 4397057"/>
              <a:gd name="connsiteX677" fmla="*/ 2336070 w 5176406"/>
              <a:gd name="connsiteY677" fmla="*/ 4287044 h 4397057"/>
              <a:gd name="connsiteX678" fmla="*/ 2244741 w 5176406"/>
              <a:gd name="connsiteY678" fmla="*/ 4286391 h 4397057"/>
              <a:gd name="connsiteX679" fmla="*/ 2223865 w 5176406"/>
              <a:gd name="connsiteY679" fmla="*/ 4264864 h 4397057"/>
              <a:gd name="connsiteX680" fmla="*/ 2223865 w 5176406"/>
              <a:gd name="connsiteY680" fmla="*/ 4087424 h 4397057"/>
              <a:gd name="connsiteX681" fmla="*/ 2223865 w 5176406"/>
              <a:gd name="connsiteY681" fmla="*/ 3914551 h 4397057"/>
              <a:gd name="connsiteX682" fmla="*/ 2285839 w 5176406"/>
              <a:gd name="connsiteY682" fmla="*/ 3848011 h 4397057"/>
              <a:gd name="connsiteX683" fmla="*/ 2352379 w 5176406"/>
              <a:gd name="connsiteY683" fmla="*/ 3910637 h 4397057"/>
              <a:gd name="connsiteX684" fmla="*/ 2353031 w 5176406"/>
              <a:gd name="connsiteY684" fmla="*/ 4270735 h 4397057"/>
              <a:gd name="connsiteX685" fmla="*/ 2336070 w 5176406"/>
              <a:gd name="connsiteY685" fmla="*/ 4287044 h 4397057"/>
              <a:gd name="connsiteX686" fmla="*/ 2550693 w 5176406"/>
              <a:gd name="connsiteY686" fmla="*/ 4289653 h 4397057"/>
              <a:gd name="connsiteX687" fmla="*/ 2461973 w 5176406"/>
              <a:gd name="connsiteY687" fmla="*/ 4289653 h 4397057"/>
              <a:gd name="connsiteX688" fmla="*/ 2443055 w 5176406"/>
              <a:gd name="connsiteY688" fmla="*/ 4271387 h 4397057"/>
              <a:gd name="connsiteX689" fmla="*/ 2443708 w 5176406"/>
              <a:gd name="connsiteY689" fmla="*/ 3913246 h 4397057"/>
              <a:gd name="connsiteX690" fmla="*/ 2506333 w 5176406"/>
              <a:gd name="connsiteY690" fmla="*/ 3848663 h 4397057"/>
              <a:gd name="connsiteX691" fmla="*/ 2572221 w 5176406"/>
              <a:gd name="connsiteY691" fmla="*/ 3913246 h 4397057"/>
              <a:gd name="connsiteX692" fmla="*/ 2572221 w 5176406"/>
              <a:gd name="connsiteY692" fmla="*/ 4091338 h 4397057"/>
              <a:gd name="connsiteX693" fmla="*/ 2572221 w 5176406"/>
              <a:gd name="connsiteY693" fmla="*/ 4091338 h 4397057"/>
              <a:gd name="connsiteX694" fmla="*/ 2572221 w 5176406"/>
              <a:gd name="connsiteY694" fmla="*/ 4266820 h 4397057"/>
              <a:gd name="connsiteX695" fmla="*/ 2550693 w 5176406"/>
              <a:gd name="connsiteY695" fmla="*/ 4289653 h 4397057"/>
              <a:gd name="connsiteX696" fmla="*/ 2759446 w 5176406"/>
              <a:gd name="connsiteY696" fmla="*/ 4281824 h 4397057"/>
              <a:gd name="connsiteX697" fmla="*/ 2675292 w 5176406"/>
              <a:gd name="connsiteY697" fmla="*/ 4281824 h 4397057"/>
              <a:gd name="connsiteX698" fmla="*/ 2653112 w 5176406"/>
              <a:gd name="connsiteY698" fmla="*/ 4260950 h 4397057"/>
              <a:gd name="connsiteX699" fmla="*/ 2653765 w 5176406"/>
              <a:gd name="connsiteY699" fmla="*/ 3907375 h 4397057"/>
              <a:gd name="connsiteX700" fmla="*/ 2717695 w 5176406"/>
              <a:gd name="connsiteY700" fmla="*/ 3842792 h 4397057"/>
              <a:gd name="connsiteX701" fmla="*/ 2782930 w 5176406"/>
              <a:gd name="connsiteY701" fmla="*/ 3909332 h 4397057"/>
              <a:gd name="connsiteX702" fmla="*/ 2782930 w 5176406"/>
              <a:gd name="connsiteY702" fmla="*/ 4082857 h 4397057"/>
              <a:gd name="connsiteX703" fmla="*/ 2783583 w 5176406"/>
              <a:gd name="connsiteY703" fmla="*/ 4258340 h 4397057"/>
              <a:gd name="connsiteX704" fmla="*/ 2759446 w 5176406"/>
              <a:gd name="connsiteY704" fmla="*/ 4281824 h 4397057"/>
              <a:gd name="connsiteX705" fmla="*/ 3338081 w 5176406"/>
              <a:gd name="connsiteY705" fmla="*/ 3290903 h 4397057"/>
              <a:gd name="connsiteX706" fmla="*/ 3356999 w 5176406"/>
              <a:gd name="connsiteY706" fmla="*/ 3255024 h 4397057"/>
              <a:gd name="connsiteX707" fmla="*/ 3385703 w 5176406"/>
              <a:gd name="connsiteY707" fmla="*/ 3320911 h 4397057"/>
              <a:gd name="connsiteX708" fmla="*/ 3372656 w 5176406"/>
              <a:gd name="connsiteY708" fmla="*/ 3333958 h 4397057"/>
              <a:gd name="connsiteX709" fmla="*/ 3338081 w 5176406"/>
              <a:gd name="connsiteY709" fmla="*/ 3290903 h 4397057"/>
              <a:gd name="connsiteX710" fmla="*/ 3213482 w 5176406"/>
              <a:gd name="connsiteY710" fmla="*/ 3291555 h 4397057"/>
              <a:gd name="connsiteX711" fmla="*/ 3233053 w 5176406"/>
              <a:gd name="connsiteY711" fmla="*/ 3253719 h 4397057"/>
              <a:gd name="connsiteX712" fmla="*/ 3261104 w 5176406"/>
              <a:gd name="connsiteY712" fmla="*/ 3320911 h 4397057"/>
              <a:gd name="connsiteX713" fmla="*/ 3248709 w 5176406"/>
              <a:gd name="connsiteY713" fmla="*/ 3333958 h 4397057"/>
              <a:gd name="connsiteX714" fmla="*/ 3213482 w 5176406"/>
              <a:gd name="connsiteY714" fmla="*/ 3291555 h 4397057"/>
              <a:gd name="connsiteX715" fmla="*/ 3078445 w 5176406"/>
              <a:gd name="connsiteY715" fmla="*/ 3307864 h 4397057"/>
              <a:gd name="connsiteX716" fmla="*/ 3098668 w 5176406"/>
              <a:gd name="connsiteY716" fmla="*/ 3256328 h 4397057"/>
              <a:gd name="connsiteX717" fmla="*/ 3108454 w 5176406"/>
              <a:gd name="connsiteY717" fmla="*/ 3256328 h 4397057"/>
              <a:gd name="connsiteX718" fmla="*/ 3126719 w 5176406"/>
              <a:gd name="connsiteY718" fmla="*/ 3288946 h 4397057"/>
              <a:gd name="connsiteX719" fmla="*/ 3096711 w 5176406"/>
              <a:gd name="connsiteY719" fmla="*/ 3331349 h 4397057"/>
              <a:gd name="connsiteX720" fmla="*/ 3078445 w 5176406"/>
              <a:gd name="connsiteY720" fmla="*/ 3307864 h 4397057"/>
              <a:gd name="connsiteX721" fmla="*/ 3003425 w 5176406"/>
              <a:gd name="connsiteY721" fmla="*/ 3330696 h 4397057"/>
              <a:gd name="connsiteX722" fmla="*/ 2951889 w 5176406"/>
              <a:gd name="connsiteY722" fmla="*/ 3331349 h 4397057"/>
              <a:gd name="connsiteX723" fmla="*/ 2979940 w 5176406"/>
              <a:gd name="connsiteY723" fmla="*/ 3255676 h 4397057"/>
              <a:gd name="connsiteX724" fmla="*/ 2993640 w 5176406"/>
              <a:gd name="connsiteY724" fmla="*/ 3255676 h 4397057"/>
              <a:gd name="connsiteX725" fmla="*/ 3014515 w 5176406"/>
              <a:gd name="connsiteY725" fmla="*/ 3318302 h 4397057"/>
              <a:gd name="connsiteX726" fmla="*/ 3003425 w 5176406"/>
              <a:gd name="connsiteY726" fmla="*/ 3330696 h 4397057"/>
              <a:gd name="connsiteX727" fmla="*/ 3435934 w 5176406"/>
              <a:gd name="connsiteY727" fmla="*/ 4018927 h 4397057"/>
              <a:gd name="connsiteX728" fmla="*/ 3435934 w 5176406"/>
              <a:gd name="connsiteY728" fmla="*/ 4128522 h 4397057"/>
              <a:gd name="connsiteX729" fmla="*/ 3435934 w 5176406"/>
              <a:gd name="connsiteY729" fmla="*/ 4128522 h 4397057"/>
              <a:gd name="connsiteX730" fmla="*/ 3435934 w 5176406"/>
              <a:gd name="connsiteY730" fmla="*/ 4329446 h 4397057"/>
              <a:gd name="connsiteX731" fmla="*/ 3412449 w 5176406"/>
              <a:gd name="connsiteY731" fmla="*/ 4352931 h 4397057"/>
              <a:gd name="connsiteX732" fmla="*/ 3063441 w 5176406"/>
              <a:gd name="connsiteY732" fmla="*/ 4352931 h 4397057"/>
              <a:gd name="connsiteX733" fmla="*/ 3039304 w 5176406"/>
              <a:gd name="connsiteY733" fmla="*/ 4330099 h 4397057"/>
              <a:gd name="connsiteX734" fmla="*/ 3039957 w 5176406"/>
              <a:gd name="connsiteY734" fmla="*/ 3942602 h 4397057"/>
              <a:gd name="connsiteX735" fmla="*/ 3106497 w 5176406"/>
              <a:gd name="connsiteY735" fmla="*/ 3778862 h 4397057"/>
              <a:gd name="connsiteX736" fmla="*/ 3224572 w 5176406"/>
              <a:gd name="connsiteY736" fmla="*/ 3662091 h 4397057"/>
              <a:gd name="connsiteX737" fmla="*/ 3248057 w 5176406"/>
              <a:gd name="connsiteY737" fmla="*/ 3658829 h 4397057"/>
              <a:gd name="connsiteX738" fmla="*/ 3431368 w 5176406"/>
              <a:gd name="connsiteY738" fmla="*/ 3908680 h 4397057"/>
              <a:gd name="connsiteX739" fmla="*/ 3435934 w 5176406"/>
              <a:gd name="connsiteY739" fmla="*/ 4018927 h 4397057"/>
              <a:gd name="connsiteX740" fmla="*/ 3495950 w 5176406"/>
              <a:gd name="connsiteY740" fmla="*/ 3333306 h 4397057"/>
              <a:gd name="connsiteX741" fmla="*/ 3453547 w 5176406"/>
              <a:gd name="connsiteY741" fmla="*/ 3330696 h 4397057"/>
              <a:gd name="connsiteX742" fmla="*/ 3458766 w 5176406"/>
              <a:gd name="connsiteY742" fmla="*/ 3291555 h 4397057"/>
              <a:gd name="connsiteX743" fmla="*/ 3476380 w 5176406"/>
              <a:gd name="connsiteY743" fmla="*/ 3256328 h 4397057"/>
              <a:gd name="connsiteX744" fmla="*/ 3486165 w 5176406"/>
              <a:gd name="connsiteY744" fmla="*/ 3255676 h 4397057"/>
              <a:gd name="connsiteX745" fmla="*/ 3506388 w 5176406"/>
              <a:gd name="connsiteY745" fmla="*/ 3320259 h 4397057"/>
              <a:gd name="connsiteX746" fmla="*/ 3495950 w 5176406"/>
              <a:gd name="connsiteY746" fmla="*/ 3333306 h 4397057"/>
              <a:gd name="connsiteX747" fmla="*/ 3718402 w 5176406"/>
              <a:gd name="connsiteY747" fmla="*/ 2731186 h 4397057"/>
              <a:gd name="connsiteX748" fmla="*/ 3710574 w 5176406"/>
              <a:gd name="connsiteY748" fmla="*/ 2740318 h 4397057"/>
              <a:gd name="connsiteX749" fmla="*/ 3704050 w 5176406"/>
              <a:gd name="connsiteY749" fmla="*/ 2736404 h 4397057"/>
              <a:gd name="connsiteX750" fmla="*/ 3704050 w 5176406"/>
              <a:gd name="connsiteY750" fmla="*/ 2650946 h 4397057"/>
              <a:gd name="connsiteX751" fmla="*/ 3717097 w 5176406"/>
              <a:gd name="connsiteY751" fmla="*/ 2650946 h 4397057"/>
              <a:gd name="connsiteX752" fmla="*/ 3719706 w 5176406"/>
              <a:gd name="connsiteY752" fmla="*/ 2686826 h 4397057"/>
              <a:gd name="connsiteX753" fmla="*/ 3718402 w 5176406"/>
              <a:gd name="connsiteY753" fmla="*/ 2731186 h 4397057"/>
              <a:gd name="connsiteX754" fmla="*/ 3863876 w 5176406"/>
              <a:gd name="connsiteY754" fmla="*/ 695850 h 4397057"/>
              <a:gd name="connsiteX755" fmla="*/ 3867138 w 5176406"/>
              <a:gd name="connsiteY755" fmla="*/ 695850 h 4397057"/>
              <a:gd name="connsiteX756" fmla="*/ 3867138 w 5176406"/>
              <a:gd name="connsiteY756" fmla="*/ 746733 h 4397057"/>
              <a:gd name="connsiteX757" fmla="*/ 3863876 w 5176406"/>
              <a:gd name="connsiteY757" fmla="*/ 746733 h 4397057"/>
              <a:gd name="connsiteX758" fmla="*/ 3863876 w 5176406"/>
              <a:gd name="connsiteY758" fmla="*/ 695850 h 4397057"/>
              <a:gd name="connsiteX759" fmla="*/ 3837130 w 5176406"/>
              <a:gd name="connsiteY759" fmla="*/ 1112702 h 4397057"/>
              <a:gd name="connsiteX760" fmla="*/ 3843001 w 5176406"/>
              <a:gd name="connsiteY760" fmla="*/ 1112702 h 4397057"/>
              <a:gd name="connsiteX761" fmla="*/ 3843001 w 5176406"/>
              <a:gd name="connsiteY761" fmla="*/ 1187070 h 4397057"/>
              <a:gd name="connsiteX762" fmla="*/ 3837130 w 5176406"/>
              <a:gd name="connsiteY762" fmla="*/ 1187070 h 4397057"/>
              <a:gd name="connsiteX763" fmla="*/ 3837130 w 5176406"/>
              <a:gd name="connsiteY763" fmla="*/ 1112702 h 4397057"/>
              <a:gd name="connsiteX764" fmla="*/ 3791465 w 5176406"/>
              <a:gd name="connsiteY764" fmla="*/ 1112702 h 4397057"/>
              <a:gd name="connsiteX765" fmla="*/ 3797336 w 5176406"/>
              <a:gd name="connsiteY765" fmla="*/ 1112702 h 4397057"/>
              <a:gd name="connsiteX766" fmla="*/ 3797336 w 5176406"/>
              <a:gd name="connsiteY766" fmla="*/ 1187722 h 4397057"/>
              <a:gd name="connsiteX767" fmla="*/ 3791465 w 5176406"/>
              <a:gd name="connsiteY767" fmla="*/ 1187070 h 4397057"/>
              <a:gd name="connsiteX768" fmla="*/ 3791465 w 5176406"/>
              <a:gd name="connsiteY768" fmla="*/ 1112702 h 4397057"/>
              <a:gd name="connsiteX769" fmla="*/ 3784289 w 5176406"/>
              <a:gd name="connsiteY769" fmla="*/ 1391256 h 4397057"/>
              <a:gd name="connsiteX770" fmla="*/ 3826692 w 5176406"/>
              <a:gd name="connsiteY770" fmla="*/ 1342982 h 4397057"/>
              <a:gd name="connsiteX771" fmla="*/ 3868443 w 5176406"/>
              <a:gd name="connsiteY771" fmla="*/ 1391908 h 4397057"/>
              <a:gd name="connsiteX772" fmla="*/ 3868443 w 5176406"/>
              <a:gd name="connsiteY772" fmla="*/ 1466929 h 4397057"/>
              <a:gd name="connsiteX773" fmla="*/ 3868443 w 5176406"/>
              <a:gd name="connsiteY773" fmla="*/ 1539992 h 4397057"/>
              <a:gd name="connsiteX774" fmla="*/ 3848220 w 5176406"/>
              <a:gd name="connsiteY774" fmla="*/ 1559563 h 4397057"/>
              <a:gd name="connsiteX775" fmla="*/ 3783637 w 5176406"/>
              <a:gd name="connsiteY775" fmla="*/ 1497589 h 4397057"/>
              <a:gd name="connsiteX776" fmla="*/ 3784289 w 5176406"/>
              <a:gd name="connsiteY776" fmla="*/ 1391256 h 4397057"/>
              <a:gd name="connsiteX777" fmla="*/ 3783637 w 5176406"/>
              <a:gd name="connsiteY777" fmla="*/ 1770272 h 4397057"/>
              <a:gd name="connsiteX778" fmla="*/ 3824735 w 5176406"/>
              <a:gd name="connsiteY778" fmla="*/ 1717432 h 4397057"/>
              <a:gd name="connsiteX779" fmla="*/ 3868443 w 5176406"/>
              <a:gd name="connsiteY779" fmla="*/ 1769620 h 4397057"/>
              <a:gd name="connsiteX780" fmla="*/ 3868443 w 5176406"/>
              <a:gd name="connsiteY780" fmla="*/ 1840074 h 4397057"/>
              <a:gd name="connsiteX781" fmla="*/ 3868443 w 5176406"/>
              <a:gd name="connsiteY781" fmla="*/ 1917704 h 4397057"/>
              <a:gd name="connsiteX782" fmla="*/ 3849525 w 5176406"/>
              <a:gd name="connsiteY782" fmla="*/ 1938579 h 4397057"/>
              <a:gd name="connsiteX783" fmla="*/ 3783637 w 5176406"/>
              <a:gd name="connsiteY783" fmla="*/ 1875301 h 4397057"/>
              <a:gd name="connsiteX784" fmla="*/ 3783637 w 5176406"/>
              <a:gd name="connsiteY784" fmla="*/ 1770272 h 4397057"/>
              <a:gd name="connsiteX785" fmla="*/ 3743844 w 5176406"/>
              <a:gd name="connsiteY785" fmla="*/ 1189680 h 4397057"/>
              <a:gd name="connsiteX786" fmla="*/ 3743844 w 5176406"/>
              <a:gd name="connsiteY786" fmla="*/ 1113354 h 4397057"/>
              <a:gd name="connsiteX787" fmla="*/ 3743844 w 5176406"/>
              <a:gd name="connsiteY787" fmla="*/ 1189680 h 4397057"/>
              <a:gd name="connsiteX788" fmla="*/ 3777766 w 5176406"/>
              <a:gd name="connsiteY788" fmla="*/ 2730533 h 4397057"/>
              <a:gd name="connsiteX789" fmla="*/ 3771242 w 5176406"/>
              <a:gd name="connsiteY789" fmla="*/ 2740971 h 4397057"/>
              <a:gd name="connsiteX790" fmla="*/ 3763414 w 5176406"/>
              <a:gd name="connsiteY790" fmla="*/ 2735100 h 4397057"/>
              <a:gd name="connsiteX791" fmla="*/ 3762762 w 5176406"/>
              <a:gd name="connsiteY791" fmla="*/ 2650946 h 4397057"/>
              <a:gd name="connsiteX792" fmla="*/ 3773852 w 5176406"/>
              <a:gd name="connsiteY792" fmla="*/ 2650294 h 4397057"/>
              <a:gd name="connsiteX793" fmla="*/ 3778418 w 5176406"/>
              <a:gd name="connsiteY793" fmla="*/ 2674431 h 4397057"/>
              <a:gd name="connsiteX794" fmla="*/ 3777766 w 5176406"/>
              <a:gd name="connsiteY794" fmla="*/ 2730533 h 4397057"/>
              <a:gd name="connsiteX795" fmla="*/ 3833216 w 5176406"/>
              <a:gd name="connsiteY795" fmla="*/ 2729881 h 4397057"/>
              <a:gd name="connsiteX796" fmla="*/ 3824735 w 5176406"/>
              <a:gd name="connsiteY796" fmla="*/ 2740318 h 4397057"/>
              <a:gd name="connsiteX797" fmla="*/ 3817559 w 5176406"/>
              <a:gd name="connsiteY797" fmla="*/ 2730533 h 4397057"/>
              <a:gd name="connsiteX798" fmla="*/ 3816907 w 5176406"/>
              <a:gd name="connsiteY798" fmla="*/ 2660079 h 4397057"/>
              <a:gd name="connsiteX799" fmla="*/ 3824083 w 5176406"/>
              <a:gd name="connsiteY799" fmla="*/ 2650294 h 4397057"/>
              <a:gd name="connsiteX800" fmla="*/ 3832564 w 5176406"/>
              <a:gd name="connsiteY800" fmla="*/ 2658775 h 4397057"/>
              <a:gd name="connsiteX801" fmla="*/ 3833216 w 5176406"/>
              <a:gd name="connsiteY801" fmla="*/ 2697263 h 4397057"/>
              <a:gd name="connsiteX802" fmla="*/ 3833868 w 5176406"/>
              <a:gd name="connsiteY802" fmla="*/ 2697263 h 4397057"/>
              <a:gd name="connsiteX803" fmla="*/ 3833216 w 5176406"/>
              <a:gd name="connsiteY803" fmla="*/ 2729881 h 4397057"/>
              <a:gd name="connsiteX804" fmla="*/ 3869095 w 5176406"/>
              <a:gd name="connsiteY804" fmla="*/ 2319552 h 4397057"/>
              <a:gd name="connsiteX805" fmla="*/ 3846263 w 5176406"/>
              <a:gd name="connsiteY805" fmla="*/ 2341732 h 4397057"/>
              <a:gd name="connsiteX806" fmla="*/ 3784289 w 5176406"/>
              <a:gd name="connsiteY806" fmla="*/ 2281063 h 4397057"/>
              <a:gd name="connsiteX807" fmla="*/ 3784942 w 5176406"/>
              <a:gd name="connsiteY807" fmla="*/ 2166902 h 4397057"/>
              <a:gd name="connsiteX808" fmla="*/ 3812340 w 5176406"/>
              <a:gd name="connsiteY808" fmla="*/ 2127108 h 4397057"/>
              <a:gd name="connsiteX809" fmla="*/ 3853438 w 5176406"/>
              <a:gd name="connsiteY809" fmla="*/ 2134937 h 4397057"/>
              <a:gd name="connsiteX810" fmla="*/ 3868443 w 5176406"/>
              <a:gd name="connsiteY810" fmla="*/ 2173425 h 4397057"/>
              <a:gd name="connsiteX811" fmla="*/ 3869095 w 5176406"/>
              <a:gd name="connsiteY811" fmla="*/ 2246489 h 4397057"/>
              <a:gd name="connsiteX812" fmla="*/ 3869095 w 5176406"/>
              <a:gd name="connsiteY812" fmla="*/ 2319552 h 4397057"/>
              <a:gd name="connsiteX813" fmla="*/ 3887361 w 5176406"/>
              <a:gd name="connsiteY813" fmla="*/ 2730533 h 4397057"/>
              <a:gd name="connsiteX814" fmla="*/ 3880185 w 5176406"/>
              <a:gd name="connsiteY814" fmla="*/ 2740318 h 4397057"/>
              <a:gd name="connsiteX815" fmla="*/ 3873009 w 5176406"/>
              <a:gd name="connsiteY815" fmla="*/ 2736404 h 4397057"/>
              <a:gd name="connsiteX816" fmla="*/ 3873009 w 5176406"/>
              <a:gd name="connsiteY816" fmla="*/ 2649642 h 4397057"/>
              <a:gd name="connsiteX817" fmla="*/ 3884099 w 5176406"/>
              <a:gd name="connsiteY817" fmla="*/ 2648989 h 4397057"/>
              <a:gd name="connsiteX818" fmla="*/ 3888013 w 5176406"/>
              <a:gd name="connsiteY818" fmla="*/ 2675736 h 4397057"/>
              <a:gd name="connsiteX819" fmla="*/ 3887361 w 5176406"/>
              <a:gd name="connsiteY819" fmla="*/ 2730533 h 4397057"/>
              <a:gd name="connsiteX820" fmla="*/ 3889318 w 5176406"/>
              <a:gd name="connsiteY820" fmla="*/ 1187722 h 4397057"/>
              <a:gd name="connsiteX821" fmla="*/ 3883447 w 5176406"/>
              <a:gd name="connsiteY821" fmla="*/ 1187722 h 4397057"/>
              <a:gd name="connsiteX822" fmla="*/ 3883447 w 5176406"/>
              <a:gd name="connsiteY822" fmla="*/ 1112702 h 4397057"/>
              <a:gd name="connsiteX823" fmla="*/ 3889318 w 5176406"/>
              <a:gd name="connsiteY823" fmla="*/ 1112702 h 4397057"/>
              <a:gd name="connsiteX824" fmla="*/ 3889318 w 5176406"/>
              <a:gd name="connsiteY824" fmla="*/ 1187722 h 4397057"/>
              <a:gd name="connsiteX825" fmla="*/ 3898451 w 5176406"/>
              <a:gd name="connsiteY825" fmla="*/ 746081 h 4397057"/>
              <a:gd name="connsiteX826" fmla="*/ 3895841 w 5176406"/>
              <a:gd name="connsiteY826" fmla="*/ 746081 h 4397057"/>
              <a:gd name="connsiteX827" fmla="*/ 3895841 w 5176406"/>
              <a:gd name="connsiteY827" fmla="*/ 697807 h 4397057"/>
              <a:gd name="connsiteX828" fmla="*/ 3898451 w 5176406"/>
              <a:gd name="connsiteY828" fmla="*/ 697807 h 4397057"/>
              <a:gd name="connsiteX829" fmla="*/ 3898451 w 5176406"/>
              <a:gd name="connsiteY829" fmla="*/ 746081 h 4397057"/>
              <a:gd name="connsiteX830" fmla="*/ 3928459 w 5176406"/>
              <a:gd name="connsiteY830" fmla="*/ 1112702 h 4397057"/>
              <a:gd name="connsiteX831" fmla="*/ 3934330 w 5176406"/>
              <a:gd name="connsiteY831" fmla="*/ 1112702 h 4397057"/>
              <a:gd name="connsiteX832" fmla="*/ 3934330 w 5176406"/>
              <a:gd name="connsiteY832" fmla="*/ 1187722 h 4397057"/>
              <a:gd name="connsiteX833" fmla="*/ 3928459 w 5176406"/>
              <a:gd name="connsiteY833" fmla="*/ 1187722 h 4397057"/>
              <a:gd name="connsiteX834" fmla="*/ 3928459 w 5176406"/>
              <a:gd name="connsiteY834" fmla="*/ 1112702 h 4397057"/>
              <a:gd name="connsiteX835" fmla="*/ 3947377 w 5176406"/>
              <a:gd name="connsiteY835" fmla="*/ 2732490 h 4397057"/>
              <a:gd name="connsiteX836" fmla="*/ 3938897 w 5176406"/>
              <a:gd name="connsiteY836" fmla="*/ 2740971 h 4397057"/>
              <a:gd name="connsiteX837" fmla="*/ 3931721 w 5176406"/>
              <a:gd name="connsiteY837" fmla="*/ 2731838 h 4397057"/>
              <a:gd name="connsiteX838" fmla="*/ 3931068 w 5176406"/>
              <a:gd name="connsiteY838" fmla="*/ 2695959 h 4397057"/>
              <a:gd name="connsiteX839" fmla="*/ 3931068 w 5176406"/>
              <a:gd name="connsiteY839" fmla="*/ 2695959 h 4397057"/>
              <a:gd name="connsiteX840" fmla="*/ 3931068 w 5176406"/>
              <a:gd name="connsiteY840" fmla="*/ 2660079 h 4397057"/>
              <a:gd name="connsiteX841" fmla="*/ 3936940 w 5176406"/>
              <a:gd name="connsiteY841" fmla="*/ 2652251 h 4397057"/>
              <a:gd name="connsiteX842" fmla="*/ 3946725 w 5176406"/>
              <a:gd name="connsiteY842" fmla="*/ 2659427 h 4397057"/>
              <a:gd name="connsiteX843" fmla="*/ 3947377 w 5176406"/>
              <a:gd name="connsiteY843" fmla="*/ 2732490 h 4397057"/>
              <a:gd name="connsiteX844" fmla="*/ 4198533 w 5176406"/>
              <a:gd name="connsiteY844" fmla="*/ 2724010 h 4397057"/>
              <a:gd name="connsiteX845" fmla="*/ 4204404 w 5176406"/>
              <a:gd name="connsiteY845" fmla="*/ 2724010 h 4397057"/>
              <a:gd name="connsiteX846" fmla="*/ 4204404 w 5176406"/>
              <a:gd name="connsiteY846" fmla="*/ 2840128 h 4397057"/>
              <a:gd name="connsiteX847" fmla="*/ 4198533 w 5176406"/>
              <a:gd name="connsiteY847" fmla="*/ 2840128 h 4397057"/>
              <a:gd name="connsiteX848" fmla="*/ 4198533 w 5176406"/>
              <a:gd name="connsiteY848" fmla="*/ 2724010 h 4397057"/>
              <a:gd name="connsiteX849" fmla="*/ 4164610 w 5176406"/>
              <a:gd name="connsiteY849" fmla="*/ 2836867 h 4397057"/>
              <a:gd name="connsiteX850" fmla="*/ 4160696 w 5176406"/>
              <a:gd name="connsiteY850" fmla="*/ 2836867 h 4397057"/>
              <a:gd name="connsiteX851" fmla="*/ 4160696 w 5176406"/>
              <a:gd name="connsiteY851" fmla="*/ 2734447 h 4397057"/>
              <a:gd name="connsiteX852" fmla="*/ 4164610 w 5176406"/>
              <a:gd name="connsiteY852" fmla="*/ 2734447 h 4397057"/>
              <a:gd name="connsiteX853" fmla="*/ 4164610 w 5176406"/>
              <a:gd name="connsiteY853" fmla="*/ 2836867 h 4397057"/>
              <a:gd name="connsiteX854" fmla="*/ 4220060 w 5176406"/>
              <a:gd name="connsiteY854" fmla="*/ 3138905 h 4397057"/>
              <a:gd name="connsiteX855" fmla="*/ 4220060 w 5176406"/>
              <a:gd name="connsiteY855" fmla="*/ 3161737 h 4397057"/>
              <a:gd name="connsiteX856" fmla="*/ 4201794 w 5176406"/>
              <a:gd name="connsiteY856" fmla="*/ 3180003 h 4397057"/>
              <a:gd name="connsiteX857" fmla="*/ 4182224 w 5176406"/>
              <a:gd name="connsiteY857" fmla="*/ 3161737 h 4397057"/>
              <a:gd name="connsiteX858" fmla="*/ 4185485 w 5176406"/>
              <a:gd name="connsiteY858" fmla="*/ 3109549 h 4397057"/>
              <a:gd name="connsiteX859" fmla="*/ 4203099 w 5176406"/>
              <a:gd name="connsiteY859" fmla="*/ 3090631 h 4397057"/>
              <a:gd name="connsiteX860" fmla="*/ 4218755 w 5176406"/>
              <a:gd name="connsiteY860" fmla="*/ 3111506 h 4397057"/>
              <a:gd name="connsiteX861" fmla="*/ 4220060 w 5176406"/>
              <a:gd name="connsiteY861" fmla="*/ 3138905 h 4397057"/>
              <a:gd name="connsiteX862" fmla="*/ 4220060 w 5176406"/>
              <a:gd name="connsiteY862" fmla="*/ 3138905 h 4397057"/>
              <a:gd name="connsiteX863" fmla="*/ 4244849 w 5176406"/>
              <a:gd name="connsiteY863" fmla="*/ 2839476 h 4397057"/>
              <a:gd name="connsiteX864" fmla="*/ 4239631 w 5176406"/>
              <a:gd name="connsiteY864" fmla="*/ 2839476 h 4397057"/>
              <a:gd name="connsiteX865" fmla="*/ 4239631 w 5176406"/>
              <a:gd name="connsiteY865" fmla="*/ 2729881 h 4397057"/>
              <a:gd name="connsiteX866" fmla="*/ 4244849 w 5176406"/>
              <a:gd name="connsiteY866" fmla="*/ 2729881 h 4397057"/>
              <a:gd name="connsiteX867" fmla="*/ 4244849 w 5176406"/>
              <a:gd name="connsiteY867" fmla="*/ 2839476 h 4397057"/>
              <a:gd name="connsiteX868" fmla="*/ 4617994 w 5176406"/>
              <a:gd name="connsiteY868" fmla="*/ 3673181 h 4397057"/>
              <a:gd name="connsiteX869" fmla="*/ 4626475 w 5176406"/>
              <a:gd name="connsiteY869" fmla="*/ 3672529 h 4397057"/>
              <a:gd name="connsiteX870" fmla="*/ 4640174 w 5176406"/>
              <a:gd name="connsiteY870" fmla="*/ 3712974 h 4397057"/>
              <a:gd name="connsiteX871" fmla="*/ 4603642 w 5176406"/>
              <a:gd name="connsiteY871" fmla="*/ 3712974 h 4397057"/>
              <a:gd name="connsiteX872" fmla="*/ 4617994 w 5176406"/>
              <a:gd name="connsiteY872" fmla="*/ 3673181 h 4397057"/>
              <a:gd name="connsiteX873" fmla="*/ 4541669 w 5176406"/>
              <a:gd name="connsiteY873" fmla="*/ 3672529 h 4397057"/>
              <a:gd name="connsiteX874" fmla="*/ 4550150 w 5176406"/>
              <a:gd name="connsiteY874" fmla="*/ 3673181 h 4397057"/>
              <a:gd name="connsiteX875" fmla="*/ 4563849 w 5176406"/>
              <a:gd name="connsiteY875" fmla="*/ 3712322 h 4397057"/>
              <a:gd name="connsiteX876" fmla="*/ 4527318 w 5176406"/>
              <a:gd name="connsiteY876" fmla="*/ 3712322 h 4397057"/>
              <a:gd name="connsiteX877" fmla="*/ 4541669 w 5176406"/>
              <a:gd name="connsiteY877" fmla="*/ 3672529 h 4397057"/>
              <a:gd name="connsiteX878" fmla="*/ 4459473 w 5176406"/>
              <a:gd name="connsiteY878" fmla="*/ 3672529 h 4397057"/>
              <a:gd name="connsiteX879" fmla="*/ 4473825 w 5176406"/>
              <a:gd name="connsiteY879" fmla="*/ 3673181 h 4397057"/>
              <a:gd name="connsiteX880" fmla="*/ 4476434 w 5176406"/>
              <a:gd name="connsiteY880" fmla="*/ 3708408 h 4397057"/>
              <a:gd name="connsiteX881" fmla="*/ 4454907 w 5176406"/>
              <a:gd name="connsiteY881" fmla="*/ 3707755 h 4397057"/>
              <a:gd name="connsiteX882" fmla="*/ 4459473 w 5176406"/>
              <a:gd name="connsiteY882" fmla="*/ 3672529 h 4397057"/>
              <a:gd name="connsiteX883" fmla="*/ 4379886 w 5176406"/>
              <a:gd name="connsiteY883" fmla="*/ 3706451 h 4397057"/>
              <a:gd name="connsiteX884" fmla="*/ 4386410 w 5176406"/>
              <a:gd name="connsiteY884" fmla="*/ 3671876 h 4397057"/>
              <a:gd name="connsiteX885" fmla="*/ 4395543 w 5176406"/>
              <a:gd name="connsiteY885" fmla="*/ 3671224 h 4397057"/>
              <a:gd name="connsiteX886" fmla="*/ 4409895 w 5176406"/>
              <a:gd name="connsiteY886" fmla="*/ 3711670 h 4397057"/>
              <a:gd name="connsiteX887" fmla="*/ 4379886 w 5176406"/>
              <a:gd name="connsiteY887" fmla="*/ 3706451 h 4397057"/>
              <a:gd name="connsiteX888" fmla="*/ 4668878 w 5176406"/>
              <a:gd name="connsiteY888" fmla="*/ 4328794 h 4397057"/>
              <a:gd name="connsiteX889" fmla="*/ 4645393 w 5176406"/>
              <a:gd name="connsiteY889" fmla="*/ 4352931 h 4397057"/>
              <a:gd name="connsiteX890" fmla="*/ 4449036 w 5176406"/>
              <a:gd name="connsiteY890" fmla="*/ 4352931 h 4397057"/>
              <a:gd name="connsiteX891" fmla="*/ 4426855 w 5176406"/>
              <a:gd name="connsiteY891" fmla="*/ 4330099 h 4397057"/>
              <a:gd name="connsiteX892" fmla="*/ 4426855 w 5176406"/>
              <a:gd name="connsiteY892" fmla="*/ 4206804 h 4397057"/>
              <a:gd name="connsiteX893" fmla="*/ 4426855 w 5176406"/>
              <a:gd name="connsiteY893" fmla="*/ 4206804 h 4397057"/>
              <a:gd name="connsiteX894" fmla="*/ 4426855 w 5176406"/>
              <a:gd name="connsiteY894" fmla="*/ 4110909 h 4397057"/>
              <a:gd name="connsiteX895" fmla="*/ 4466649 w 5176406"/>
              <a:gd name="connsiteY895" fmla="*/ 3992833 h 4397057"/>
              <a:gd name="connsiteX896" fmla="*/ 4532536 w 5176406"/>
              <a:gd name="connsiteY896" fmla="*/ 3923684 h 4397057"/>
              <a:gd name="connsiteX897" fmla="*/ 4561892 w 5176406"/>
              <a:gd name="connsiteY897" fmla="*/ 3923031 h 4397057"/>
              <a:gd name="connsiteX898" fmla="*/ 4648003 w 5176406"/>
              <a:gd name="connsiteY898" fmla="*/ 4024798 h 4397057"/>
              <a:gd name="connsiteX899" fmla="*/ 4666921 w 5176406"/>
              <a:gd name="connsiteY899" fmla="*/ 4095904 h 4397057"/>
              <a:gd name="connsiteX900" fmla="*/ 4668878 w 5176406"/>
              <a:gd name="connsiteY900" fmla="*/ 4328794 h 4397057"/>
              <a:gd name="connsiteX901" fmla="*/ 4676054 w 5176406"/>
              <a:gd name="connsiteY901" fmla="*/ 3716236 h 4397057"/>
              <a:gd name="connsiteX902" fmla="*/ 4693667 w 5176406"/>
              <a:gd name="connsiteY902" fmla="*/ 3672529 h 4397057"/>
              <a:gd name="connsiteX903" fmla="*/ 4702148 w 5176406"/>
              <a:gd name="connsiteY903" fmla="*/ 3671876 h 4397057"/>
              <a:gd name="connsiteX904" fmla="*/ 4711280 w 5176406"/>
              <a:gd name="connsiteY904" fmla="*/ 3709713 h 4397057"/>
              <a:gd name="connsiteX905" fmla="*/ 4676054 w 5176406"/>
              <a:gd name="connsiteY905" fmla="*/ 3716236 h 4397057"/>
              <a:gd name="connsiteX906" fmla="*/ 4918076 w 5176406"/>
              <a:gd name="connsiteY906" fmla="*/ 2443499 h 4397057"/>
              <a:gd name="connsiteX907" fmla="*/ 4908291 w 5176406"/>
              <a:gd name="connsiteY907" fmla="*/ 2457850 h 4397057"/>
              <a:gd name="connsiteX908" fmla="*/ 4898505 w 5176406"/>
              <a:gd name="connsiteY908" fmla="*/ 2443499 h 4397057"/>
              <a:gd name="connsiteX909" fmla="*/ 4900462 w 5176406"/>
              <a:gd name="connsiteY909" fmla="*/ 2296067 h 4397057"/>
              <a:gd name="connsiteX910" fmla="*/ 4905681 w 5176406"/>
              <a:gd name="connsiteY910" fmla="*/ 2258231 h 4397057"/>
              <a:gd name="connsiteX911" fmla="*/ 4911552 w 5176406"/>
              <a:gd name="connsiteY911" fmla="*/ 2258231 h 4397057"/>
              <a:gd name="connsiteX912" fmla="*/ 4917424 w 5176406"/>
              <a:gd name="connsiteY912" fmla="*/ 2368478 h 4397057"/>
              <a:gd name="connsiteX913" fmla="*/ 4918076 w 5176406"/>
              <a:gd name="connsiteY913" fmla="*/ 2443499 h 4397057"/>
              <a:gd name="connsiteX914" fmla="*/ 4972221 w 5176406"/>
              <a:gd name="connsiteY914" fmla="*/ 2243879 h 4397057"/>
              <a:gd name="connsiteX915" fmla="*/ 4983311 w 5176406"/>
              <a:gd name="connsiteY915" fmla="*/ 2444151 h 4397057"/>
              <a:gd name="connsiteX916" fmla="*/ 4970264 w 5176406"/>
              <a:gd name="connsiteY916" fmla="*/ 2457850 h 4397057"/>
              <a:gd name="connsiteX917" fmla="*/ 4958522 w 5176406"/>
              <a:gd name="connsiteY917" fmla="*/ 2444151 h 4397057"/>
              <a:gd name="connsiteX918" fmla="*/ 4972221 w 5176406"/>
              <a:gd name="connsiteY918" fmla="*/ 2243879 h 4397057"/>
              <a:gd name="connsiteX919" fmla="*/ 5002229 w 5176406"/>
              <a:gd name="connsiteY919" fmla="*/ 2977774 h 4397057"/>
              <a:gd name="connsiteX920" fmla="*/ 4983964 w 5176406"/>
              <a:gd name="connsiteY920" fmla="*/ 2994083 h 4397057"/>
              <a:gd name="connsiteX921" fmla="*/ 4939603 w 5176406"/>
              <a:gd name="connsiteY921" fmla="*/ 2948419 h 4397057"/>
              <a:gd name="connsiteX922" fmla="*/ 4939603 w 5176406"/>
              <a:gd name="connsiteY922" fmla="*/ 2882531 h 4397057"/>
              <a:gd name="connsiteX923" fmla="*/ 4972221 w 5176406"/>
              <a:gd name="connsiteY923" fmla="*/ 2845999 h 4397057"/>
              <a:gd name="connsiteX924" fmla="*/ 5001577 w 5176406"/>
              <a:gd name="connsiteY924" fmla="*/ 2882531 h 4397057"/>
              <a:gd name="connsiteX925" fmla="*/ 5001577 w 5176406"/>
              <a:gd name="connsiteY925" fmla="*/ 2887097 h 4397057"/>
              <a:gd name="connsiteX926" fmla="*/ 5001577 w 5176406"/>
              <a:gd name="connsiteY926" fmla="*/ 2928196 h 4397057"/>
              <a:gd name="connsiteX927" fmla="*/ 5001577 w 5176406"/>
              <a:gd name="connsiteY927" fmla="*/ 2928196 h 4397057"/>
              <a:gd name="connsiteX928" fmla="*/ 5002229 w 5176406"/>
              <a:gd name="connsiteY928" fmla="*/ 2977774 h 4397057"/>
              <a:gd name="connsiteX929" fmla="*/ 5045284 w 5176406"/>
              <a:gd name="connsiteY929" fmla="*/ 2444151 h 4397057"/>
              <a:gd name="connsiteX930" fmla="*/ 5036804 w 5176406"/>
              <a:gd name="connsiteY930" fmla="*/ 2457850 h 4397057"/>
              <a:gd name="connsiteX931" fmla="*/ 5026366 w 5176406"/>
              <a:gd name="connsiteY931" fmla="*/ 2446760 h 4397057"/>
              <a:gd name="connsiteX932" fmla="*/ 5027671 w 5176406"/>
              <a:gd name="connsiteY932" fmla="*/ 2263450 h 4397057"/>
              <a:gd name="connsiteX933" fmla="*/ 5039413 w 5176406"/>
              <a:gd name="connsiteY933" fmla="*/ 2262797 h 4397057"/>
              <a:gd name="connsiteX934" fmla="*/ 5045284 w 5176406"/>
              <a:gd name="connsiteY934" fmla="*/ 2348908 h 4397057"/>
              <a:gd name="connsiteX935" fmla="*/ 5045284 w 5176406"/>
              <a:gd name="connsiteY935" fmla="*/ 2444151 h 439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5176406" h="4397057">
                <a:moveTo>
                  <a:pt x="5176407" y="4384896"/>
                </a:moveTo>
                <a:cubicBezTo>
                  <a:pt x="5175755" y="4353583"/>
                  <a:pt x="5175755" y="4352931"/>
                  <a:pt x="5144442" y="4352279"/>
                </a:cubicBezTo>
                <a:cubicBezTo>
                  <a:pt x="5126828" y="4352279"/>
                  <a:pt x="5126828" y="4342493"/>
                  <a:pt x="5126828" y="4330099"/>
                </a:cubicBezTo>
                <a:cubicBezTo>
                  <a:pt x="5124871" y="4147440"/>
                  <a:pt x="5122914" y="3964782"/>
                  <a:pt x="5121610" y="3782776"/>
                </a:cubicBezTo>
                <a:cubicBezTo>
                  <a:pt x="5121610" y="3774948"/>
                  <a:pt x="5123566" y="3765162"/>
                  <a:pt x="5128133" y="3759943"/>
                </a:cubicBezTo>
                <a:cubicBezTo>
                  <a:pt x="5152922" y="3732545"/>
                  <a:pt x="5159446" y="3700580"/>
                  <a:pt x="5158794" y="3664700"/>
                </a:cubicBezTo>
                <a:cubicBezTo>
                  <a:pt x="5158141" y="3650348"/>
                  <a:pt x="5153575" y="3642520"/>
                  <a:pt x="5138570" y="3644477"/>
                </a:cubicBezTo>
                <a:cubicBezTo>
                  <a:pt x="5121610" y="3646434"/>
                  <a:pt x="5115738" y="3639258"/>
                  <a:pt x="5115738" y="3622950"/>
                </a:cubicBezTo>
                <a:cubicBezTo>
                  <a:pt x="5113129" y="3504874"/>
                  <a:pt x="5110519" y="3387451"/>
                  <a:pt x="5107910" y="3269375"/>
                </a:cubicBezTo>
                <a:cubicBezTo>
                  <a:pt x="5107910" y="3260895"/>
                  <a:pt x="5109867" y="3251110"/>
                  <a:pt x="5114434" y="3243281"/>
                </a:cubicBezTo>
                <a:cubicBezTo>
                  <a:pt x="5152270" y="3181308"/>
                  <a:pt x="5167926" y="3112811"/>
                  <a:pt x="5166622" y="3041052"/>
                </a:cubicBezTo>
                <a:cubicBezTo>
                  <a:pt x="5165969" y="2992126"/>
                  <a:pt x="5165317" y="2991474"/>
                  <a:pt x="5117696" y="2993431"/>
                </a:cubicBezTo>
                <a:cubicBezTo>
                  <a:pt x="5099429" y="2994083"/>
                  <a:pt x="5092254" y="2987560"/>
                  <a:pt x="5092254" y="2968641"/>
                </a:cubicBezTo>
                <a:cubicBezTo>
                  <a:pt x="5092906" y="2878617"/>
                  <a:pt x="5092254" y="2789245"/>
                  <a:pt x="5092906" y="2699220"/>
                </a:cubicBezTo>
                <a:cubicBezTo>
                  <a:pt x="5092906" y="2689435"/>
                  <a:pt x="5096168" y="2677693"/>
                  <a:pt x="5102039" y="2669865"/>
                </a:cubicBezTo>
                <a:cubicBezTo>
                  <a:pt x="5135309" y="2621591"/>
                  <a:pt x="5147704" y="2567445"/>
                  <a:pt x="5148356" y="2510038"/>
                </a:cubicBezTo>
                <a:cubicBezTo>
                  <a:pt x="5149008" y="2460460"/>
                  <a:pt x="5148356" y="2460460"/>
                  <a:pt x="5100082" y="2458503"/>
                </a:cubicBezTo>
                <a:cubicBezTo>
                  <a:pt x="5088992" y="2457850"/>
                  <a:pt x="5081164" y="2456546"/>
                  <a:pt x="5081164" y="2442194"/>
                </a:cubicBezTo>
                <a:cubicBezTo>
                  <a:pt x="5082468" y="2391963"/>
                  <a:pt x="5082468" y="2341732"/>
                  <a:pt x="5084425" y="2291501"/>
                </a:cubicBezTo>
                <a:cubicBezTo>
                  <a:pt x="5085730" y="2263450"/>
                  <a:pt x="5092254" y="2237356"/>
                  <a:pt x="5109867" y="2212566"/>
                </a:cubicBezTo>
                <a:cubicBezTo>
                  <a:pt x="5122262" y="2194953"/>
                  <a:pt x="5126828" y="2170816"/>
                  <a:pt x="5135309" y="2149941"/>
                </a:cubicBezTo>
                <a:cubicBezTo>
                  <a:pt x="5137918" y="2143417"/>
                  <a:pt x="5141180" y="2136893"/>
                  <a:pt x="5141180" y="2136241"/>
                </a:cubicBezTo>
                <a:cubicBezTo>
                  <a:pt x="5137266" y="2126456"/>
                  <a:pt x="5132700" y="2119933"/>
                  <a:pt x="5132700" y="2113409"/>
                </a:cubicBezTo>
                <a:cubicBezTo>
                  <a:pt x="5132047" y="2091229"/>
                  <a:pt x="5131395" y="2069049"/>
                  <a:pt x="5132700" y="2047521"/>
                </a:cubicBezTo>
                <a:cubicBezTo>
                  <a:pt x="5133352" y="2027951"/>
                  <a:pt x="5126176" y="2022732"/>
                  <a:pt x="5107910" y="2029908"/>
                </a:cubicBezTo>
                <a:cubicBezTo>
                  <a:pt x="5106606" y="2047521"/>
                  <a:pt x="5105953" y="2065135"/>
                  <a:pt x="5105301" y="2082748"/>
                </a:cubicBezTo>
                <a:cubicBezTo>
                  <a:pt x="5102039" y="2082748"/>
                  <a:pt x="5098777" y="2082096"/>
                  <a:pt x="5095515" y="2082096"/>
                </a:cubicBezTo>
                <a:cubicBezTo>
                  <a:pt x="5095515" y="2064483"/>
                  <a:pt x="5095515" y="2046869"/>
                  <a:pt x="5095515" y="2028603"/>
                </a:cubicBezTo>
                <a:cubicBezTo>
                  <a:pt x="5083773" y="2028603"/>
                  <a:pt x="5075945" y="2028603"/>
                  <a:pt x="5066812" y="2028603"/>
                </a:cubicBezTo>
                <a:cubicBezTo>
                  <a:pt x="5066160" y="2048174"/>
                  <a:pt x="5064855" y="2065787"/>
                  <a:pt x="5064203" y="2083401"/>
                </a:cubicBezTo>
                <a:cubicBezTo>
                  <a:pt x="5061593" y="2083401"/>
                  <a:pt x="5058984" y="2083401"/>
                  <a:pt x="5055722" y="2083401"/>
                </a:cubicBezTo>
                <a:cubicBezTo>
                  <a:pt x="5054417" y="2065135"/>
                  <a:pt x="5053765" y="2046869"/>
                  <a:pt x="5052460" y="2029255"/>
                </a:cubicBezTo>
                <a:cubicBezTo>
                  <a:pt x="5043327" y="2027951"/>
                  <a:pt x="5035499" y="2026646"/>
                  <a:pt x="5026366" y="2024689"/>
                </a:cubicBezTo>
                <a:cubicBezTo>
                  <a:pt x="5030933" y="1982286"/>
                  <a:pt x="5012015" y="1935969"/>
                  <a:pt x="5062246" y="1902047"/>
                </a:cubicBezTo>
                <a:cubicBezTo>
                  <a:pt x="5051808" y="1896176"/>
                  <a:pt x="5044632" y="1892262"/>
                  <a:pt x="5034194" y="1886391"/>
                </a:cubicBezTo>
                <a:cubicBezTo>
                  <a:pt x="5050503" y="1876605"/>
                  <a:pt x="5061593" y="1869429"/>
                  <a:pt x="5073335" y="1862254"/>
                </a:cubicBezTo>
                <a:cubicBezTo>
                  <a:pt x="5073988" y="1858992"/>
                  <a:pt x="5073335" y="1853121"/>
                  <a:pt x="5075293" y="1847250"/>
                </a:cubicBezTo>
                <a:cubicBezTo>
                  <a:pt x="5083773" y="1818546"/>
                  <a:pt x="5075945" y="1791800"/>
                  <a:pt x="5053765" y="1775491"/>
                </a:cubicBezTo>
                <a:cubicBezTo>
                  <a:pt x="5027019" y="1755920"/>
                  <a:pt x="5007448" y="1735045"/>
                  <a:pt x="5002229" y="1701775"/>
                </a:cubicBezTo>
                <a:cubicBezTo>
                  <a:pt x="4998315" y="1678291"/>
                  <a:pt x="4993749" y="1654154"/>
                  <a:pt x="4989834" y="1630669"/>
                </a:cubicBezTo>
                <a:cubicBezTo>
                  <a:pt x="4989182" y="1628712"/>
                  <a:pt x="4992444" y="1625450"/>
                  <a:pt x="4994401" y="1622841"/>
                </a:cubicBezTo>
                <a:cubicBezTo>
                  <a:pt x="5013319" y="1604575"/>
                  <a:pt x="5008100" y="1586309"/>
                  <a:pt x="4998315" y="1564781"/>
                </a:cubicBezTo>
                <a:cubicBezTo>
                  <a:pt x="4991139" y="1549777"/>
                  <a:pt x="4984616" y="1530859"/>
                  <a:pt x="4987878" y="1515855"/>
                </a:cubicBezTo>
                <a:cubicBezTo>
                  <a:pt x="4994401" y="1486499"/>
                  <a:pt x="4995706" y="1458448"/>
                  <a:pt x="4983964" y="1431049"/>
                </a:cubicBezTo>
                <a:cubicBezTo>
                  <a:pt x="4978092" y="1417350"/>
                  <a:pt x="4980049" y="1408217"/>
                  <a:pt x="4993096" y="1400389"/>
                </a:cubicBezTo>
                <a:cubicBezTo>
                  <a:pt x="4996358" y="1398432"/>
                  <a:pt x="4998315" y="1393865"/>
                  <a:pt x="4997663" y="1393865"/>
                </a:cubicBezTo>
                <a:cubicBezTo>
                  <a:pt x="4982659" y="1388647"/>
                  <a:pt x="4961131" y="1387342"/>
                  <a:pt x="4956565" y="1378209"/>
                </a:cubicBezTo>
                <a:cubicBezTo>
                  <a:pt x="4951346" y="1367119"/>
                  <a:pt x="4960479" y="1348853"/>
                  <a:pt x="4964393" y="1331240"/>
                </a:cubicBezTo>
                <a:cubicBezTo>
                  <a:pt x="4952650" y="1328630"/>
                  <a:pt x="4943518" y="1339720"/>
                  <a:pt x="4936994" y="1352115"/>
                </a:cubicBezTo>
                <a:cubicBezTo>
                  <a:pt x="4928514" y="1369076"/>
                  <a:pt x="4931123" y="1386690"/>
                  <a:pt x="4946779" y="1397127"/>
                </a:cubicBezTo>
                <a:cubicBezTo>
                  <a:pt x="4964393" y="1408217"/>
                  <a:pt x="4961783" y="1419307"/>
                  <a:pt x="4957870" y="1436921"/>
                </a:cubicBezTo>
                <a:cubicBezTo>
                  <a:pt x="4952650" y="1458448"/>
                  <a:pt x="4950693" y="1482585"/>
                  <a:pt x="4954608" y="1503460"/>
                </a:cubicBezTo>
                <a:cubicBezTo>
                  <a:pt x="4959174" y="1526945"/>
                  <a:pt x="4957217" y="1546516"/>
                  <a:pt x="4944822" y="1566086"/>
                </a:cubicBezTo>
                <a:cubicBezTo>
                  <a:pt x="4938951" y="1575219"/>
                  <a:pt x="4931775" y="1591528"/>
                  <a:pt x="4935689" y="1597399"/>
                </a:cubicBezTo>
                <a:cubicBezTo>
                  <a:pt x="4950693" y="1619579"/>
                  <a:pt x="4950693" y="1641107"/>
                  <a:pt x="4945475" y="1665244"/>
                </a:cubicBezTo>
                <a:cubicBezTo>
                  <a:pt x="4942865" y="1676334"/>
                  <a:pt x="4943518" y="1688076"/>
                  <a:pt x="4940908" y="1699166"/>
                </a:cubicBezTo>
                <a:cubicBezTo>
                  <a:pt x="4938951" y="1708951"/>
                  <a:pt x="4932428" y="1718084"/>
                  <a:pt x="4932428" y="1727217"/>
                </a:cubicBezTo>
                <a:cubicBezTo>
                  <a:pt x="4932428" y="1740916"/>
                  <a:pt x="4925904" y="1747440"/>
                  <a:pt x="4915467" y="1753311"/>
                </a:cubicBezTo>
                <a:cubicBezTo>
                  <a:pt x="4857407" y="1788538"/>
                  <a:pt x="4852841" y="1839421"/>
                  <a:pt x="4903072" y="1885086"/>
                </a:cubicBezTo>
                <a:cubicBezTo>
                  <a:pt x="4897201" y="1891610"/>
                  <a:pt x="4891330" y="1897481"/>
                  <a:pt x="4884806" y="1904657"/>
                </a:cubicBezTo>
                <a:cubicBezTo>
                  <a:pt x="4930471" y="1937274"/>
                  <a:pt x="4911552" y="1982286"/>
                  <a:pt x="4915467" y="2023384"/>
                </a:cubicBezTo>
                <a:cubicBezTo>
                  <a:pt x="4905029" y="2025342"/>
                  <a:pt x="4897201" y="2026646"/>
                  <a:pt x="4888720" y="2028603"/>
                </a:cubicBezTo>
                <a:cubicBezTo>
                  <a:pt x="4888068" y="2047521"/>
                  <a:pt x="4886763" y="2064483"/>
                  <a:pt x="4886111" y="2082096"/>
                </a:cubicBezTo>
                <a:cubicBezTo>
                  <a:pt x="4883501" y="2082096"/>
                  <a:pt x="4880240" y="2082096"/>
                  <a:pt x="4877630" y="2082096"/>
                </a:cubicBezTo>
                <a:cubicBezTo>
                  <a:pt x="4876326" y="2064483"/>
                  <a:pt x="4875673" y="2046869"/>
                  <a:pt x="4874368" y="2027298"/>
                </a:cubicBezTo>
                <a:cubicBezTo>
                  <a:pt x="4865888" y="2027298"/>
                  <a:pt x="4858059" y="2027298"/>
                  <a:pt x="4848927" y="2027298"/>
                </a:cubicBezTo>
                <a:cubicBezTo>
                  <a:pt x="4848274" y="2046217"/>
                  <a:pt x="4846970" y="2063830"/>
                  <a:pt x="4846317" y="2080791"/>
                </a:cubicBezTo>
                <a:cubicBezTo>
                  <a:pt x="4843055" y="2080791"/>
                  <a:pt x="4840446" y="2080791"/>
                  <a:pt x="4837185" y="2080791"/>
                </a:cubicBezTo>
                <a:cubicBezTo>
                  <a:pt x="4835880" y="2063178"/>
                  <a:pt x="4835227" y="2045564"/>
                  <a:pt x="4833923" y="2027951"/>
                </a:cubicBezTo>
                <a:cubicBezTo>
                  <a:pt x="4816309" y="2021427"/>
                  <a:pt x="4809786" y="2026646"/>
                  <a:pt x="4810438" y="2044912"/>
                </a:cubicBezTo>
                <a:cubicBezTo>
                  <a:pt x="4811090" y="2059264"/>
                  <a:pt x="4808481" y="2073615"/>
                  <a:pt x="4807176" y="2087967"/>
                </a:cubicBezTo>
                <a:cubicBezTo>
                  <a:pt x="4803262" y="2136241"/>
                  <a:pt x="4807176" y="2181906"/>
                  <a:pt x="4838489" y="2222352"/>
                </a:cubicBezTo>
                <a:cubicBezTo>
                  <a:pt x="4844360" y="2230180"/>
                  <a:pt x="4851536" y="2239313"/>
                  <a:pt x="4852189" y="2247793"/>
                </a:cubicBezTo>
                <a:cubicBezTo>
                  <a:pt x="4856755" y="2316290"/>
                  <a:pt x="4860669" y="2385439"/>
                  <a:pt x="4864583" y="2456546"/>
                </a:cubicBezTo>
                <a:cubicBezTo>
                  <a:pt x="4845665" y="2456546"/>
                  <a:pt x="4832618" y="2457198"/>
                  <a:pt x="4820223" y="2456546"/>
                </a:cubicBezTo>
                <a:cubicBezTo>
                  <a:pt x="4803262" y="2455241"/>
                  <a:pt x="4796739" y="2463722"/>
                  <a:pt x="4796086" y="2478726"/>
                </a:cubicBezTo>
                <a:cubicBezTo>
                  <a:pt x="4791520" y="2545265"/>
                  <a:pt x="4803914" y="2607239"/>
                  <a:pt x="4838489" y="2664646"/>
                </a:cubicBezTo>
                <a:cubicBezTo>
                  <a:pt x="4845665" y="2676388"/>
                  <a:pt x="4850232" y="2690740"/>
                  <a:pt x="4850884" y="2704439"/>
                </a:cubicBezTo>
                <a:cubicBezTo>
                  <a:pt x="4852189" y="2783374"/>
                  <a:pt x="4851536" y="2862961"/>
                  <a:pt x="4851536" y="2941895"/>
                </a:cubicBezTo>
                <a:cubicBezTo>
                  <a:pt x="4851536" y="2991474"/>
                  <a:pt x="4851536" y="2992778"/>
                  <a:pt x="4801305" y="2991474"/>
                </a:cubicBezTo>
                <a:cubicBezTo>
                  <a:pt x="4784344" y="2990821"/>
                  <a:pt x="4779777" y="2996693"/>
                  <a:pt x="4778473" y="3011697"/>
                </a:cubicBezTo>
                <a:cubicBezTo>
                  <a:pt x="4773254" y="3090631"/>
                  <a:pt x="4784996" y="3166304"/>
                  <a:pt x="4825442" y="3236105"/>
                </a:cubicBezTo>
                <a:cubicBezTo>
                  <a:pt x="4831965" y="3247195"/>
                  <a:pt x="4835880" y="3261547"/>
                  <a:pt x="4835880" y="3274594"/>
                </a:cubicBezTo>
                <a:cubicBezTo>
                  <a:pt x="4833923" y="3390713"/>
                  <a:pt x="4830008" y="3506831"/>
                  <a:pt x="4828051" y="3623602"/>
                </a:cubicBezTo>
                <a:cubicBezTo>
                  <a:pt x="4827399" y="3640563"/>
                  <a:pt x="4820876" y="3645130"/>
                  <a:pt x="4805871" y="3643173"/>
                </a:cubicBezTo>
                <a:cubicBezTo>
                  <a:pt x="4788258" y="3641216"/>
                  <a:pt x="4783039" y="3650348"/>
                  <a:pt x="4783039" y="3666005"/>
                </a:cubicBezTo>
                <a:cubicBezTo>
                  <a:pt x="4783692" y="3695361"/>
                  <a:pt x="4786301" y="3725369"/>
                  <a:pt x="4807176" y="3747549"/>
                </a:cubicBezTo>
                <a:cubicBezTo>
                  <a:pt x="4830661" y="3771686"/>
                  <a:pt x="4820223" y="3797127"/>
                  <a:pt x="4822180" y="3823221"/>
                </a:cubicBezTo>
                <a:cubicBezTo>
                  <a:pt x="4799348" y="3814741"/>
                  <a:pt x="4779777" y="3806261"/>
                  <a:pt x="4759555" y="3799737"/>
                </a:cubicBezTo>
                <a:cubicBezTo>
                  <a:pt x="4744551" y="3794518"/>
                  <a:pt x="4739332" y="3788647"/>
                  <a:pt x="4749769" y="3773643"/>
                </a:cubicBezTo>
                <a:cubicBezTo>
                  <a:pt x="4754336" y="3767119"/>
                  <a:pt x="4754988" y="3757334"/>
                  <a:pt x="4754988" y="3748854"/>
                </a:cubicBezTo>
                <a:cubicBezTo>
                  <a:pt x="4754988" y="3736459"/>
                  <a:pt x="4749769" y="3724064"/>
                  <a:pt x="4750422" y="3711670"/>
                </a:cubicBezTo>
                <a:cubicBezTo>
                  <a:pt x="4755641" y="3625559"/>
                  <a:pt x="4729547" y="3555757"/>
                  <a:pt x="4651264" y="3511398"/>
                </a:cubicBezTo>
                <a:cubicBezTo>
                  <a:pt x="4628432" y="3498351"/>
                  <a:pt x="4602338" y="3489870"/>
                  <a:pt x="4578853" y="3478128"/>
                </a:cubicBezTo>
                <a:cubicBezTo>
                  <a:pt x="4571025" y="3474214"/>
                  <a:pt x="4559283" y="3467038"/>
                  <a:pt x="4558631" y="3459862"/>
                </a:cubicBezTo>
                <a:cubicBezTo>
                  <a:pt x="4556674" y="3439639"/>
                  <a:pt x="4545583" y="3417459"/>
                  <a:pt x="4563849" y="3401150"/>
                </a:cubicBezTo>
                <a:cubicBezTo>
                  <a:pt x="4554716" y="3395931"/>
                  <a:pt x="4541669" y="3393322"/>
                  <a:pt x="4540365" y="3387451"/>
                </a:cubicBezTo>
                <a:cubicBezTo>
                  <a:pt x="4538407" y="3379623"/>
                  <a:pt x="4546236" y="3369837"/>
                  <a:pt x="4549497" y="3360705"/>
                </a:cubicBezTo>
                <a:cubicBezTo>
                  <a:pt x="4539712" y="3361357"/>
                  <a:pt x="4528622" y="3365271"/>
                  <a:pt x="4526013" y="3372447"/>
                </a:cubicBezTo>
                <a:cubicBezTo>
                  <a:pt x="4522751" y="3380927"/>
                  <a:pt x="4524708" y="3393974"/>
                  <a:pt x="4529275" y="3401150"/>
                </a:cubicBezTo>
                <a:cubicBezTo>
                  <a:pt x="4549497" y="3431811"/>
                  <a:pt x="4539060" y="3468343"/>
                  <a:pt x="4505138" y="3480085"/>
                </a:cubicBezTo>
                <a:cubicBezTo>
                  <a:pt x="4491438" y="3484651"/>
                  <a:pt x="4477739" y="3489870"/>
                  <a:pt x="4464692" y="3495741"/>
                </a:cubicBezTo>
                <a:cubicBezTo>
                  <a:pt x="4372058" y="3534230"/>
                  <a:pt x="4327698" y="3604684"/>
                  <a:pt x="4333569" y="3705146"/>
                </a:cubicBezTo>
                <a:cubicBezTo>
                  <a:pt x="4334222" y="3720802"/>
                  <a:pt x="4340093" y="3735807"/>
                  <a:pt x="4328351" y="3750811"/>
                </a:cubicBezTo>
                <a:cubicBezTo>
                  <a:pt x="4325741" y="3754725"/>
                  <a:pt x="4328351" y="3767119"/>
                  <a:pt x="4332917" y="3771033"/>
                </a:cubicBezTo>
                <a:cubicBezTo>
                  <a:pt x="4351835" y="3789952"/>
                  <a:pt x="4338788" y="3793866"/>
                  <a:pt x="4322479" y="3797780"/>
                </a:cubicBezTo>
                <a:cubicBezTo>
                  <a:pt x="4315956" y="3799084"/>
                  <a:pt x="4310084" y="3801042"/>
                  <a:pt x="4298342" y="3803651"/>
                </a:cubicBezTo>
                <a:cubicBezTo>
                  <a:pt x="4306823" y="3747549"/>
                  <a:pt x="4283990" y="3693404"/>
                  <a:pt x="4313999" y="3642520"/>
                </a:cubicBezTo>
                <a:cubicBezTo>
                  <a:pt x="4319218" y="3633387"/>
                  <a:pt x="4321175" y="3620993"/>
                  <a:pt x="4322479" y="3609903"/>
                </a:cubicBezTo>
                <a:cubicBezTo>
                  <a:pt x="4324436" y="3597508"/>
                  <a:pt x="4321827" y="3588375"/>
                  <a:pt x="4306823" y="3583809"/>
                </a:cubicBezTo>
                <a:cubicBezTo>
                  <a:pt x="4301604" y="3582504"/>
                  <a:pt x="4295733" y="3570761"/>
                  <a:pt x="4295080" y="3563586"/>
                </a:cubicBezTo>
                <a:cubicBezTo>
                  <a:pt x="4293123" y="3497046"/>
                  <a:pt x="4291167" y="3429854"/>
                  <a:pt x="4290514" y="3362662"/>
                </a:cubicBezTo>
                <a:cubicBezTo>
                  <a:pt x="4290514" y="3350267"/>
                  <a:pt x="4294428" y="3337220"/>
                  <a:pt x="4299647" y="3326130"/>
                </a:cubicBezTo>
                <a:cubicBezTo>
                  <a:pt x="4319218" y="3286336"/>
                  <a:pt x="4327046" y="3244586"/>
                  <a:pt x="4326393" y="3200226"/>
                </a:cubicBezTo>
                <a:cubicBezTo>
                  <a:pt x="4325741" y="3185222"/>
                  <a:pt x="4321175" y="3174784"/>
                  <a:pt x="4303561" y="3176742"/>
                </a:cubicBezTo>
                <a:cubicBezTo>
                  <a:pt x="4285295" y="3179351"/>
                  <a:pt x="4279424" y="3170870"/>
                  <a:pt x="4280076" y="3153257"/>
                </a:cubicBezTo>
                <a:cubicBezTo>
                  <a:pt x="4280729" y="3102373"/>
                  <a:pt x="4280076" y="3051490"/>
                  <a:pt x="4280729" y="3000607"/>
                </a:cubicBezTo>
                <a:cubicBezTo>
                  <a:pt x="4280729" y="2991474"/>
                  <a:pt x="4283338" y="2980384"/>
                  <a:pt x="4287905" y="2972555"/>
                </a:cubicBezTo>
                <a:cubicBezTo>
                  <a:pt x="4308127" y="2939286"/>
                  <a:pt x="4315304" y="2904059"/>
                  <a:pt x="4313999" y="2865570"/>
                </a:cubicBezTo>
                <a:cubicBezTo>
                  <a:pt x="4313346" y="2848609"/>
                  <a:pt x="4308780" y="2838823"/>
                  <a:pt x="4290514" y="2840128"/>
                </a:cubicBezTo>
                <a:cubicBezTo>
                  <a:pt x="4276163" y="2840781"/>
                  <a:pt x="4272248" y="2834257"/>
                  <a:pt x="4272248" y="2820558"/>
                </a:cubicBezTo>
                <a:cubicBezTo>
                  <a:pt x="4272901" y="2800335"/>
                  <a:pt x="4270943" y="2779459"/>
                  <a:pt x="4272901" y="2759237"/>
                </a:cubicBezTo>
                <a:cubicBezTo>
                  <a:pt x="4274858" y="2739014"/>
                  <a:pt x="4275510" y="2716182"/>
                  <a:pt x="4285295" y="2699873"/>
                </a:cubicBezTo>
                <a:cubicBezTo>
                  <a:pt x="4302257" y="2672474"/>
                  <a:pt x="4308127" y="2644423"/>
                  <a:pt x="4307475" y="2613110"/>
                </a:cubicBezTo>
                <a:cubicBezTo>
                  <a:pt x="4306823" y="2567445"/>
                  <a:pt x="4307475" y="2567445"/>
                  <a:pt x="4261158" y="2568098"/>
                </a:cubicBezTo>
                <a:cubicBezTo>
                  <a:pt x="4246807" y="2568098"/>
                  <a:pt x="4238326" y="2562879"/>
                  <a:pt x="4240935" y="2548527"/>
                </a:cubicBezTo>
                <a:cubicBezTo>
                  <a:pt x="4245502" y="2523738"/>
                  <a:pt x="4248764" y="2498296"/>
                  <a:pt x="4259201" y="2476116"/>
                </a:cubicBezTo>
                <a:cubicBezTo>
                  <a:pt x="4274858" y="2442846"/>
                  <a:pt x="4272901" y="2424580"/>
                  <a:pt x="4242892" y="2401748"/>
                </a:cubicBezTo>
                <a:cubicBezTo>
                  <a:pt x="4235717" y="2395877"/>
                  <a:pt x="4231150" y="2386092"/>
                  <a:pt x="4226584" y="2377611"/>
                </a:cubicBezTo>
                <a:cubicBezTo>
                  <a:pt x="4205708" y="2339122"/>
                  <a:pt x="4234412" y="2294110"/>
                  <a:pt x="4212884" y="2254969"/>
                </a:cubicBezTo>
                <a:cubicBezTo>
                  <a:pt x="4210927" y="2251707"/>
                  <a:pt x="4214189" y="2245836"/>
                  <a:pt x="4214189" y="2241922"/>
                </a:cubicBezTo>
                <a:cubicBezTo>
                  <a:pt x="4214189" y="2230832"/>
                  <a:pt x="4213537" y="2219742"/>
                  <a:pt x="4213537" y="2208000"/>
                </a:cubicBezTo>
                <a:cubicBezTo>
                  <a:pt x="4213537" y="2196257"/>
                  <a:pt x="4213537" y="2183863"/>
                  <a:pt x="4213537" y="2172121"/>
                </a:cubicBezTo>
                <a:cubicBezTo>
                  <a:pt x="4207666" y="2169511"/>
                  <a:pt x="4195923" y="2167554"/>
                  <a:pt x="4192661" y="2161683"/>
                </a:cubicBezTo>
                <a:cubicBezTo>
                  <a:pt x="4189399" y="2155159"/>
                  <a:pt x="4193314" y="2144069"/>
                  <a:pt x="4194619" y="2134284"/>
                </a:cubicBezTo>
                <a:cubicBezTo>
                  <a:pt x="4173743" y="2145374"/>
                  <a:pt x="4171786" y="2157769"/>
                  <a:pt x="4181571" y="2174730"/>
                </a:cubicBezTo>
                <a:cubicBezTo>
                  <a:pt x="4186790" y="2183210"/>
                  <a:pt x="4187442" y="2194301"/>
                  <a:pt x="4188095" y="2204738"/>
                </a:cubicBezTo>
                <a:cubicBezTo>
                  <a:pt x="4188747" y="2212566"/>
                  <a:pt x="4184833" y="2221699"/>
                  <a:pt x="4186138" y="2229527"/>
                </a:cubicBezTo>
                <a:cubicBezTo>
                  <a:pt x="4190704" y="2251055"/>
                  <a:pt x="4190704" y="2271278"/>
                  <a:pt x="4178310" y="2290848"/>
                </a:cubicBezTo>
                <a:cubicBezTo>
                  <a:pt x="4175700" y="2294763"/>
                  <a:pt x="4177005" y="2303243"/>
                  <a:pt x="4178962" y="2308462"/>
                </a:cubicBezTo>
                <a:cubicBezTo>
                  <a:pt x="4191357" y="2343037"/>
                  <a:pt x="4180267" y="2381525"/>
                  <a:pt x="4154825" y="2405662"/>
                </a:cubicBezTo>
                <a:cubicBezTo>
                  <a:pt x="4143735" y="2416100"/>
                  <a:pt x="4132645" y="2433713"/>
                  <a:pt x="4133297" y="2447413"/>
                </a:cubicBezTo>
                <a:cubicBezTo>
                  <a:pt x="4133950" y="2466983"/>
                  <a:pt x="4146997" y="2485901"/>
                  <a:pt x="4151563" y="2506124"/>
                </a:cubicBezTo>
                <a:cubicBezTo>
                  <a:pt x="4155477" y="2524390"/>
                  <a:pt x="4156782" y="2543961"/>
                  <a:pt x="4155477" y="2562227"/>
                </a:cubicBezTo>
                <a:cubicBezTo>
                  <a:pt x="4154825" y="2570707"/>
                  <a:pt x="4147649" y="2578535"/>
                  <a:pt x="4142430" y="2586364"/>
                </a:cubicBezTo>
                <a:cubicBezTo>
                  <a:pt x="4143735" y="2583102"/>
                  <a:pt x="4143735" y="2579188"/>
                  <a:pt x="4143083" y="2575926"/>
                </a:cubicBezTo>
                <a:cubicBezTo>
                  <a:pt x="4137864" y="2557008"/>
                  <a:pt x="4122860" y="2569402"/>
                  <a:pt x="4112422" y="2566793"/>
                </a:cubicBezTo>
                <a:cubicBezTo>
                  <a:pt x="4107855" y="2565488"/>
                  <a:pt x="4096766" y="2572664"/>
                  <a:pt x="4096766" y="2576578"/>
                </a:cubicBezTo>
                <a:cubicBezTo>
                  <a:pt x="4096766" y="2616372"/>
                  <a:pt x="4087633" y="2657470"/>
                  <a:pt x="4115032" y="2693349"/>
                </a:cubicBezTo>
                <a:cubicBezTo>
                  <a:pt x="4122207" y="2703135"/>
                  <a:pt x="4126122" y="2716834"/>
                  <a:pt x="4127426" y="2729229"/>
                </a:cubicBezTo>
                <a:cubicBezTo>
                  <a:pt x="4129383" y="2758584"/>
                  <a:pt x="4128731" y="2788593"/>
                  <a:pt x="4129383" y="2817948"/>
                </a:cubicBezTo>
                <a:cubicBezTo>
                  <a:pt x="4130036" y="2832300"/>
                  <a:pt x="4124164" y="2839476"/>
                  <a:pt x="4109813" y="2838823"/>
                </a:cubicBezTo>
                <a:cubicBezTo>
                  <a:pt x="4093504" y="2838171"/>
                  <a:pt x="4086981" y="2847304"/>
                  <a:pt x="4088938" y="2861656"/>
                </a:cubicBezTo>
                <a:cubicBezTo>
                  <a:pt x="4092851" y="2889707"/>
                  <a:pt x="4091547" y="2921672"/>
                  <a:pt x="4104594" y="2945809"/>
                </a:cubicBezTo>
                <a:cubicBezTo>
                  <a:pt x="4124164" y="2980384"/>
                  <a:pt x="4124164" y="3014958"/>
                  <a:pt x="4124164" y="3050838"/>
                </a:cubicBezTo>
                <a:cubicBezTo>
                  <a:pt x="4124164" y="3084108"/>
                  <a:pt x="4123512" y="3118030"/>
                  <a:pt x="4124817" y="3151300"/>
                </a:cubicBezTo>
                <a:cubicBezTo>
                  <a:pt x="4125469" y="3168261"/>
                  <a:pt x="4121555" y="3178046"/>
                  <a:pt x="4101985" y="3175437"/>
                </a:cubicBezTo>
                <a:cubicBezTo>
                  <a:pt x="4083719" y="3172827"/>
                  <a:pt x="4078500" y="3182613"/>
                  <a:pt x="4077847" y="3199574"/>
                </a:cubicBezTo>
                <a:cubicBezTo>
                  <a:pt x="4076543" y="3246543"/>
                  <a:pt x="4084371" y="3290251"/>
                  <a:pt x="4107855" y="3331349"/>
                </a:cubicBezTo>
                <a:cubicBezTo>
                  <a:pt x="4111770" y="3338525"/>
                  <a:pt x="4114379" y="3347005"/>
                  <a:pt x="4114379" y="3354833"/>
                </a:cubicBezTo>
                <a:cubicBezTo>
                  <a:pt x="4113075" y="3425287"/>
                  <a:pt x="4111117" y="3496394"/>
                  <a:pt x="4109160" y="3566848"/>
                </a:cubicBezTo>
                <a:cubicBezTo>
                  <a:pt x="4109160" y="3572719"/>
                  <a:pt x="4102637" y="3581852"/>
                  <a:pt x="4098070" y="3582504"/>
                </a:cubicBezTo>
                <a:cubicBezTo>
                  <a:pt x="4082414" y="3585113"/>
                  <a:pt x="4079804" y="3595551"/>
                  <a:pt x="4082414" y="3607293"/>
                </a:cubicBezTo>
                <a:cubicBezTo>
                  <a:pt x="4086328" y="3622950"/>
                  <a:pt x="4092199" y="3638606"/>
                  <a:pt x="4097418" y="3654263"/>
                </a:cubicBezTo>
                <a:cubicBezTo>
                  <a:pt x="4100028" y="3662091"/>
                  <a:pt x="4105246" y="3669267"/>
                  <a:pt x="4105246" y="3677095"/>
                </a:cubicBezTo>
                <a:cubicBezTo>
                  <a:pt x="4105898" y="3714279"/>
                  <a:pt x="4104594" y="3751463"/>
                  <a:pt x="4104594" y="3788647"/>
                </a:cubicBezTo>
                <a:cubicBezTo>
                  <a:pt x="4104594" y="3801694"/>
                  <a:pt x="4099375" y="3806261"/>
                  <a:pt x="4086981" y="3806261"/>
                </a:cubicBezTo>
                <a:cubicBezTo>
                  <a:pt x="4064148" y="3805608"/>
                  <a:pt x="4041316" y="3805608"/>
                  <a:pt x="4018484" y="3806261"/>
                </a:cubicBezTo>
                <a:cubicBezTo>
                  <a:pt x="4002827" y="3806913"/>
                  <a:pt x="3997608" y="3801042"/>
                  <a:pt x="3996956" y="3785385"/>
                </a:cubicBezTo>
                <a:cubicBezTo>
                  <a:pt x="3994999" y="3694708"/>
                  <a:pt x="3991737" y="3604684"/>
                  <a:pt x="3989128" y="3514007"/>
                </a:cubicBezTo>
                <a:cubicBezTo>
                  <a:pt x="3985214" y="3347658"/>
                  <a:pt x="3981952" y="3181308"/>
                  <a:pt x="3978038" y="3014306"/>
                </a:cubicBezTo>
                <a:cubicBezTo>
                  <a:pt x="3976733" y="2957551"/>
                  <a:pt x="3974776" y="2900144"/>
                  <a:pt x="3972819" y="2843390"/>
                </a:cubicBezTo>
                <a:cubicBezTo>
                  <a:pt x="3970862" y="2795116"/>
                  <a:pt x="3961076" y="2745537"/>
                  <a:pt x="4001522" y="2705744"/>
                </a:cubicBezTo>
                <a:cubicBezTo>
                  <a:pt x="4004784" y="2702482"/>
                  <a:pt x="4007394" y="2697263"/>
                  <a:pt x="4006741" y="2693349"/>
                </a:cubicBezTo>
                <a:cubicBezTo>
                  <a:pt x="4004784" y="2684869"/>
                  <a:pt x="4002827" y="2671169"/>
                  <a:pt x="3996956" y="2669212"/>
                </a:cubicBezTo>
                <a:cubicBezTo>
                  <a:pt x="3977385" y="2662689"/>
                  <a:pt x="3978038" y="2649642"/>
                  <a:pt x="3977385" y="2633333"/>
                </a:cubicBezTo>
                <a:cubicBezTo>
                  <a:pt x="3977385" y="2626157"/>
                  <a:pt x="3970862" y="2613762"/>
                  <a:pt x="3968253" y="2613762"/>
                </a:cubicBezTo>
                <a:cubicBezTo>
                  <a:pt x="3944115" y="2615067"/>
                  <a:pt x="3948029" y="2598758"/>
                  <a:pt x="3948029" y="2585059"/>
                </a:cubicBezTo>
                <a:cubicBezTo>
                  <a:pt x="3948029" y="2175382"/>
                  <a:pt x="3948029" y="1765053"/>
                  <a:pt x="3948029" y="1355377"/>
                </a:cubicBezTo>
                <a:cubicBezTo>
                  <a:pt x="3948029" y="1324064"/>
                  <a:pt x="3958467" y="1299274"/>
                  <a:pt x="3981300" y="1278399"/>
                </a:cubicBezTo>
                <a:cubicBezTo>
                  <a:pt x="3996956" y="1264048"/>
                  <a:pt x="4012612" y="1249696"/>
                  <a:pt x="4026312" y="1233387"/>
                </a:cubicBezTo>
                <a:cubicBezTo>
                  <a:pt x="4050449" y="1204684"/>
                  <a:pt x="4051101" y="1163585"/>
                  <a:pt x="4025007" y="1142710"/>
                </a:cubicBezTo>
                <a:cubicBezTo>
                  <a:pt x="4007394" y="1128358"/>
                  <a:pt x="4004784" y="1112050"/>
                  <a:pt x="4003479" y="1093132"/>
                </a:cubicBezTo>
                <a:cubicBezTo>
                  <a:pt x="4001522" y="1061819"/>
                  <a:pt x="4001522" y="1060514"/>
                  <a:pt x="3970210" y="1061819"/>
                </a:cubicBezTo>
                <a:cubicBezTo>
                  <a:pt x="3951291" y="1062471"/>
                  <a:pt x="3946725" y="1054643"/>
                  <a:pt x="3947377" y="1037682"/>
                </a:cubicBezTo>
                <a:cubicBezTo>
                  <a:pt x="3948029" y="1001802"/>
                  <a:pt x="3948029" y="965923"/>
                  <a:pt x="3945420" y="930696"/>
                </a:cubicBezTo>
                <a:cubicBezTo>
                  <a:pt x="3944115" y="906559"/>
                  <a:pt x="3949334" y="892860"/>
                  <a:pt x="3973471" y="882422"/>
                </a:cubicBezTo>
                <a:cubicBezTo>
                  <a:pt x="4007394" y="868070"/>
                  <a:pt x="4010655" y="849152"/>
                  <a:pt x="3989128" y="819144"/>
                </a:cubicBezTo>
                <a:cubicBezTo>
                  <a:pt x="3974123" y="798921"/>
                  <a:pt x="3956510" y="781308"/>
                  <a:pt x="3940202" y="762389"/>
                </a:cubicBezTo>
                <a:cubicBezTo>
                  <a:pt x="3927807" y="748690"/>
                  <a:pt x="3918674" y="699764"/>
                  <a:pt x="3929764" y="689978"/>
                </a:cubicBezTo>
                <a:cubicBezTo>
                  <a:pt x="3951291" y="671713"/>
                  <a:pt x="3940854" y="656056"/>
                  <a:pt x="3926502" y="644966"/>
                </a:cubicBezTo>
                <a:cubicBezTo>
                  <a:pt x="3903017" y="626048"/>
                  <a:pt x="3901060" y="600606"/>
                  <a:pt x="3898451" y="573860"/>
                </a:cubicBezTo>
                <a:cubicBezTo>
                  <a:pt x="3896494" y="548418"/>
                  <a:pt x="3893884" y="522324"/>
                  <a:pt x="3890623" y="496882"/>
                </a:cubicBezTo>
                <a:cubicBezTo>
                  <a:pt x="3879533" y="417296"/>
                  <a:pt x="3868443" y="338361"/>
                  <a:pt x="3848220" y="260079"/>
                </a:cubicBezTo>
                <a:cubicBezTo>
                  <a:pt x="3847568" y="258122"/>
                  <a:pt x="3846915" y="254860"/>
                  <a:pt x="3848220" y="253555"/>
                </a:cubicBezTo>
                <a:cubicBezTo>
                  <a:pt x="3861267" y="237247"/>
                  <a:pt x="3853438" y="221590"/>
                  <a:pt x="3848872" y="204629"/>
                </a:cubicBezTo>
                <a:cubicBezTo>
                  <a:pt x="3846263" y="194844"/>
                  <a:pt x="3849525" y="183754"/>
                  <a:pt x="3848872" y="172664"/>
                </a:cubicBezTo>
                <a:cubicBezTo>
                  <a:pt x="3848220" y="162226"/>
                  <a:pt x="3848220" y="151136"/>
                  <a:pt x="3844958" y="140699"/>
                </a:cubicBezTo>
                <a:cubicBezTo>
                  <a:pt x="3839739" y="123737"/>
                  <a:pt x="3837782" y="110690"/>
                  <a:pt x="3857353" y="100905"/>
                </a:cubicBezTo>
                <a:cubicBezTo>
                  <a:pt x="3867138" y="95686"/>
                  <a:pt x="3874314" y="85249"/>
                  <a:pt x="3882794" y="76768"/>
                </a:cubicBezTo>
                <a:cubicBezTo>
                  <a:pt x="3881490" y="74159"/>
                  <a:pt x="3880185" y="71549"/>
                  <a:pt x="3878880" y="68940"/>
                </a:cubicBezTo>
                <a:cubicBezTo>
                  <a:pt x="3854091" y="91120"/>
                  <a:pt x="3828649" y="99600"/>
                  <a:pt x="3807122" y="70897"/>
                </a:cubicBezTo>
                <a:cubicBezTo>
                  <a:pt x="3782985" y="38279"/>
                  <a:pt x="3805817" y="17404"/>
                  <a:pt x="3835825" y="443"/>
                </a:cubicBezTo>
                <a:cubicBezTo>
                  <a:pt x="3806470" y="-2819"/>
                  <a:pt x="3784289" y="12185"/>
                  <a:pt x="3777114" y="36975"/>
                </a:cubicBezTo>
                <a:cubicBezTo>
                  <a:pt x="3769285" y="64374"/>
                  <a:pt x="3781680" y="92425"/>
                  <a:pt x="3810383" y="104167"/>
                </a:cubicBezTo>
                <a:cubicBezTo>
                  <a:pt x="3829954" y="111995"/>
                  <a:pt x="3829954" y="125695"/>
                  <a:pt x="3820821" y="138089"/>
                </a:cubicBezTo>
                <a:cubicBezTo>
                  <a:pt x="3811036" y="151789"/>
                  <a:pt x="3812340" y="161574"/>
                  <a:pt x="3818212" y="175273"/>
                </a:cubicBezTo>
                <a:cubicBezTo>
                  <a:pt x="3822126" y="185058"/>
                  <a:pt x="3822126" y="202020"/>
                  <a:pt x="3816255" y="209195"/>
                </a:cubicBezTo>
                <a:cubicBezTo>
                  <a:pt x="3801250" y="228114"/>
                  <a:pt x="3817559" y="241161"/>
                  <a:pt x="3818212" y="256817"/>
                </a:cubicBezTo>
                <a:cubicBezTo>
                  <a:pt x="3818864" y="271821"/>
                  <a:pt x="3796684" y="283564"/>
                  <a:pt x="3804512" y="303786"/>
                </a:cubicBezTo>
                <a:cubicBezTo>
                  <a:pt x="3807774" y="312267"/>
                  <a:pt x="3807774" y="323357"/>
                  <a:pt x="3805817" y="332490"/>
                </a:cubicBezTo>
                <a:cubicBezTo>
                  <a:pt x="3792770" y="405553"/>
                  <a:pt x="3777114" y="478617"/>
                  <a:pt x="3765371" y="551680"/>
                </a:cubicBezTo>
                <a:cubicBezTo>
                  <a:pt x="3758848" y="591473"/>
                  <a:pt x="3758848" y="631919"/>
                  <a:pt x="3723621" y="660623"/>
                </a:cubicBezTo>
                <a:cubicBezTo>
                  <a:pt x="3714488" y="667798"/>
                  <a:pt x="3713183" y="679541"/>
                  <a:pt x="3724926" y="689978"/>
                </a:cubicBezTo>
                <a:cubicBezTo>
                  <a:pt x="3742539" y="704982"/>
                  <a:pt x="3739930" y="741514"/>
                  <a:pt x="3722968" y="757823"/>
                </a:cubicBezTo>
                <a:cubicBezTo>
                  <a:pt x="3702093" y="778046"/>
                  <a:pt x="3681218" y="798269"/>
                  <a:pt x="3663604" y="820449"/>
                </a:cubicBezTo>
                <a:cubicBezTo>
                  <a:pt x="3636858" y="855023"/>
                  <a:pt x="3644034" y="875898"/>
                  <a:pt x="3686437" y="888946"/>
                </a:cubicBezTo>
                <a:cubicBezTo>
                  <a:pt x="3702093" y="893512"/>
                  <a:pt x="3704702" y="901993"/>
                  <a:pt x="3704050" y="915040"/>
                </a:cubicBezTo>
                <a:cubicBezTo>
                  <a:pt x="3703398" y="956138"/>
                  <a:pt x="3702746" y="997236"/>
                  <a:pt x="3704050" y="1038334"/>
                </a:cubicBezTo>
                <a:cubicBezTo>
                  <a:pt x="3704702" y="1060514"/>
                  <a:pt x="3697527" y="1069647"/>
                  <a:pt x="3675347" y="1065733"/>
                </a:cubicBezTo>
                <a:cubicBezTo>
                  <a:pt x="3653819" y="1061819"/>
                  <a:pt x="3644034" y="1070299"/>
                  <a:pt x="3647296" y="1092479"/>
                </a:cubicBezTo>
                <a:cubicBezTo>
                  <a:pt x="3648600" y="1100960"/>
                  <a:pt x="3648600" y="1109440"/>
                  <a:pt x="3646643" y="1117268"/>
                </a:cubicBezTo>
                <a:cubicBezTo>
                  <a:pt x="3645339" y="1123140"/>
                  <a:pt x="3642077" y="1130316"/>
                  <a:pt x="3637510" y="1133577"/>
                </a:cubicBezTo>
                <a:cubicBezTo>
                  <a:pt x="3579451" y="1172066"/>
                  <a:pt x="3580756" y="1230778"/>
                  <a:pt x="3642729" y="1263395"/>
                </a:cubicBezTo>
                <a:cubicBezTo>
                  <a:pt x="3674695" y="1280356"/>
                  <a:pt x="3692308" y="1306450"/>
                  <a:pt x="3696222" y="1340373"/>
                </a:cubicBezTo>
                <a:cubicBezTo>
                  <a:pt x="3700136" y="1372338"/>
                  <a:pt x="3698832" y="1405608"/>
                  <a:pt x="3698832" y="1437573"/>
                </a:cubicBezTo>
                <a:cubicBezTo>
                  <a:pt x="3697527" y="1566738"/>
                  <a:pt x="3696222" y="1695904"/>
                  <a:pt x="3694917" y="1825722"/>
                </a:cubicBezTo>
                <a:cubicBezTo>
                  <a:pt x="3692308" y="2078182"/>
                  <a:pt x="3689699" y="2330642"/>
                  <a:pt x="3688394" y="2583102"/>
                </a:cubicBezTo>
                <a:cubicBezTo>
                  <a:pt x="3688394" y="2609848"/>
                  <a:pt x="3655776" y="2622895"/>
                  <a:pt x="3662952" y="2651599"/>
                </a:cubicBezTo>
                <a:cubicBezTo>
                  <a:pt x="3662952" y="2651599"/>
                  <a:pt x="3656429" y="2654208"/>
                  <a:pt x="3652514" y="2654861"/>
                </a:cubicBezTo>
                <a:cubicBezTo>
                  <a:pt x="3619245" y="2663341"/>
                  <a:pt x="3615330" y="2669212"/>
                  <a:pt x="3634901" y="2699220"/>
                </a:cubicBezTo>
                <a:cubicBezTo>
                  <a:pt x="3653167" y="2727271"/>
                  <a:pt x="3659038" y="2755975"/>
                  <a:pt x="3658386" y="2789897"/>
                </a:cubicBezTo>
                <a:cubicBezTo>
                  <a:pt x="3653167" y="2971251"/>
                  <a:pt x="3649253" y="3153257"/>
                  <a:pt x="3644686" y="3334610"/>
                </a:cubicBezTo>
                <a:cubicBezTo>
                  <a:pt x="3641424" y="3483347"/>
                  <a:pt x="3638163" y="3632735"/>
                  <a:pt x="3633596" y="3781471"/>
                </a:cubicBezTo>
                <a:cubicBezTo>
                  <a:pt x="3633596" y="3788647"/>
                  <a:pt x="3626420" y="3801694"/>
                  <a:pt x="3621854" y="3802346"/>
                </a:cubicBezTo>
                <a:cubicBezTo>
                  <a:pt x="3606198" y="3804956"/>
                  <a:pt x="3609459" y="3790604"/>
                  <a:pt x="3609459" y="3781471"/>
                </a:cubicBezTo>
                <a:cubicBezTo>
                  <a:pt x="3609459" y="3709060"/>
                  <a:pt x="3608155" y="3636649"/>
                  <a:pt x="3610112" y="3564891"/>
                </a:cubicBezTo>
                <a:cubicBezTo>
                  <a:pt x="3610764" y="3526402"/>
                  <a:pt x="3595760" y="3497698"/>
                  <a:pt x="3565100" y="3475518"/>
                </a:cubicBezTo>
                <a:cubicBezTo>
                  <a:pt x="3544876" y="3460514"/>
                  <a:pt x="3542919" y="3443553"/>
                  <a:pt x="3559880" y="3424635"/>
                </a:cubicBezTo>
                <a:cubicBezTo>
                  <a:pt x="3574885" y="3408326"/>
                  <a:pt x="3576189" y="3392017"/>
                  <a:pt x="3562490" y="3373752"/>
                </a:cubicBezTo>
                <a:cubicBezTo>
                  <a:pt x="3557923" y="3367880"/>
                  <a:pt x="3556619" y="3358747"/>
                  <a:pt x="3556619" y="3351572"/>
                </a:cubicBezTo>
                <a:cubicBezTo>
                  <a:pt x="3556619" y="3313083"/>
                  <a:pt x="3562490" y="3273942"/>
                  <a:pt x="3557923" y="3236105"/>
                </a:cubicBezTo>
                <a:cubicBezTo>
                  <a:pt x="3545529" y="3136948"/>
                  <a:pt x="3499212" y="3057361"/>
                  <a:pt x="3410492" y="3007782"/>
                </a:cubicBezTo>
                <a:cubicBezTo>
                  <a:pt x="3367437" y="2983646"/>
                  <a:pt x="3321772" y="2964727"/>
                  <a:pt x="3275455" y="2947766"/>
                </a:cubicBezTo>
                <a:cubicBezTo>
                  <a:pt x="3253928" y="2939938"/>
                  <a:pt x="3249361" y="2924282"/>
                  <a:pt x="3245447" y="2907320"/>
                </a:cubicBezTo>
                <a:cubicBezTo>
                  <a:pt x="3242838" y="2895578"/>
                  <a:pt x="3244795" y="2883183"/>
                  <a:pt x="3243490" y="2871441"/>
                </a:cubicBezTo>
                <a:cubicBezTo>
                  <a:pt x="3241533" y="2852523"/>
                  <a:pt x="3236314" y="2833605"/>
                  <a:pt x="3261756" y="2825124"/>
                </a:cubicBezTo>
                <a:cubicBezTo>
                  <a:pt x="3264365" y="2824472"/>
                  <a:pt x="3265670" y="2818601"/>
                  <a:pt x="3265018" y="2820558"/>
                </a:cubicBezTo>
                <a:cubicBezTo>
                  <a:pt x="3249361" y="2815991"/>
                  <a:pt x="3229139" y="2815339"/>
                  <a:pt x="3220658" y="2805554"/>
                </a:cubicBezTo>
                <a:cubicBezTo>
                  <a:pt x="3202392" y="2783374"/>
                  <a:pt x="3227834" y="2771631"/>
                  <a:pt x="3244795" y="2756627"/>
                </a:cubicBezTo>
                <a:cubicBezTo>
                  <a:pt x="3221310" y="2754018"/>
                  <a:pt x="3208263" y="2761194"/>
                  <a:pt x="3199783" y="2778155"/>
                </a:cubicBezTo>
                <a:cubicBezTo>
                  <a:pt x="3191955" y="2794464"/>
                  <a:pt x="3192607" y="2812729"/>
                  <a:pt x="3206959" y="2821862"/>
                </a:cubicBezTo>
                <a:cubicBezTo>
                  <a:pt x="3227834" y="2834909"/>
                  <a:pt x="3227182" y="2850566"/>
                  <a:pt x="3223920" y="2870136"/>
                </a:cubicBezTo>
                <a:cubicBezTo>
                  <a:pt x="3221963" y="2881879"/>
                  <a:pt x="3224572" y="2894273"/>
                  <a:pt x="3221310" y="2906016"/>
                </a:cubicBezTo>
                <a:cubicBezTo>
                  <a:pt x="3216744" y="2923629"/>
                  <a:pt x="3212830" y="2941243"/>
                  <a:pt x="3189345" y="2947766"/>
                </a:cubicBezTo>
                <a:cubicBezTo>
                  <a:pt x="3153466" y="2958204"/>
                  <a:pt x="3118891" y="2971903"/>
                  <a:pt x="3084969" y="2986907"/>
                </a:cubicBezTo>
                <a:cubicBezTo>
                  <a:pt x="2939495" y="3051490"/>
                  <a:pt x="2867736" y="3188484"/>
                  <a:pt x="2895787" y="3345700"/>
                </a:cubicBezTo>
                <a:cubicBezTo>
                  <a:pt x="2897092" y="3353529"/>
                  <a:pt x="2896439" y="3364619"/>
                  <a:pt x="2891873" y="3371142"/>
                </a:cubicBezTo>
                <a:cubicBezTo>
                  <a:pt x="2873607" y="3400498"/>
                  <a:pt x="2873607" y="3406369"/>
                  <a:pt x="2899701" y="3430506"/>
                </a:cubicBezTo>
                <a:cubicBezTo>
                  <a:pt x="2907529" y="3438334"/>
                  <a:pt x="2909486" y="3447467"/>
                  <a:pt x="2897744" y="3448120"/>
                </a:cubicBezTo>
                <a:cubicBezTo>
                  <a:pt x="2868388" y="3450076"/>
                  <a:pt x="2838380" y="3448772"/>
                  <a:pt x="2814243" y="3448772"/>
                </a:cubicBezTo>
                <a:cubicBezTo>
                  <a:pt x="2820767" y="3422025"/>
                  <a:pt x="2833814" y="3397236"/>
                  <a:pt x="2830552" y="3373752"/>
                </a:cubicBezTo>
                <a:cubicBezTo>
                  <a:pt x="2827943" y="3349615"/>
                  <a:pt x="2809677" y="3328087"/>
                  <a:pt x="2797934" y="3305255"/>
                </a:cubicBezTo>
                <a:cubicBezTo>
                  <a:pt x="2796630" y="3301340"/>
                  <a:pt x="2801196" y="3295469"/>
                  <a:pt x="2806415" y="3290251"/>
                </a:cubicBezTo>
                <a:cubicBezTo>
                  <a:pt x="2871650" y="3217840"/>
                  <a:pt x="2919272" y="3136948"/>
                  <a:pt x="2929709" y="3036486"/>
                </a:cubicBezTo>
                <a:cubicBezTo>
                  <a:pt x="2945366" y="2881879"/>
                  <a:pt x="2901006" y="2753365"/>
                  <a:pt x="2775102" y="2659427"/>
                </a:cubicBezTo>
                <a:cubicBezTo>
                  <a:pt x="2715086" y="2614415"/>
                  <a:pt x="2650503" y="2574621"/>
                  <a:pt x="2587877" y="2533523"/>
                </a:cubicBezTo>
                <a:cubicBezTo>
                  <a:pt x="2515466" y="2485901"/>
                  <a:pt x="2448926" y="2432409"/>
                  <a:pt x="2407828" y="2353474"/>
                </a:cubicBezTo>
                <a:cubicBezTo>
                  <a:pt x="2404567" y="2347603"/>
                  <a:pt x="2401957" y="2339122"/>
                  <a:pt x="2403914" y="2333251"/>
                </a:cubicBezTo>
                <a:cubicBezTo>
                  <a:pt x="2409785" y="2314333"/>
                  <a:pt x="2421528" y="2296720"/>
                  <a:pt x="2424137" y="2277801"/>
                </a:cubicBezTo>
                <a:cubicBezTo>
                  <a:pt x="2426094" y="2265407"/>
                  <a:pt x="2420875" y="2247141"/>
                  <a:pt x="2411743" y="2239313"/>
                </a:cubicBezTo>
                <a:cubicBezTo>
                  <a:pt x="2391520" y="2222352"/>
                  <a:pt x="2388910" y="2201476"/>
                  <a:pt x="2388258" y="2179296"/>
                </a:cubicBezTo>
                <a:cubicBezTo>
                  <a:pt x="2386953" y="2147984"/>
                  <a:pt x="2388258" y="2116671"/>
                  <a:pt x="2387605" y="2086010"/>
                </a:cubicBezTo>
                <a:cubicBezTo>
                  <a:pt x="2387605" y="2044912"/>
                  <a:pt x="2387605" y="2044912"/>
                  <a:pt x="2425442" y="2031213"/>
                </a:cubicBezTo>
                <a:cubicBezTo>
                  <a:pt x="2445012" y="2024037"/>
                  <a:pt x="2462626" y="2015556"/>
                  <a:pt x="2475020" y="1997290"/>
                </a:cubicBezTo>
                <a:cubicBezTo>
                  <a:pt x="2437184" y="2012295"/>
                  <a:pt x="2400000" y="2022732"/>
                  <a:pt x="2359554" y="2007076"/>
                </a:cubicBezTo>
                <a:cubicBezTo>
                  <a:pt x="2319761" y="1991419"/>
                  <a:pt x="2293015" y="1963368"/>
                  <a:pt x="2281272" y="1923575"/>
                </a:cubicBezTo>
                <a:cubicBezTo>
                  <a:pt x="2272139" y="1892914"/>
                  <a:pt x="2274096" y="1861601"/>
                  <a:pt x="2289753" y="1832898"/>
                </a:cubicBezTo>
                <a:cubicBezTo>
                  <a:pt x="2315194" y="1784624"/>
                  <a:pt x="2356293" y="1763096"/>
                  <a:pt x="2411090" y="1761139"/>
                </a:cubicBezTo>
                <a:cubicBezTo>
                  <a:pt x="2403914" y="1755268"/>
                  <a:pt x="2397391" y="1752006"/>
                  <a:pt x="2390867" y="1751354"/>
                </a:cubicBezTo>
                <a:cubicBezTo>
                  <a:pt x="2312585" y="1743526"/>
                  <a:pt x="2237565" y="1808761"/>
                  <a:pt x="2235608" y="1887695"/>
                </a:cubicBezTo>
                <a:cubicBezTo>
                  <a:pt x="2233651" y="1960106"/>
                  <a:pt x="2278663" y="2018818"/>
                  <a:pt x="2349117" y="2035779"/>
                </a:cubicBezTo>
                <a:cubicBezTo>
                  <a:pt x="2361511" y="2039041"/>
                  <a:pt x="2371949" y="2039693"/>
                  <a:pt x="2371297" y="2057959"/>
                </a:cubicBezTo>
                <a:cubicBezTo>
                  <a:pt x="2369992" y="2100362"/>
                  <a:pt x="2371297" y="2143417"/>
                  <a:pt x="2369340" y="2185820"/>
                </a:cubicBezTo>
                <a:cubicBezTo>
                  <a:pt x="2368687" y="2200824"/>
                  <a:pt x="2363469" y="2219742"/>
                  <a:pt x="2353031" y="2230180"/>
                </a:cubicBezTo>
                <a:cubicBezTo>
                  <a:pt x="2328241" y="2255622"/>
                  <a:pt x="2324328" y="2273887"/>
                  <a:pt x="2343246" y="2304548"/>
                </a:cubicBezTo>
                <a:cubicBezTo>
                  <a:pt x="2354988" y="2323466"/>
                  <a:pt x="2358902" y="2341732"/>
                  <a:pt x="2344550" y="2363259"/>
                </a:cubicBezTo>
                <a:cubicBezTo>
                  <a:pt x="2309976" y="2414795"/>
                  <a:pt x="2269530" y="2459155"/>
                  <a:pt x="2219299" y="2494382"/>
                </a:cubicBezTo>
                <a:cubicBezTo>
                  <a:pt x="2150150" y="2542656"/>
                  <a:pt x="2079043" y="2588321"/>
                  <a:pt x="2009894" y="2635942"/>
                </a:cubicBezTo>
                <a:cubicBezTo>
                  <a:pt x="1955097" y="2673779"/>
                  <a:pt x="1904213" y="2717486"/>
                  <a:pt x="1874857" y="2778807"/>
                </a:cubicBezTo>
                <a:cubicBezTo>
                  <a:pt x="1795923" y="2943852"/>
                  <a:pt x="1816798" y="3099764"/>
                  <a:pt x="1921827" y="3247195"/>
                </a:cubicBezTo>
                <a:cubicBezTo>
                  <a:pt x="1936831" y="3268723"/>
                  <a:pt x="1954444" y="3288946"/>
                  <a:pt x="1971405" y="3310474"/>
                </a:cubicBezTo>
                <a:cubicBezTo>
                  <a:pt x="1948573" y="3328739"/>
                  <a:pt x="1932264" y="3348962"/>
                  <a:pt x="1930960" y="3378318"/>
                </a:cubicBezTo>
                <a:cubicBezTo>
                  <a:pt x="1929003" y="3407674"/>
                  <a:pt x="1942702" y="3429854"/>
                  <a:pt x="1964230" y="3450076"/>
                </a:cubicBezTo>
                <a:cubicBezTo>
                  <a:pt x="1939440" y="3450076"/>
                  <a:pt x="1917260" y="3450729"/>
                  <a:pt x="1895733" y="3449424"/>
                </a:cubicBezTo>
                <a:cubicBezTo>
                  <a:pt x="1889209" y="3449424"/>
                  <a:pt x="1882686" y="3444858"/>
                  <a:pt x="1876162" y="3442249"/>
                </a:cubicBezTo>
                <a:cubicBezTo>
                  <a:pt x="1878771" y="3436377"/>
                  <a:pt x="1880729" y="3429854"/>
                  <a:pt x="1885295" y="3425287"/>
                </a:cubicBezTo>
                <a:cubicBezTo>
                  <a:pt x="1900299" y="3408326"/>
                  <a:pt x="1901604" y="3392670"/>
                  <a:pt x="1887904" y="3373752"/>
                </a:cubicBezTo>
                <a:cubicBezTo>
                  <a:pt x="1883338" y="3367880"/>
                  <a:pt x="1882033" y="3358747"/>
                  <a:pt x="1882033" y="3351572"/>
                </a:cubicBezTo>
                <a:cubicBezTo>
                  <a:pt x="1882686" y="3337872"/>
                  <a:pt x="1886600" y="3324173"/>
                  <a:pt x="1886600" y="3311126"/>
                </a:cubicBezTo>
                <a:cubicBezTo>
                  <a:pt x="1891166" y="3178046"/>
                  <a:pt x="1846806" y="3069104"/>
                  <a:pt x="1725469" y="3001911"/>
                </a:cubicBezTo>
                <a:cubicBezTo>
                  <a:pt x="1685023" y="2979731"/>
                  <a:pt x="1640663" y="2964727"/>
                  <a:pt x="1598260" y="2945809"/>
                </a:cubicBezTo>
                <a:cubicBezTo>
                  <a:pt x="1589780" y="2941895"/>
                  <a:pt x="1580647" y="2934067"/>
                  <a:pt x="1578038" y="2925586"/>
                </a:cubicBezTo>
                <a:cubicBezTo>
                  <a:pt x="1572819" y="2909930"/>
                  <a:pt x="1571514" y="2892316"/>
                  <a:pt x="1569557" y="2875355"/>
                </a:cubicBezTo>
                <a:cubicBezTo>
                  <a:pt x="1566948" y="2855132"/>
                  <a:pt x="1560424" y="2832952"/>
                  <a:pt x="1589128" y="2823819"/>
                </a:cubicBezTo>
                <a:cubicBezTo>
                  <a:pt x="1591737" y="2823167"/>
                  <a:pt x="1593042" y="2817948"/>
                  <a:pt x="1598913" y="2809468"/>
                </a:cubicBezTo>
                <a:cubicBezTo>
                  <a:pt x="1576733" y="2817948"/>
                  <a:pt x="1557815" y="2825776"/>
                  <a:pt x="1545420" y="2806206"/>
                </a:cubicBezTo>
                <a:cubicBezTo>
                  <a:pt x="1530416" y="2782721"/>
                  <a:pt x="1553248" y="2772284"/>
                  <a:pt x="1567600" y="2756627"/>
                </a:cubicBezTo>
                <a:cubicBezTo>
                  <a:pt x="1545420" y="2754670"/>
                  <a:pt x="1530416" y="2763151"/>
                  <a:pt x="1527154" y="2778807"/>
                </a:cubicBezTo>
                <a:cubicBezTo>
                  <a:pt x="1524545" y="2792507"/>
                  <a:pt x="1526502" y="2815339"/>
                  <a:pt x="1534982" y="2821862"/>
                </a:cubicBezTo>
                <a:cubicBezTo>
                  <a:pt x="1552596" y="2834909"/>
                  <a:pt x="1552596" y="2849261"/>
                  <a:pt x="1550639" y="2866875"/>
                </a:cubicBezTo>
                <a:cubicBezTo>
                  <a:pt x="1549334" y="2876008"/>
                  <a:pt x="1546725" y="2884488"/>
                  <a:pt x="1546725" y="2893621"/>
                </a:cubicBezTo>
                <a:cubicBezTo>
                  <a:pt x="1546072" y="2930805"/>
                  <a:pt x="1540854" y="2936024"/>
                  <a:pt x="1508236" y="2949723"/>
                </a:cubicBezTo>
                <a:cubicBezTo>
                  <a:pt x="1456700" y="2970599"/>
                  <a:pt x="1403207" y="2988212"/>
                  <a:pt x="1356238" y="3016263"/>
                </a:cubicBezTo>
                <a:cubicBezTo>
                  <a:pt x="1251210" y="3078889"/>
                  <a:pt x="1199674" y="3213273"/>
                  <a:pt x="1221854" y="3347005"/>
                </a:cubicBezTo>
                <a:cubicBezTo>
                  <a:pt x="1223159" y="3356138"/>
                  <a:pt x="1219897" y="3367228"/>
                  <a:pt x="1215330" y="3375709"/>
                </a:cubicBezTo>
                <a:cubicBezTo>
                  <a:pt x="1203588" y="3395279"/>
                  <a:pt x="1204240" y="3411588"/>
                  <a:pt x="1220549" y="3426592"/>
                </a:cubicBezTo>
                <a:cubicBezTo>
                  <a:pt x="1240120" y="3444858"/>
                  <a:pt x="1240120" y="3459862"/>
                  <a:pt x="1219244" y="3476171"/>
                </a:cubicBezTo>
                <a:cubicBezTo>
                  <a:pt x="1188584" y="3499655"/>
                  <a:pt x="1173580" y="3529011"/>
                  <a:pt x="1174885" y="3568152"/>
                </a:cubicBezTo>
                <a:cubicBezTo>
                  <a:pt x="1176189" y="3652305"/>
                  <a:pt x="1175537" y="3737111"/>
                  <a:pt x="1175537" y="3821265"/>
                </a:cubicBezTo>
                <a:cubicBezTo>
                  <a:pt x="1175537" y="3829093"/>
                  <a:pt x="1175537" y="3836921"/>
                  <a:pt x="1175537" y="3844097"/>
                </a:cubicBezTo>
                <a:cubicBezTo>
                  <a:pt x="1173580" y="3844097"/>
                  <a:pt x="1171623" y="3844097"/>
                  <a:pt x="1169666" y="3844097"/>
                </a:cubicBezTo>
                <a:cubicBezTo>
                  <a:pt x="1169013" y="3838878"/>
                  <a:pt x="1167709" y="3834312"/>
                  <a:pt x="1167709" y="3829093"/>
                </a:cubicBezTo>
                <a:cubicBezTo>
                  <a:pt x="1165099" y="3733197"/>
                  <a:pt x="1161838" y="3637301"/>
                  <a:pt x="1159228" y="3542058"/>
                </a:cubicBezTo>
                <a:cubicBezTo>
                  <a:pt x="1155314" y="3379623"/>
                  <a:pt x="1152052" y="3216535"/>
                  <a:pt x="1148138" y="3054099"/>
                </a:cubicBezTo>
                <a:cubicBezTo>
                  <a:pt x="1146181" y="2973860"/>
                  <a:pt x="1144224" y="2892969"/>
                  <a:pt x="1140962" y="2812729"/>
                </a:cubicBezTo>
                <a:cubicBezTo>
                  <a:pt x="1139658" y="2774241"/>
                  <a:pt x="1138353" y="2736404"/>
                  <a:pt x="1169013" y="2706396"/>
                </a:cubicBezTo>
                <a:cubicBezTo>
                  <a:pt x="1170318" y="2705091"/>
                  <a:pt x="1170970" y="2702482"/>
                  <a:pt x="1172275" y="2700525"/>
                </a:cubicBezTo>
                <a:cubicBezTo>
                  <a:pt x="1182060" y="2684216"/>
                  <a:pt x="1178799" y="2673126"/>
                  <a:pt x="1161185" y="2663341"/>
                </a:cubicBezTo>
                <a:cubicBezTo>
                  <a:pt x="1154009" y="2659427"/>
                  <a:pt x="1146181" y="2647685"/>
                  <a:pt x="1146833" y="2639856"/>
                </a:cubicBezTo>
                <a:cubicBezTo>
                  <a:pt x="1147486" y="2619633"/>
                  <a:pt x="1142267" y="2607239"/>
                  <a:pt x="1118130" y="2608544"/>
                </a:cubicBezTo>
                <a:cubicBezTo>
                  <a:pt x="1118130" y="2598758"/>
                  <a:pt x="1118130" y="2590278"/>
                  <a:pt x="1118130" y="2582450"/>
                </a:cubicBezTo>
                <a:cubicBezTo>
                  <a:pt x="1118130" y="2249750"/>
                  <a:pt x="1111607" y="1438878"/>
                  <a:pt x="1111607" y="1366467"/>
                </a:cubicBezTo>
                <a:cubicBezTo>
                  <a:pt x="1111607" y="1335154"/>
                  <a:pt x="1122044" y="1310365"/>
                  <a:pt x="1144876" y="1289489"/>
                </a:cubicBezTo>
                <a:cubicBezTo>
                  <a:pt x="1160533" y="1275137"/>
                  <a:pt x="1176189" y="1260786"/>
                  <a:pt x="1189889" y="1244477"/>
                </a:cubicBezTo>
                <a:cubicBezTo>
                  <a:pt x="1214026" y="1215774"/>
                  <a:pt x="1214678" y="1174675"/>
                  <a:pt x="1188584" y="1153800"/>
                </a:cubicBezTo>
                <a:cubicBezTo>
                  <a:pt x="1170970" y="1139448"/>
                  <a:pt x="1168361" y="1123140"/>
                  <a:pt x="1167056" y="1104221"/>
                </a:cubicBezTo>
                <a:cubicBezTo>
                  <a:pt x="1165099" y="1072909"/>
                  <a:pt x="1165099" y="1071604"/>
                  <a:pt x="1133786" y="1072909"/>
                </a:cubicBezTo>
                <a:cubicBezTo>
                  <a:pt x="1114868" y="1073561"/>
                  <a:pt x="1110302" y="1065733"/>
                  <a:pt x="1110954" y="1048772"/>
                </a:cubicBezTo>
                <a:cubicBezTo>
                  <a:pt x="1111607" y="1012892"/>
                  <a:pt x="1111607" y="977013"/>
                  <a:pt x="1108997" y="941786"/>
                </a:cubicBezTo>
                <a:cubicBezTo>
                  <a:pt x="1107692" y="917649"/>
                  <a:pt x="1112911" y="903950"/>
                  <a:pt x="1137048" y="893512"/>
                </a:cubicBezTo>
                <a:cubicBezTo>
                  <a:pt x="1170970" y="879160"/>
                  <a:pt x="1174232" y="860242"/>
                  <a:pt x="1152705" y="830234"/>
                </a:cubicBezTo>
                <a:cubicBezTo>
                  <a:pt x="1137701" y="810011"/>
                  <a:pt x="1120087" y="792398"/>
                  <a:pt x="1103778" y="773479"/>
                </a:cubicBezTo>
                <a:cubicBezTo>
                  <a:pt x="1091384" y="759780"/>
                  <a:pt x="1082251" y="710854"/>
                  <a:pt x="1093341" y="701068"/>
                </a:cubicBezTo>
                <a:cubicBezTo>
                  <a:pt x="1114868" y="682803"/>
                  <a:pt x="1104431" y="667146"/>
                  <a:pt x="1090079" y="656056"/>
                </a:cubicBezTo>
                <a:cubicBezTo>
                  <a:pt x="1066594" y="637138"/>
                  <a:pt x="1064637" y="611696"/>
                  <a:pt x="1062028" y="584950"/>
                </a:cubicBezTo>
                <a:cubicBezTo>
                  <a:pt x="1060071" y="559508"/>
                  <a:pt x="1057461" y="533414"/>
                  <a:pt x="1054200" y="507972"/>
                </a:cubicBezTo>
                <a:cubicBezTo>
                  <a:pt x="1043110" y="428386"/>
                  <a:pt x="1032020" y="349451"/>
                  <a:pt x="1011797" y="271169"/>
                </a:cubicBezTo>
                <a:cubicBezTo>
                  <a:pt x="1011144" y="269212"/>
                  <a:pt x="1010492" y="265950"/>
                  <a:pt x="1011797" y="264645"/>
                </a:cubicBezTo>
                <a:cubicBezTo>
                  <a:pt x="1024844" y="248337"/>
                  <a:pt x="1017016" y="232680"/>
                  <a:pt x="1012449" y="215719"/>
                </a:cubicBezTo>
                <a:cubicBezTo>
                  <a:pt x="1009840" y="205934"/>
                  <a:pt x="1013101" y="194844"/>
                  <a:pt x="1012449" y="183754"/>
                </a:cubicBezTo>
                <a:cubicBezTo>
                  <a:pt x="1011797" y="173316"/>
                  <a:pt x="1011797" y="162226"/>
                  <a:pt x="1008535" y="151789"/>
                </a:cubicBezTo>
                <a:cubicBezTo>
                  <a:pt x="1003316" y="134827"/>
                  <a:pt x="1001359" y="121780"/>
                  <a:pt x="1020930" y="111995"/>
                </a:cubicBezTo>
                <a:cubicBezTo>
                  <a:pt x="1030715" y="106776"/>
                  <a:pt x="1037891" y="96339"/>
                  <a:pt x="1046371" y="87858"/>
                </a:cubicBezTo>
                <a:cubicBezTo>
                  <a:pt x="1045067" y="85249"/>
                  <a:pt x="1043762" y="82639"/>
                  <a:pt x="1042457" y="80030"/>
                </a:cubicBezTo>
                <a:cubicBezTo>
                  <a:pt x="1017668" y="102210"/>
                  <a:pt x="992226" y="110690"/>
                  <a:pt x="970699" y="81987"/>
                </a:cubicBezTo>
                <a:cubicBezTo>
                  <a:pt x="946562" y="49369"/>
                  <a:pt x="969394" y="28494"/>
                  <a:pt x="999402" y="11533"/>
                </a:cubicBezTo>
                <a:cubicBezTo>
                  <a:pt x="970046" y="8271"/>
                  <a:pt x="947866" y="23275"/>
                  <a:pt x="940690" y="48065"/>
                </a:cubicBezTo>
                <a:cubicBezTo>
                  <a:pt x="932862" y="75463"/>
                  <a:pt x="945257" y="103515"/>
                  <a:pt x="973960" y="115257"/>
                </a:cubicBezTo>
                <a:cubicBezTo>
                  <a:pt x="993531" y="123085"/>
                  <a:pt x="993531" y="136785"/>
                  <a:pt x="984398" y="149179"/>
                </a:cubicBezTo>
                <a:cubicBezTo>
                  <a:pt x="974613" y="162879"/>
                  <a:pt x="975917" y="172664"/>
                  <a:pt x="981789" y="186363"/>
                </a:cubicBezTo>
                <a:cubicBezTo>
                  <a:pt x="985703" y="196148"/>
                  <a:pt x="985703" y="213110"/>
                  <a:pt x="979832" y="220285"/>
                </a:cubicBezTo>
                <a:cubicBezTo>
                  <a:pt x="964827" y="239204"/>
                  <a:pt x="981136" y="252251"/>
                  <a:pt x="981789" y="267907"/>
                </a:cubicBezTo>
                <a:cubicBezTo>
                  <a:pt x="982441" y="282911"/>
                  <a:pt x="960261" y="294654"/>
                  <a:pt x="968089" y="314876"/>
                </a:cubicBezTo>
                <a:cubicBezTo>
                  <a:pt x="971351" y="323357"/>
                  <a:pt x="971351" y="334447"/>
                  <a:pt x="969394" y="343580"/>
                </a:cubicBezTo>
                <a:cubicBezTo>
                  <a:pt x="956347" y="416643"/>
                  <a:pt x="940690" y="489707"/>
                  <a:pt x="928948" y="562770"/>
                </a:cubicBezTo>
                <a:cubicBezTo>
                  <a:pt x="922425" y="602563"/>
                  <a:pt x="922425" y="643009"/>
                  <a:pt x="887198" y="671713"/>
                </a:cubicBezTo>
                <a:cubicBezTo>
                  <a:pt x="878065" y="678888"/>
                  <a:pt x="876760" y="690631"/>
                  <a:pt x="888502" y="701068"/>
                </a:cubicBezTo>
                <a:cubicBezTo>
                  <a:pt x="906116" y="716072"/>
                  <a:pt x="903506" y="752604"/>
                  <a:pt x="886545" y="768913"/>
                </a:cubicBezTo>
                <a:cubicBezTo>
                  <a:pt x="865670" y="789136"/>
                  <a:pt x="844795" y="809359"/>
                  <a:pt x="827181" y="831539"/>
                </a:cubicBezTo>
                <a:cubicBezTo>
                  <a:pt x="800435" y="866113"/>
                  <a:pt x="807611" y="886988"/>
                  <a:pt x="850014" y="900035"/>
                </a:cubicBezTo>
                <a:cubicBezTo>
                  <a:pt x="865670" y="904602"/>
                  <a:pt x="868279" y="913082"/>
                  <a:pt x="867627" y="926130"/>
                </a:cubicBezTo>
                <a:cubicBezTo>
                  <a:pt x="866975" y="967228"/>
                  <a:pt x="866322" y="1008326"/>
                  <a:pt x="867627" y="1049424"/>
                </a:cubicBezTo>
                <a:cubicBezTo>
                  <a:pt x="868279" y="1071604"/>
                  <a:pt x="861104" y="1080737"/>
                  <a:pt x="838924" y="1076823"/>
                </a:cubicBezTo>
                <a:cubicBezTo>
                  <a:pt x="817396" y="1072909"/>
                  <a:pt x="807611" y="1081389"/>
                  <a:pt x="810873" y="1103569"/>
                </a:cubicBezTo>
                <a:cubicBezTo>
                  <a:pt x="812177" y="1112050"/>
                  <a:pt x="812177" y="1120530"/>
                  <a:pt x="810220" y="1128358"/>
                </a:cubicBezTo>
                <a:cubicBezTo>
                  <a:pt x="808916" y="1134230"/>
                  <a:pt x="805654" y="1141405"/>
                  <a:pt x="801087" y="1144667"/>
                </a:cubicBezTo>
                <a:cubicBezTo>
                  <a:pt x="743028" y="1183156"/>
                  <a:pt x="744333" y="1241868"/>
                  <a:pt x="806306" y="1274485"/>
                </a:cubicBezTo>
                <a:cubicBezTo>
                  <a:pt x="838271" y="1291446"/>
                  <a:pt x="855885" y="1317540"/>
                  <a:pt x="859799" y="1351463"/>
                </a:cubicBezTo>
                <a:cubicBezTo>
                  <a:pt x="863713" y="1383428"/>
                  <a:pt x="862408" y="1416698"/>
                  <a:pt x="862408" y="1448663"/>
                </a:cubicBezTo>
                <a:cubicBezTo>
                  <a:pt x="861756" y="1497589"/>
                  <a:pt x="862408" y="1920313"/>
                  <a:pt x="860451" y="2083401"/>
                </a:cubicBezTo>
                <a:cubicBezTo>
                  <a:pt x="858494" y="2245184"/>
                  <a:pt x="855232" y="2407619"/>
                  <a:pt x="856537" y="2569402"/>
                </a:cubicBezTo>
                <a:cubicBezTo>
                  <a:pt x="856537" y="2600063"/>
                  <a:pt x="827181" y="2617676"/>
                  <a:pt x="833053" y="2647685"/>
                </a:cubicBezTo>
                <a:cubicBezTo>
                  <a:pt x="833053" y="2648989"/>
                  <a:pt x="825877" y="2652251"/>
                  <a:pt x="821963" y="2652903"/>
                </a:cubicBezTo>
                <a:cubicBezTo>
                  <a:pt x="787388" y="2662036"/>
                  <a:pt x="783474" y="2667908"/>
                  <a:pt x="804349" y="2698568"/>
                </a:cubicBezTo>
                <a:cubicBezTo>
                  <a:pt x="823267" y="2726619"/>
                  <a:pt x="829138" y="2755975"/>
                  <a:pt x="827834" y="2788593"/>
                </a:cubicBezTo>
                <a:cubicBezTo>
                  <a:pt x="824572" y="2852523"/>
                  <a:pt x="823920" y="2916453"/>
                  <a:pt x="822615" y="2979731"/>
                </a:cubicBezTo>
                <a:cubicBezTo>
                  <a:pt x="820005" y="3084108"/>
                  <a:pt x="817396" y="3187831"/>
                  <a:pt x="814787" y="3292208"/>
                </a:cubicBezTo>
                <a:cubicBezTo>
                  <a:pt x="810873" y="3459210"/>
                  <a:pt x="806958" y="3626864"/>
                  <a:pt x="803697" y="3793866"/>
                </a:cubicBezTo>
                <a:cubicBezTo>
                  <a:pt x="802392" y="3849316"/>
                  <a:pt x="803044" y="3848663"/>
                  <a:pt x="747595" y="3848663"/>
                </a:cubicBezTo>
                <a:cubicBezTo>
                  <a:pt x="727372" y="3848663"/>
                  <a:pt x="719543" y="3843445"/>
                  <a:pt x="720196" y="3821917"/>
                </a:cubicBezTo>
                <a:cubicBezTo>
                  <a:pt x="721500" y="3720150"/>
                  <a:pt x="720848" y="3618383"/>
                  <a:pt x="720848" y="3515964"/>
                </a:cubicBezTo>
                <a:cubicBezTo>
                  <a:pt x="720848" y="3495741"/>
                  <a:pt x="718239" y="3478780"/>
                  <a:pt x="701278" y="3465081"/>
                </a:cubicBezTo>
                <a:cubicBezTo>
                  <a:pt x="697363" y="3461819"/>
                  <a:pt x="693449" y="3453338"/>
                  <a:pt x="695406" y="3450076"/>
                </a:cubicBezTo>
                <a:cubicBezTo>
                  <a:pt x="709758" y="3422025"/>
                  <a:pt x="699973" y="3392670"/>
                  <a:pt x="698668" y="3364619"/>
                </a:cubicBezTo>
                <a:cubicBezTo>
                  <a:pt x="694102" y="3291555"/>
                  <a:pt x="648437" y="3249805"/>
                  <a:pt x="581897" y="3228930"/>
                </a:cubicBezTo>
                <a:cubicBezTo>
                  <a:pt x="559717" y="3221754"/>
                  <a:pt x="553194" y="3208707"/>
                  <a:pt x="555803" y="3187831"/>
                </a:cubicBezTo>
                <a:cubicBezTo>
                  <a:pt x="556456" y="3180656"/>
                  <a:pt x="559065" y="3173480"/>
                  <a:pt x="560370" y="3166304"/>
                </a:cubicBezTo>
                <a:cubicBezTo>
                  <a:pt x="558413" y="3166956"/>
                  <a:pt x="555803" y="3167608"/>
                  <a:pt x="553846" y="3168261"/>
                </a:cubicBezTo>
                <a:cubicBezTo>
                  <a:pt x="549932" y="3158476"/>
                  <a:pt x="546018" y="3148690"/>
                  <a:pt x="542104" y="3138253"/>
                </a:cubicBezTo>
                <a:cubicBezTo>
                  <a:pt x="530362" y="3143472"/>
                  <a:pt x="526447" y="3153257"/>
                  <a:pt x="532971" y="3166304"/>
                </a:cubicBezTo>
                <a:cubicBezTo>
                  <a:pt x="550584" y="3200878"/>
                  <a:pt x="544713" y="3216535"/>
                  <a:pt x="508834" y="3228930"/>
                </a:cubicBezTo>
                <a:cubicBezTo>
                  <a:pt x="454689" y="3247195"/>
                  <a:pt x="411634" y="3276551"/>
                  <a:pt x="396630" y="3335263"/>
                </a:cubicBezTo>
                <a:cubicBezTo>
                  <a:pt x="386844" y="3373099"/>
                  <a:pt x="387497" y="3410935"/>
                  <a:pt x="395977" y="3449424"/>
                </a:cubicBezTo>
                <a:cubicBezTo>
                  <a:pt x="396630" y="3453338"/>
                  <a:pt x="394673" y="3460514"/>
                  <a:pt x="392063" y="3463124"/>
                </a:cubicBezTo>
                <a:cubicBezTo>
                  <a:pt x="371840" y="3479432"/>
                  <a:pt x="370536" y="3501612"/>
                  <a:pt x="370536" y="3525097"/>
                </a:cubicBezTo>
                <a:cubicBezTo>
                  <a:pt x="371188" y="3786037"/>
                  <a:pt x="371188" y="4046978"/>
                  <a:pt x="371188" y="4307919"/>
                </a:cubicBezTo>
                <a:cubicBezTo>
                  <a:pt x="371188" y="4313790"/>
                  <a:pt x="372493" y="4320966"/>
                  <a:pt x="370536" y="4326185"/>
                </a:cubicBezTo>
                <a:cubicBezTo>
                  <a:pt x="367926" y="4332708"/>
                  <a:pt x="362055" y="4337927"/>
                  <a:pt x="358141" y="4343146"/>
                </a:cubicBezTo>
                <a:cubicBezTo>
                  <a:pt x="353574" y="4337927"/>
                  <a:pt x="345094" y="4332708"/>
                  <a:pt x="345094" y="4326837"/>
                </a:cubicBezTo>
                <a:cubicBezTo>
                  <a:pt x="342484" y="4303352"/>
                  <a:pt x="342484" y="4279868"/>
                  <a:pt x="341832" y="4256383"/>
                </a:cubicBezTo>
                <a:cubicBezTo>
                  <a:pt x="339875" y="4154616"/>
                  <a:pt x="338570" y="4052849"/>
                  <a:pt x="337918" y="3950430"/>
                </a:cubicBezTo>
                <a:cubicBezTo>
                  <a:pt x="337918" y="3941950"/>
                  <a:pt x="343137" y="3934121"/>
                  <a:pt x="346399" y="3925641"/>
                </a:cubicBezTo>
                <a:cubicBezTo>
                  <a:pt x="353574" y="3905418"/>
                  <a:pt x="360750" y="3884543"/>
                  <a:pt x="366621" y="3863667"/>
                </a:cubicBezTo>
                <a:cubicBezTo>
                  <a:pt x="367926" y="3859101"/>
                  <a:pt x="362055" y="3846706"/>
                  <a:pt x="359446" y="3846706"/>
                </a:cubicBezTo>
                <a:cubicBezTo>
                  <a:pt x="327480" y="3848011"/>
                  <a:pt x="334656" y="3823874"/>
                  <a:pt x="334004" y="3806913"/>
                </a:cubicBezTo>
                <a:cubicBezTo>
                  <a:pt x="331394" y="3733849"/>
                  <a:pt x="330090" y="3660786"/>
                  <a:pt x="329437" y="3587723"/>
                </a:cubicBezTo>
                <a:cubicBezTo>
                  <a:pt x="329437" y="3573371"/>
                  <a:pt x="334004" y="3557714"/>
                  <a:pt x="340527" y="3544667"/>
                </a:cubicBezTo>
                <a:cubicBezTo>
                  <a:pt x="363360" y="3499655"/>
                  <a:pt x="373797" y="3452034"/>
                  <a:pt x="371840" y="3401803"/>
                </a:cubicBezTo>
                <a:cubicBezTo>
                  <a:pt x="371188" y="3380275"/>
                  <a:pt x="364012" y="3368533"/>
                  <a:pt x="340527" y="3371794"/>
                </a:cubicBezTo>
                <a:cubicBezTo>
                  <a:pt x="323566" y="3374404"/>
                  <a:pt x="317695" y="3366576"/>
                  <a:pt x="317695" y="3349615"/>
                </a:cubicBezTo>
                <a:cubicBezTo>
                  <a:pt x="318347" y="3288293"/>
                  <a:pt x="317695" y="3226320"/>
                  <a:pt x="318347" y="3164999"/>
                </a:cubicBezTo>
                <a:cubicBezTo>
                  <a:pt x="318347" y="3155866"/>
                  <a:pt x="322262" y="3145429"/>
                  <a:pt x="326828" y="3137600"/>
                </a:cubicBezTo>
                <a:cubicBezTo>
                  <a:pt x="350313" y="3099112"/>
                  <a:pt x="358793" y="3058014"/>
                  <a:pt x="358793" y="3013654"/>
                </a:cubicBezTo>
                <a:cubicBezTo>
                  <a:pt x="358793" y="2994083"/>
                  <a:pt x="352922" y="2982993"/>
                  <a:pt x="330742" y="2986255"/>
                </a:cubicBezTo>
                <a:cubicBezTo>
                  <a:pt x="319000" y="2988212"/>
                  <a:pt x="309867" y="2984950"/>
                  <a:pt x="309867" y="2969294"/>
                </a:cubicBezTo>
                <a:cubicBezTo>
                  <a:pt x="310519" y="2937981"/>
                  <a:pt x="309214" y="2906668"/>
                  <a:pt x="311172" y="2876008"/>
                </a:cubicBezTo>
                <a:cubicBezTo>
                  <a:pt x="312476" y="2859046"/>
                  <a:pt x="313129" y="2837519"/>
                  <a:pt x="322914" y="2825776"/>
                </a:cubicBezTo>
                <a:cubicBezTo>
                  <a:pt x="357488" y="2784026"/>
                  <a:pt x="350313" y="2735752"/>
                  <a:pt x="349660" y="2688130"/>
                </a:cubicBezTo>
                <a:cubicBezTo>
                  <a:pt x="349660" y="2682912"/>
                  <a:pt x="345746" y="2675736"/>
                  <a:pt x="341832" y="2673126"/>
                </a:cubicBezTo>
                <a:cubicBezTo>
                  <a:pt x="316390" y="2660732"/>
                  <a:pt x="294210" y="2674431"/>
                  <a:pt x="295515" y="2701830"/>
                </a:cubicBezTo>
                <a:cubicBezTo>
                  <a:pt x="290949" y="2689435"/>
                  <a:pt x="283773" y="2679650"/>
                  <a:pt x="277249" y="2668560"/>
                </a:cubicBezTo>
                <a:cubicBezTo>
                  <a:pt x="275292" y="2664646"/>
                  <a:pt x="273988" y="2660079"/>
                  <a:pt x="273988" y="2655513"/>
                </a:cubicBezTo>
                <a:cubicBezTo>
                  <a:pt x="273988" y="2633985"/>
                  <a:pt x="269421" y="2611153"/>
                  <a:pt x="290296" y="2594192"/>
                </a:cubicBezTo>
                <a:cubicBezTo>
                  <a:pt x="292906" y="2592235"/>
                  <a:pt x="290949" y="2585059"/>
                  <a:pt x="291601" y="2579840"/>
                </a:cubicBezTo>
                <a:cubicBezTo>
                  <a:pt x="292253" y="2575274"/>
                  <a:pt x="290949" y="2568750"/>
                  <a:pt x="293558" y="2566141"/>
                </a:cubicBezTo>
                <a:cubicBezTo>
                  <a:pt x="320304" y="2537437"/>
                  <a:pt x="307257" y="2501558"/>
                  <a:pt x="276597" y="2481335"/>
                </a:cubicBezTo>
                <a:cubicBezTo>
                  <a:pt x="270726" y="2477421"/>
                  <a:pt x="262898" y="2472202"/>
                  <a:pt x="260940" y="2465679"/>
                </a:cubicBezTo>
                <a:cubicBezTo>
                  <a:pt x="253112" y="2434366"/>
                  <a:pt x="234846" y="2403053"/>
                  <a:pt x="255069" y="2369131"/>
                </a:cubicBezTo>
                <a:cubicBezTo>
                  <a:pt x="257679" y="2365216"/>
                  <a:pt x="257026" y="2357388"/>
                  <a:pt x="254417" y="2353474"/>
                </a:cubicBezTo>
                <a:cubicBezTo>
                  <a:pt x="239413" y="2330642"/>
                  <a:pt x="240718" y="2306505"/>
                  <a:pt x="245936" y="2281063"/>
                </a:cubicBezTo>
                <a:cubicBezTo>
                  <a:pt x="247241" y="2273887"/>
                  <a:pt x="245284" y="2266059"/>
                  <a:pt x="244632" y="2258231"/>
                </a:cubicBezTo>
                <a:cubicBezTo>
                  <a:pt x="243327" y="2243879"/>
                  <a:pt x="242022" y="2229527"/>
                  <a:pt x="241370" y="2215828"/>
                </a:cubicBezTo>
                <a:cubicBezTo>
                  <a:pt x="235499" y="2212566"/>
                  <a:pt x="221147" y="2209957"/>
                  <a:pt x="217885" y="2202781"/>
                </a:cubicBezTo>
                <a:cubicBezTo>
                  <a:pt x="214624" y="2195605"/>
                  <a:pt x="222452" y="2183210"/>
                  <a:pt x="225061" y="2173425"/>
                </a:cubicBezTo>
                <a:cubicBezTo>
                  <a:pt x="215928" y="2176035"/>
                  <a:pt x="205491" y="2181906"/>
                  <a:pt x="203534" y="2189734"/>
                </a:cubicBezTo>
                <a:cubicBezTo>
                  <a:pt x="201577" y="2198215"/>
                  <a:pt x="206143" y="2209305"/>
                  <a:pt x="209405" y="2219090"/>
                </a:cubicBezTo>
                <a:cubicBezTo>
                  <a:pt x="212014" y="2226918"/>
                  <a:pt x="219190" y="2234094"/>
                  <a:pt x="219842" y="2241922"/>
                </a:cubicBezTo>
                <a:cubicBezTo>
                  <a:pt x="220495" y="2264102"/>
                  <a:pt x="219190" y="2286282"/>
                  <a:pt x="217233" y="2309114"/>
                </a:cubicBezTo>
                <a:cubicBezTo>
                  <a:pt x="216581" y="2320204"/>
                  <a:pt x="212666" y="2330642"/>
                  <a:pt x="210057" y="2341732"/>
                </a:cubicBezTo>
                <a:cubicBezTo>
                  <a:pt x="208100" y="2350212"/>
                  <a:pt x="200924" y="2363259"/>
                  <a:pt x="204186" y="2367174"/>
                </a:cubicBezTo>
                <a:cubicBezTo>
                  <a:pt x="217885" y="2383482"/>
                  <a:pt x="212666" y="2401096"/>
                  <a:pt x="210709" y="2417405"/>
                </a:cubicBezTo>
                <a:cubicBezTo>
                  <a:pt x="208100" y="2441542"/>
                  <a:pt x="206143" y="2466331"/>
                  <a:pt x="182658" y="2482640"/>
                </a:cubicBezTo>
                <a:cubicBezTo>
                  <a:pt x="145474" y="2508734"/>
                  <a:pt x="142865" y="2536785"/>
                  <a:pt x="169611" y="2573969"/>
                </a:cubicBezTo>
                <a:cubicBezTo>
                  <a:pt x="169611" y="2583754"/>
                  <a:pt x="171568" y="2593539"/>
                  <a:pt x="176135" y="2600715"/>
                </a:cubicBezTo>
                <a:cubicBezTo>
                  <a:pt x="184615" y="2614415"/>
                  <a:pt x="189834" y="2659427"/>
                  <a:pt x="182658" y="2668560"/>
                </a:cubicBezTo>
                <a:cubicBezTo>
                  <a:pt x="176787" y="2676388"/>
                  <a:pt x="171568" y="2684869"/>
                  <a:pt x="166350" y="2692697"/>
                </a:cubicBezTo>
                <a:cubicBezTo>
                  <a:pt x="167002" y="2690087"/>
                  <a:pt x="167002" y="2686826"/>
                  <a:pt x="165697" y="2684869"/>
                </a:cubicBezTo>
                <a:cubicBezTo>
                  <a:pt x="161131" y="2678997"/>
                  <a:pt x="152650" y="2671822"/>
                  <a:pt x="146127" y="2672474"/>
                </a:cubicBezTo>
                <a:cubicBezTo>
                  <a:pt x="134384" y="2673126"/>
                  <a:pt x="112857" y="2662689"/>
                  <a:pt x="111552" y="2682259"/>
                </a:cubicBezTo>
                <a:cubicBezTo>
                  <a:pt x="108290" y="2724010"/>
                  <a:pt x="101114" y="2769022"/>
                  <a:pt x="127208" y="2806206"/>
                </a:cubicBezTo>
                <a:cubicBezTo>
                  <a:pt x="144170" y="2830343"/>
                  <a:pt x="148084" y="2856437"/>
                  <a:pt x="149388" y="2883836"/>
                </a:cubicBezTo>
                <a:cubicBezTo>
                  <a:pt x="150693" y="2909930"/>
                  <a:pt x="148736" y="2935372"/>
                  <a:pt x="150041" y="2961466"/>
                </a:cubicBezTo>
                <a:cubicBezTo>
                  <a:pt x="151345" y="2980384"/>
                  <a:pt x="144822" y="2988212"/>
                  <a:pt x="125904" y="2986255"/>
                </a:cubicBezTo>
                <a:cubicBezTo>
                  <a:pt x="112857" y="2984950"/>
                  <a:pt x="104376" y="2988864"/>
                  <a:pt x="103724" y="3004521"/>
                </a:cubicBezTo>
                <a:cubicBezTo>
                  <a:pt x="101114" y="3050185"/>
                  <a:pt x="108290" y="3093893"/>
                  <a:pt x="131123" y="3133686"/>
                </a:cubicBezTo>
                <a:cubicBezTo>
                  <a:pt x="136994" y="3144124"/>
                  <a:pt x="140908" y="3157823"/>
                  <a:pt x="141560" y="3169566"/>
                </a:cubicBezTo>
                <a:cubicBezTo>
                  <a:pt x="142865" y="3225016"/>
                  <a:pt x="142213" y="3280465"/>
                  <a:pt x="142213" y="3335915"/>
                </a:cubicBezTo>
                <a:cubicBezTo>
                  <a:pt x="142213" y="3368533"/>
                  <a:pt x="142213" y="3369837"/>
                  <a:pt x="109595" y="3371794"/>
                </a:cubicBezTo>
                <a:cubicBezTo>
                  <a:pt x="95896" y="3372447"/>
                  <a:pt x="91329" y="3377666"/>
                  <a:pt x="90024" y="3390713"/>
                </a:cubicBezTo>
                <a:cubicBezTo>
                  <a:pt x="86763" y="3444206"/>
                  <a:pt x="95243" y="3495089"/>
                  <a:pt x="120033" y="3543363"/>
                </a:cubicBezTo>
                <a:cubicBezTo>
                  <a:pt x="126556" y="3557062"/>
                  <a:pt x="131123" y="3573371"/>
                  <a:pt x="131123" y="3588375"/>
                </a:cubicBezTo>
                <a:cubicBezTo>
                  <a:pt x="130470" y="3667962"/>
                  <a:pt x="128513" y="3748201"/>
                  <a:pt x="126556" y="3827788"/>
                </a:cubicBezTo>
                <a:cubicBezTo>
                  <a:pt x="126556" y="3832355"/>
                  <a:pt x="125251" y="3836269"/>
                  <a:pt x="124599" y="3840183"/>
                </a:cubicBezTo>
                <a:cubicBezTo>
                  <a:pt x="93939" y="3846706"/>
                  <a:pt x="88720" y="3853882"/>
                  <a:pt x="95896" y="3885195"/>
                </a:cubicBezTo>
                <a:cubicBezTo>
                  <a:pt x="98505" y="3896937"/>
                  <a:pt x="105681" y="3907375"/>
                  <a:pt x="109595" y="3918465"/>
                </a:cubicBezTo>
                <a:cubicBezTo>
                  <a:pt x="114161" y="3930859"/>
                  <a:pt x="120685" y="3943254"/>
                  <a:pt x="120685" y="3956301"/>
                </a:cubicBezTo>
                <a:cubicBezTo>
                  <a:pt x="120033" y="4063287"/>
                  <a:pt x="118076" y="4170925"/>
                  <a:pt x="116771" y="4277911"/>
                </a:cubicBezTo>
                <a:cubicBezTo>
                  <a:pt x="116119" y="4341189"/>
                  <a:pt x="116119" y="4341189"/>
                  <a:pt x="53493" y="4341189"/>
                </a:cubicBezTo>
                <a:cubicBezTo>
                  <a:pt x="7828" y="4341189"/>
                  <a:pt x="7828" y="4341189"/>
                  <a:pt x="3262" y="4386853"/>
                </a:cubicBezTo>
                <a:cubicBezTo>
                  <a:pt x="3262" y="4388158"/>
                  <a:pt x="1957" y="4389462"/>
                  <a:pt x="0" y="4393377"/>
                </a:cubicBezTo>
                <a:cubicBezTo>
                  <a:pt x="0" y="4393377"/>
                  <a:pt x="3205002" y="4401205"/>
                  <a:pt x="5175755" y="4394029"/>
                </a:cubicBezTo>
                <a:cubicBezTo>
                  <a:pt x="5176407" y="4403814"/>
                  <a:pt x="5176407" y="4386201"/>
                  <a:pt x="5176407" y="4384896"/>
                </a:cubicBezTo>
                <a:close/>
                <a:moveTo>
                  <a:pt x="3969557" y="1112702"/>
                </a:moveTo>
                <a:cubicBezTo>
                  <a:pt x="3971514" y="1112702"/>
                  <a:pt x="3973471" y="1112702"/>
                  <a:pt x="3975428" y="1112702"/>
                </a:cubicBezTo>
                <a:cubicBezTo>
                  <a:pt x="3975428" y="1137491"/>
                  <a:pt x="3975428" y="1162281"/>
                  <a:pt x="3975428" y="1187722"/>
                </a:cubicBezTo>
                <a:cubicBezTo>
                  <a:pt x="3973471" y="1187722"/>
                  <a:pt x="3971514" y="1187722"/>
                  <a:pt x="3969557" y="1187722"/>
                </a:cubicBezTo>
                <a:cubicBezTo>
                  <a:pt x="3969557" y="1162933"/>
                  <a:pt x="3969557" y="1137491"/>
                  <a:pt x="3969557" y="1112702"/>
                </a:cubicBezTo>
                <a:close/>
                <a:moveTo>
                  <a:pt x="3691003" y="1189027"/>
                </a:moveTo>
                <a:cubicBezTo>
                  <a:pt x="3688394" y="1189027"/>
                  <a:pt x="3686437" y="1189027"/>
                  <a:pt x="3683827" y="1189027"/>
                </a:cubicBezTo>
                <a:cubicBezTo>
                  <a:pt x="3683827" y="1162933"/>
                  <a:pt x="3683827" y="1136839"/>
                  <a:pt x="3683827" y="1110745"/>
                </a:cubicBezTo>
                <a:cubicBezTo>
                  <a:pt x="3686437" y="1110745"/>
                  <a:pt x="3688394" y="1110745"/>
                  <a:pt x="3691003" y="1110745"/>
                </a:cubicBezTo>
                <a:cubicBezTo>
                  <a:pt x="3691003" y="1136839"/>
                  <a:pt x="3691003" y="1162933"/>
                  <a:pt x="3691003" y="1189027"/>
                </a:cubicBezTo>
                <a:close/>
                <a:moveTo>
                  <a:pt x="1133134" y="1125749"/>
                </a:moveTo>
                <a:cubicBezTo>
                  <a:pt x="1135091" y="1125749"/>
                  <a:pt x="1137048" y="1125749"/>
                  <a:pt x="1139005" y="1125749"/>
                </a:cubicBezTo>
                <a:cubicBezTo>
                  <a:pt x="1139005" y="1150538"/>
                  <a:pt x="1139005" y="1175328"/>
                  <a:pt x="1139005" y="1200769"/>
                </a:cubicBezTo>
                <a:cubicBezTo>
                  <a:pt x="1137048" y="1200769"/>
                  <a:pt x="1135091" y="1200769"/>
                  <a:pt x="1133134" y="1200769"/>
                </a:cubicBezTo>
                <a:cubicBezTo>
                  <a:pt x="1133134" y="1175980"/>
                  <a:pt x="1133134" y="1150538"/>
                  <a:pt x="1133134" y="1125749"/>
                </a:cubicBezTo>
                <a:close/>
                <a:moveTo>
                  <a:pt x="854580" y="1202074"/>
                </a:moveTo>
                <a:cubicBezTo>
                  <a:pt x="851971" y="1202074"/>
                  <a:pt x="850014" y="1202074"/>
                  <a:pt x="847404" y="1202074"/>
                </a:cubicBezTo>
                <a:cubicBezTo>
                  <a:pt x="847404" y="1175980"/>
                  <a:pt x="847404" y="1149886"/>
                  <a:pt x="847404" y="1123792"/>
                </a:cubicBezTo>
                <a:cubicBezTo>
                  <a:pt x="850014" y="1123792"/>
                  <a:pt x="851971" y="1123792"/>
                  <a:pt x="854580" y="1123792"/>
                </a:cubicBezTo>
                <a:cubicBezTo>
                  <a:pt x="854580" y="1149886"/>
                  <a:pt x="854580" y="1175980"/>
                  <a:pt x="854580" y="1202074"/>
                </a:cubicBezTo>
                <a:close/>
                <a:moveTo>
                  <a:pt x="187877" y="2990821"/>
                </a:moveTo>
                <a:cubicBezTo>
                  <a:pt x="185920" y="2990821"/>
                  <a:pt x="183963" y="2990821"/>
                  <a:pt x="182006" y="2990821"/>
                </a:cubicBezTo>
                <a:cubicBezTo>
                  <a:pt x="182006" y="2947766"/>
                  <a:pt x="182006" y="2904711"/>
                  <a:pt x="182006" y="2861656"/>
                </a:cubicBezTo>
                <a:cubicBezTo>
                  <a:pt x="183963" y="2861656"/>
                  <a:pt x="185920" y="2861656"/>
                  <a:pt x="187877" y="2861656"/>
                </a:cubicBezTo>
                <a:cubicBezTo>
                  <a:pt x="187877" y="2904711"/>
                  <a:pt x="187877" y="2947766"/>
                  <a:pt x="187877" y="2990821"/>
                </a:cubicBezTo>
                <a:close/>
                <a:moveTo>
                  <a:pt x="234846" y="2855785"/>
                </a:moveTo>
                <a:cubicBezTo>
                  <a:pt x="234846" y="2900797"/>
                  <a:pt x="234846" y="2946461"/>
                  <a:pt x="234846" y="2995388"/>
                </a:cubicBezTo>
                <a:cubicBezTo>
                  <a:pt x="220495" y="2978427"/>
                  <a:pt x="219190" y="2889707"/>
                  <a:pt x="234846" y="2855785"/>
                </a:cubicBezTo>
                <a:close/>
                <a:moveTo>
                  <a:pt x="251808" y="3379623"/>
                </a:moveTo>
                <a:cubicBezTo>
                  <a:pt x="213319" y="3386146"/>
                  <a:pt x="210057" y="3383537"/>
                  <a:pt x="210057" y="3347005"/>
                </a:cubicBezTo>
                <a:cubicBezTo>
                  <a:pt x="210057" y="3332001"/>
                  <a:pt x="208100" y="3316345"/>
                  <a:pt x="211362" y="3301993"/>
                </a:cubicBezTo>
                <a:cubicBezTo>
                  <a:pt x="213319" y="3292860"/>
                  <a:pt x="223104" y="3286336"/>
                  <a:pt x="229628" y="3278508"/>
                </a:cubicBezTo>
                <a:cubicBezTo>
                  <a:pt x="236803" y="3285684"/>
                  <a:pt x="249851" y="3291555"/>
                  <a:pt x="250503" y="3299384"/>
                </a:cubicBezTo>
                <a:cubicBezTo>
                  <a:pt x="253112" y="3326130"/>
                  <a:pt x="251808" y="3353529"/>
                  <a:pt x="251808" y="3379623"/>
                </a:cubicBezTo>
                <a:close/>
                <a:moveTo>
                  <a:pt x="279206" y="2990821"/>
                </a:moveTo>
                <a:cubicBezTo>
                  <a:pt x="277249" y="2990821"/>
                  <a:pt x="275292" y="2990821"/>
                  <a:pt x="273335" y="2990169"/>
                </a:cubicBezTo>
                <a:cubicBezTo>
                  <a:pt x="273335" y="2947766"/>
                  <a:pt x="273335" y="2904711"/>
                  <a:pt x="273335" y="2862308"/>
                </a:cubicBezTo>
                <a:cubicBezTo>
                  <a:pt x="275292" y="2862308"/>
                  <a:pt x="277249" y="2862308"/>
                  <a:pt x="279206" y="2862308"/>
                </a:cubicBezTo>
                <a:cubicBezTo>
                  <a:pt x="279206" y="2905363"/>
                  <a:pt x="279206" y="2947766"/>
                  <a:pt x="279206" y="2990821"/>
                </a:cubicBezTo>
                <a:close/>
                <a:moveTo>
                  <a:pt x="639957" y="3712322"/>
                </a:moveTo>
                <a:cubicBezTo>
                  <a:pt x="636695" y="3752768"/>
                  <a:pt x="639304" y="3794518"/>
                  <a:pt x="639304" y="3834964"/>
                </a:cubicBezTo>
                <a:cubicBezTo>
                  <a:pt x="639304" y="3845402"/>
                  <a:pt x="639304" y="3855839"/>
                  <a:pt x="624952" y="3855839"/>
                </a:cubicBezTo>
                <a:cubicBezTo>
                  <a:pt x="572764" y="3855839"/>
                  <a:pt x="520576" y="3855839"/>
                  <a:pt x="466431" y="3855839"/>
                </a:cubicBezTo>
                <a:cubicBezTo>
                  <a:pt x="466431" y="3792561"/>
                  <a:pt x="463169" y="3733197"/>
                  <a:pt x="467083" y="3674485"/>
                </a:cubicBezTo>
                <a:cubicBezTo>
                  <a:pt x="470345" y="3622950"/>
                  <a:pt x="507529" y="3589680"/>
                  <a:pt x="546018" y="3560324"/>
                </a:cubicBezTo>
                <a:cubicBezTo>
                  <a:pt x="549280" y="3557714"/>
                  <a:pt x="561022" y="3560324"/>
                  <a:pt x="565589" y="3564238"/>
                </a:cubicBezTo>
                <a:cubicBezTo>
                  <a:pt x="611253" y="3602727"/>
                  <a:pt x="644523" y="3647087"/>
                  <a:pt x="639957" y="3712322"/>
                </a:cubicBezTo>
                <a:close/>
                <a:moveTo>
                  <a:pt x="1092036" y="1125749"/>
                </a:moveTo>
                <a:cubicBezTo>
                  <a:pt x="1093993" y="1125749"/>
                  <a:pt x="1095950" y="1125749"/>
                  <a:pt x="1097907" y="1125749"/>
                </a:cubicBezTo>
                <a:cubicBezTo>
                  <a:pt x="1097907" y="1150538"/>
                  <a:pt x="1097907" y="1175980"/>
                  <a:pt x="1097907" y="1200769"/>
                </a:cubicBezTo>
                <a:cubicBezTo>
                  <a:pt x="1095950" y="1200769"/>
                  <a:pt x="1093993" y="1200769"/>
                  <a:pt x="1092036" y="1200769"/>
                </a:cubicBezTo>
                <a:cubicBezTo>
                  <a:pt x="1092036" y="1175328"/>
                  <a:pt x="1092036" y="1150538"/>
                  <a:pt x="1092036" y="1125749"/>
                </a:cubicBezTo>
                <a:close/>
                <a:moveTo>
                  <a:pt x="1059418" y="710854"/>
                </a:moveTo>
                <a:cubicBezTo>
                  <a:pt x="1060071" y="710854"/>
                  <a:pt x="1061376" y="710854"/>
                  <a:pt x="1062028" y="710854"/>
                </a:cubicBezTo>
                <a:cubicBezTo>
                  <a:pt x="1062028" y="727162"/>
                  <a:pt x="1062028" y="743471"/>
                  <a:pt x="1062028" y="759780"/>
                </a:cubicBezTo>
                <a:cubicBezTo>
                  <a:pt x="1061376" y="759780"/>
                  <a:pt x="1060071" y="759780"/>
                  <a:pt x="1059418" y="759780"/>
                </a:cubicBezTo>
                <a:cubicBezTo>
                  <a:pt x="1059418" y="743471"/>
                  <a:pt x="1059418" y="727162"/>
                  <a:pt x="1059418" y="710854"/>
                </a:cubicBezTo>
                <a:close/>
                <a:moveTo>
                  <a:pt x="1047024" y="1125749"/>
                </a:moveTo>
                <a:cubicBezTo>
                  <a:pt x="1048981" y="1125749"/>
                  <a:pt x="1050938" y="1125749"/>
                  <a:pt x="1052895" y="1125749"/>
                </a:cubicBezTo>
                <a:cubicBezTo>
                  <a:pt x="1052895" y="1150538"/>
                  <a:pt x="1052895" y="1175328"/>
                  <a:pt x="1052895" y="1200769"/>
                </a:cubicBezTo>
                <a:cubicBezTo>
                  <a:pt x="1050938" y="1200769"/>
                  <a:pt x="1048981" y="1200769"/>
                  <a:pt x="1047024" y="1200769"/>
                </a:cubicBezTo>
                <a:cubicBezTo>
                  <a:pt x="1047024" y="1175328"/>
                  <a:pt x="1047024" y="1150538"/>
                  <a:pt x="1047024" y="1125749"/>
                </a:cubicBezTo>
                <a:close/>
                <a:moveTo>
                  <a:pt x="1027453" y="708897"/>
                </a:moveTo>
                <a:cubicBezTo>
                  <a:pt x="1028758" y="708897"/>
                  <a:pt x="1029410" y="708897"/>
                  <a:pt x="1030715" y="708897"/>
                </a:cubicBezTo>
                <a:cubicBezTo>
                  <a:pt x="1030715" y="725858"/>
                  <a:pt x="1030715" y="742819"/>
                  <a:pt x="1030715" y="759780"/>
                </a:cubicBezTo>
                <a:cubicBezTo>
                  <a:pt x="1029410" y="759780"/>
                  <a:pt x="1028758" y="759780"/>
                  <a:pt x="1027453" y="759780"/>
                </a:cubicBezTo>
                <a:cubicBezTo>
                  <a:pt x="1027453" y="742819"/>
                  <a:pt x="1027453" y="725858"/>
                  <a:pt x="1027453" y="708897"/>
                </a:cubicBezTo>
                <a:close/>
                <a:moveTo>
                  <a:pt x="1000707" y="1125749"/>
                </a:moveTo>
                <a:cubicBezTo>
                  <a:pt x="1002664" y="1125749"/>
                  <a:pt x="1004621" y="1125749"/>
                  <a:pt x="1006578" y="1125749"/>
                </a:cubicBezTo>
                <a:cubicBezTo>
                  <a:pt x="1006578" y="1150538"/>
                  <a:pt x="1006578" y="1175328"/>
                  <a:pt x="1006578" y="1200117"/>
                </a:cubicBezTo>
                <a:cubicBezTo>
                  <a:pt x="1004621" y="1200117"/>
                  <a:pt x="1002664" y="1200117"/>
                  <a:pt x="1000707" y="1200117"/>
                </a:cubicBezTo>
                <a:cubicBezTo>
                  <a:pt x="1000707" y="1175328"/>
                  <a:pt x="1000707" y="1150538"/>
                  <a:pt x="1000707" y="1125749"/>
                </a:cubicBezTo>
                <a:close/>
                <a:moveTo>
                  <a:pt x="955042" y="1125749"/>
                </a:moveTo>
                <a:cubicBezTo>
                  <a:pt x="956999" y="1125749"/>
                  <a:pt x="958956" y="1125749"/>
                  <a:pt x="960913" y="1125749"/>
                </a:cubicBezTo>
                <a:cubicBezTo>
                  <a:pt x="960913" y="1150538"/>
                  <a:pt x="960913" y="1175980"/>
                  <a:pt x="960913" y="1200769"/>
                </a:cubicBezTo>
                <a:cubicBezTo>
                  <a:pt x="958956" y="1200769"/>
                  <a:pt x="956999" y="1200769"/>
                  <a:pt x="955042" y="1200117"/>
                </a:cubicBezTo>
                <a:cubicBezTo>
                  <a:pt x="955042" y="1175328"/>
                  <a:pt x="955042" y="1150538"/>
                  <a:pt x="955042" y="1125749"/>
                </a:cubicBezTo>
                <a:close/>
                <a:moveTo>
                  <a:pt x="947866" y="1404303"/>
                </a:moveTo>
                <a:cubicBezTo>
                  <a:pt x="948519" y="1372990"/>
                  <a:pt x="964175" y="1356029"/>
                  <a:pt x="990269" y="1356029"/>
                </a:cubicBezTo>
                <a:cubicBezTo>
                  <a:pt x="1016363" y="1356029"/>
                  <a:pt x="1031367" y="1373643"/>
                  <a:pt x="1032020" y="1404955"/>
                </a:cubicBezTo>
                <a:cubicBezTo>
                  <a:pt x="1032672" y="1429745"/>
                  <a:pt x="1032020" y="1455186"/>
                  <a:pt x="1032020" y="1479976"/>
                </a:cubicBezTo>
                <a:cubicBezTo>
                  <a:pt x="1032020" y="1504113"/>
                  <a:pt x="1031367" y="1528902"/>
                  <a:pt x="1032020" y="1553039"/>
                </a:cubicBezTo>
                <a:cubicBezTo>
                  <a:pt x="1032672" y="1568043"/>
                  <a:pt x="1026148" y="1572610"/>
                  <a:pt x="1011797" y="1572610"/>
                </a:cubicBezTo>
                <a:cubicBezTo>
                  <a:pt x="947214" y="1574567"/>
                  <a:pt x="947214" y="1575219"/>
                  <a:pt x="947214" y="1510636"/>
                </a:cubicBezTo>
                <a:cubicBezTo>
                  <a:pt x="947214" y="1476062"/>
                  <a:pt x="947214" y="1440182"/>
                  <a:pt x="947866" y="1404303"/>
                </a:cubicBezTo>
                <a:close/>
                <a:moveTo>
                  <a:pt x="907421" y="1126401"/>
                </a:moveTo>
                <a:cubicBezTo>
                  <a:pt x="907421" y="1151191"/>
                  <a:pt x="907421" y="1175328"/>
                  <a:pt x="907421" y="1202727"/>
                </a:cubicBezTo>
                <a:cubicBezTo>
                  <a:pt x="895678" y="1187722"/>
                  <a:pt x="894374" y="1144667"/>
                  <a:pt x="907421" y="1126401"/>
                </a:cubicBezTo>
                <a:close/>
                <a:moveTo>
                  <a:pt x="888502" y="2729881"/>
                </a:moveTo>
                <a:cubicBezTo>
                  <a:pt x="888502" y="2733795"/>
                  <a:pt x="884588" y="2737057"/>
                  <a:pt x="882631" y="2740318"/>
                </a:cubicBezTo>
                <a:cubicBezTo>
                  <a:pt x="879369" y="2737709"/>
                  <a:pt x="873498" y="2735100"/>
                  <a:pt x="873498" y="2732490"/>
                </a:cubicBezTo>
                <a:cubicBezTo>
                  <a:pt x="871541" y="2707701"/>
                  <a:pt x="870237" y="2682912"/>
                  <a:pt x="870237" y="2658122"/>
                </a:cubicBezTo>
                <a:cubicBezTo>
                  <a:pt x="870237" y="2655513"/>
                  <a:pt x="875455" y="2652251"/>
                  <a:pt x="878717" y="2649642"/>
                </a:cubicBezTo>
                <a:cubicBezTo>
                  <a:pt x="881979" y="2652903"/>
                  <a:pt x="887850" y="2656165"/>
                  <a:pt x="888502" y="2660079"/>
                </a:cubicBezTo>
                <a:cubicBezTo>
                  <a:pt x="889807" y="2671822"/>
                  <a:pt x="889155" y="2684216"/>
                  <a:pt x="889155" y="2695959"/>
                </a:cubicBezTo>
                <a:cubicBezTo>
                  <a:pt x="889155" y="2695959"/>
                  <a:pt x="889155" y="2695959"/>
                  <a:pt x="889807" y="2695959"/>
                </a:cubicBezTo>
                <a:cubicBezTo>
                  <a:pt x="889155" y="2707701"/>
                  <a:pt x="889155" y="2718791"/>
                  <a:pt x="888502" y="2729881"/>
                </a:cubicBezTo>
                <a:close/>
                <a:moveTo>
                  <a:pt x="947866" y="2731838"/>
                </a:moveTo>
                <a:cubicBezTo>
                  <a:pt x="947866" y="2734447"/>
                  <a:pt x="942647" y="2737709"/>
                  <a:pt x="939386" y="2740318"/>
                </a:cubicBezTo>
                <a:cubicBezTo>
                  <a:pt x="936776" y="2737709"/>
                  <a:pt x="932862" y="2735100"/>
                  <a:pt x="932862" y="2732490"/>
                </a:cubicBezTo>
                <a:cubicBezTo>
                  <a:pt x="932210" y="2705091"/>
                  <a:pt x="932862" y="2677693"/>
                  <a:pt x="932862" y="2650294"/>
                </a:cubicBezTo>
                <a:cubicBezTo>
                  <a:pt x="934819" y="2649642"/>
                  <a:pt x="936776" y="2648989"/>
                  <a:pt x="938733" y="2648989"/>
                </a:cubicBezTo>
                <a:cubicBezTo>
                  <a:pt x="941995" y="2652251"/>
                  <a:pt x="947214" y="2655513"/>
                  <a:pt x="947214" y="2659427"/>
                </a:cubicBezTo>
                <a:cubicBezTo>
                  <a:pt x="947866" y="2683564"/>
                  <a:pt x="947866" y="2707701"/>
                  <a:pt x="947866" y="2731838"/>
                </a:cubicBezTo>
                <a:close/>
                <a:moveTo>
                  <a:pt x="1002664" y="2729881"/>
                </a:moveTo>
                <a:cubicBezTo>
                  <a:pt x="1002011" y="2733795"/>
                  <a:pt x="997445" y="2737057"/>
                  <a:pt x="994836" y="2740318"/>
                </a:cubicBezTo>
                <a:cubicBezTo>
                  <a:pt x="992226" y="2737057"/>
                  <a:pt x="987660" y="2734447"/>
                  <a:pt x="987007" y="2731186"/>
                </a:cubicBezTo>
                <a:cubicBezTo>
                  <a:pt x="985703" y="2707049"/>
                  <a:pt x="985050" y="2682912"/>
                  <a:pt x="985050" y="2658775"/>
                </a:cubicBezTo>
                <a:cubicBezTo>
                  <a:pt x="985050" y="2655513"/>
                  <a:pt x="990269" y="2652903"/>
                  <a:pt x="992879" y="2649642"/>
                </a:cubicBezTo>
                <a:cubicBezTo>
                  <a:pt x="996140" y="2652903"/>
                  <a:pt x="1002011" y="2656165"/>
                  <a:pt x="1002664" y="2659427"/>
                </a:cubicBezTo>
                <a:cubicBezTo>
                  <a:pt x="1003969" y="2671169"/>
                  <a:pt x="1003316" y="2683564"/>
                  <a:pt x="1003316" y="2695306"/>
                </a:cubicBezTo>
                <a:cubicBezTo>
                  <a:pt x="1003316" y="2695306"/>
                  <a:pt x="1003316" y="2695306"/>
                  <a:pt x="1003316" y="2695306"/>
                </a:cubicBezTo>
                <a:cubicBezTo>
                  <a:pt x="1003316" y="2707049"/>
                  <a:pt x="1003969" y="2718791"/>
                  <a:pt x="1002664" y="2729881"/>
                </a:cubicBezTo>
                <a:close/>
                <a:moveTo>
                  <a:pt x="1036586" y="2341732"/>
                </a:moveTo>
                <a:cubicBezTo>
                  <a:pt x="1012449" y="2341732"/>
                  <a:pt x="988964" y="2342384"/>
                  <a:pt x="965480" y="2341080"/>
                </a:cubicBezTo>
                <a:cubicBezTo>
                  <a:pt x="960261" y="2340427"/>
                  <a:pt x="951780" y="2330642"/>
                  <a:pt x="951780" y="2325423"/>
                </a:cubicBezTo>
                <a:cubicBezTo>
                  <a:pt x="951128" y="2272583"/>
                  <a:pt x="951780" y="2219090"/>
                  <a:pt x="953738" y="2166249"/>
                </a:cubicBezTo>
                <a:cubicBezTo>
                  <a:pt x="955042" y="2140155"/>
                  <a:pt x="973308" y="2123846"/>
                  <a:pt x="996140" y="2124499"/>
                </a:cubicBezTo>
                <a:cubicBezTo>
                  <a:pt x="1018973" y="2125151"/>
                  <a:pt x="1035934" y="2141460"/>
                  <a:pt x="1035934" y="2168206"/>
                </a:cubicBezTo>
                <a:cubicBezTo>
                  <a:pt x="1037238" y="2224961"/>
                  <a:pt x="1036586" y="2282368"/>
                  <a:pt x="1036586" y="2341732"/>
                </a:cubicBezTo>
                <a:close/>
                <a:moveTo>
                  <a:pt x="976570" y="1938579"/>
                </a:moveTo>
                <a:cubicBezTo>
                  <a:pt x="956347" y="1938579"/>
                  <a:pt x="949171" y="1933360"/>
                  <a:pt x="951128" y="1913137"/>
                </a:cubicBezTo>
                <a:cubicBezTo>
                  <a:pt x="952433" y="1890305"/>
                  <a:pt x="951780" y="1867472"/>
                  <a:pt x="951780" y="1845293"/>
                </a:cubicBezTo>
                <a:cubicBezTo>
                  <a:pt x="951780" y="1821808"/>
                  <a:pt x="951128" y="1798323"/>
                  <a:pt x="951780" y="1774838"/>
                </a:cubicBezTo>
                <a:cubicBezTo>
                  <a:pt x="952433" y="1763749"/>
                  <a:pt x="953738" y="1752006"/>
                  <a:pt x="958304" y="1741569"/>
                </a:cubicBezTo>
                <a:cubicBezTo>
                  <a:pt x="966132" y="1723955"/>
                  <a:pt x="981136" y="1714822"/>
                  <a:pt x="1000707" y="1718084"/>
                </a:cubicBezTo>
                <a:cubicBezTo>
                  <a:pt x="1019625" y="1720693"/>
                  <a:pt x="1033977" y="1732436"/>
                  <a:pt x="1035281" y="1752006"/>
                </a:cubicBezTo>
                <a:cubicBezTo>
                  <a:pt x="1037891" y="1793757"/>
                  <a:pt x="1037891" y="1834855"/>
                  <a:pt x="1038543" y="1876605"/>
                </a:cubicBezTo>
                <a:cubicBezTo>
                  <a:pt x="1039195" y="1938579"/>
                  <a:pt x="1038543" y="1937274"/>
                  <a:pt x="976570" y="1938579"/>
                </a:cubicBezTo>
                <a:close/>
                <a:moveTo>
                  <a:pt x="1057461" y="2729229"/>
                </a:moveTo>
                <a:cubicBezTo>
                  <a:pt x="1057461" y="2733143"/>
                  <a:pt x="1052243" y="2737057"/>
                  <a:pt x="1049633" y="2740971"/>
                </a:cubicBezTo>
                <a:cubicBezTo>
                  <a:pt x="1047024" y="2737709"/>
                  <a:pt x="1041805" y="2735100"/>
                  <a:pt x="1041805" y="2731838"/>
                </a:cubicBezTo>
                <a:cubicBezTo>
                  <a:pt x="1041153" y="2705091"/>
                  <a:pt x="1041153" y="2678345"/>
                  <a:pt x="1041153" y="2651599"/>
                </a:cubicBezTo>
                <a:cubicBezTo>
                  <a:pt x="1043762" y="2650946"/>
                  <a:pt x="1046371" y="2649642"/>
                  <a:pt x="1049633" y="2648989"/>
                </a:cubicBezTo>
                <a:cubicBezTo>
                  <a:pt x="1052243" y="2654208"/>
                  <a:pt x="1056809" y="2658775"/>
                  <a:pt x="1057461" y="2663993"/>
                </a:cubicBezTo>
                <a:cubicBezTo>
                  <a:pt x="1058114" y="2685521"/>
                  <a:pt x="1058114" y="2707049"/>
                  <a:pt x="1057461" y="2729229"/>
                </a:cubicBezTo>
                <a:close/>
                <a:moveTo>
                  <a:pt x="1116825" y="2730533"/>
                </a:moveTo>
                <a:cubicBezTo>
                  <a:pt x="1116825" y="2733795"/>
                  <a:pt x="1112911" y="2737709"/>
                  <a:pt x="1110302" y="2740971"/>
                </a:cubicBezTo>
                <a:cubicBezTo>
                  <a:pt x="1107040" y="2737709"/>
                  <a:pt x="1101169" y="2734447"/>
                  <a:pt x="1101169" y="2731186"/>
                </a:cubicBezTo>
                <a:cubicBezTo>
                  <a:pt x="1099864" y="2719443"/>
                  <a:pt x="1100517" y="2707049"/>
                  <a:pt x="1100517" y="2692044"/>
                </a:cubicBezTo>
                <a:cubicBezTo>
                  <a:pt x="1099864" y="2684869"/>
                  <a:pt x="1097907" y="2675083"/>
                  <a:pt x="1098559" y="2665950"/>
                </a:cubicBezTo>
                <a:cubicBezTo>
                  <a:pt x="1099212" y="2660732"/>
                  <a:pt x="1103778" y="2655513"/>
                  <a:pt x="1107040" y="2650294"/>
                </a:cubicBezTo>
                <a:cubicBezTo>
                  <a:pt x="1110302" y="2654861"/>
                  <a:pt x="1116173" y="2658775"/>
                  <a:pt x="1116825" y="2663341"/>
                </a:cubicBezTo>
                <a:cubicBezTo>
                  <a:pt x="1117478" y="2684869"/>
                  <a:pt x="1117478" y="2707701"/>
                  <a:pt x="1116825" y="2730533"/>
                </a:cubicBezTo>
                <a:close/>
                <a:moveTo>
                  <a:pt x="1327535" y="3330696"/>
                </a:moveTo>
                <a:cubicBezTo>
                  <a:pt x="1313835" y="3332653"/>
                  <a:pt x="1299484" y="3331349"/>
                  <a:pt x="1277304" y="3331349"/>
                </a:cubicBezTo>
                <a:cubicBezTo>
                  <a:pt x="1287741" y="3303298"/>
                  <a:pt x="1296222" y="3279813"/>
                  <a:pt x="1304702" y="3256328"/>
                </a:cubicBezTo>
                <a:cubicBezTo>
                  <a:pt x="1309269" y="3256328"/>
                  <a:pt x="1313835" y="3256328"/>
                  <a:pt x="1318402" y="3256328"/>
                </a:cubicBezTo>
                <a:cubicBezTo>
                  <a:pt x="1325578" y="3276551"/>
                  <a:pt x="1333406" y="3296122"/>
                  <a:pt x="1338625" y="3316345"/>
                </a:cubicBezTo>
                <a:cubicBezTo>
                  <a:pt x="1339929" y="3320259"/>
                  <a:pt x="1332101" y="3330044"/>
                  <a:pt x="1327535" y="3330696"/>
                </a:cubicBezTo>
                <a:close/>
                <a:moveTo>
                  <a:pt x="1678500" y="3256328"/>
                </a:moveTo>
                <a:cubicBezTo>
                  <a:pt x="1682414" y="3256328"/>
                  <a:pt x="1686980" y="3256981"/>
                  <a:pt x="1690894" y="3256981"/>
                </a:cubicBezTo>
                <a:cubicBezTo>
                  <a:pt x="1697418" y="3275899"/>
                  <a:pt x="1705246" y="3294165"/>
                  <a:pt x="1710465" y="3313083"/>
                </a:cubicBezTo>
                <a:cubicBezTo>
                  <a:pt x="1715031" y="3328087"/>
                  <a:pt x="1707856" y="3335915"/>
                  <a:pt x="1691547" y="3334610"/>
                </a:cubicBezTo>
                <a:cubicBezTo>
                  <a:pt x="1679804" y="3333958"/>
                  <a:pt x="1668062" y="3334610"/>
                  <a:pt x="1649144" y="3334610"/>
                </a:cubicBezTo>
                <a:cubicBezTo>
                  <a:pt x="1660234" y="3304602"/>
                  <a:pt x="1669367" y="3280465"/>
                  <a:pt x="1678500" y="3256328"/>
                </a:cubicBezTo>
                <a:close/>
                <a:moveTo>
                  <a:pt x="1555205" y="3251110"/>
                </a:moveTo>
                <a:cubicBezTo>
                  <a:pt x="1576733" y="3275899"/>
                  <a:pt x="1586518" y="3296774"/>
                  <a:pt x="1585866" y="3322216"/>
                </a:cubicBezTo>
                <a:cubicBezTo>
                  <a:pt x="1585866" y="3326130"/>
                  <a:pt x="1578038" y="3333306"/>
                  <a:pt x="1573471" y="3333958"/>
                </a:cubicBezTo>
                <a:cubicBezTo>
                  <a:pt x="1559119" y="3335263"/>
                  <a:pt x="1544768" y="3334610"/>
                  <a:pt x="1523240" y="3334610"/>
                </a:cubicBezTo>
                <a:cubicBezTo>
                  <a:pt x="1534982" y="3304602"/>
                  <a:pt x="1544115" y="3280465"/>
                  <a:pt x="1555205" y="3251110"/>
                </a:cubicBezTo>
                <a:close/>
                <a:moveTo>
                  <a:pt x="1411036" y="3286989"/>
                </a:moveTo>
                <a:cubicBezTo>
                  <a:pt x="1414950" y="3276551"/>
                  <a:pt x="1422126" y="3266766"/>
                  <a:pt x="1428649" y="3254371"/>
                </a:cubicBezTo>
                <a:cubicBezTo>
                  <a:pt x="1449524" y="3273942"/>
                  <a:pt x="1457353" y="3294817"/>
                  <a:pt x="1458657" y="3317649"/>
                </a:cubicBezTo>
                <a:cubicBezTo>
                  <a:pt x="1458657" y="3322216"/>
                  <a:pt x="1450829" y="3330044"/>
                  <a:pt x="1445610" y="3331349"/>
                </a:cubicBezTo>
                <a:cubicBezTo>
                  <a:pt x="1402555" y="3338525"/>
                  <a:pt x="1394727" y="3328087"/>
                  <a:pt x="1411036" y="3286989"/>
                </a:cubicBezTo>
                <a:close/>
                <a:moveTo>
                  <a:pt x="1762001" y="4326837"/>
                </a:moveTo>
                <a:cubicBezTo>
                  <a:pt x="1762001" y="4346407"/>
                  <a:pt x="1756130" y="4352931"/>
                  <a:pt x="1735907" y="4352931"/>
                </a:cubicBezTo>
                <a:cubicBezTo>
                  <a:pt x="1621745" y="4352279"/>
                  <a:pt x="1507584" y="4352279"/>
                  <a:pt x="1393422" y="4352931"/>
                </a:cubicBezTo>
                <a:cubicBezTo>
                  <a:pt x="1371895" y="4352931"/>
                  <a:pt x="1364719" y="4347712"/>
                  <a:pt x="1364719" y="4324880"/>
                </a:cubicBezTo>
                <a:cubicBezTo>
                  <a:pt x="1366023" y="4207457"/>
                  <a:pt x="1367328" y="4090686"/>
                  <a:pt x="1364719" y="3973262"/>
                </a:cubicBezTo>
                <a:cubicBezTo>
                  <a:pt x="1362762" y="3896937"/>
                  <a:pt x="1386899" y="3830398"/>
                  <a:pt x="1435825" y="3774295"/>
                </a:cubicBezTo>
                <a:cubicBezTo>
                  <a:pt x="1470400" y="3734502"/>
                  <a:pt x="1510193" y="3698623"/>
                  <a:pt x="1548029" y="3661438"/>
                </a:cubicBezTo>
                <a:cubicBezTo>
                  <a:pt x="1557162" y="3652305"/>
                  <a:pt x="1566295" y="3649696"/>
                  <a:pt x="1578038" y="3658829"/>
                </a:cubicBezTo>
                <a:cubicBezTo>
                  <a:pt x="1643925" y="3711670"/>
                  <a:pt x="1703941" y="3769729"/>
                  <a:pt x="1737864" y="3848663"/>
                </a:cubicBezTo>
                <a:cubicBezTo>
                  <a:pt x="1750911" y="3879324"/>
                  <a:pt x="1758087" y="3913898"/>
                  <a:pt x="1760044" y="3947821"/>
                </a:cubicBezTo>
                <a:cubicBezTo>
                  <a:pt x="1763305" y="4007837"/>
                  <a:pt x="1761348" y="4067853"/>
                  <a:pt x="1761348" y="4127870"/>
                </a:cubicBezTo>
                <a:cubicBezTo>
                  <a:pt x="1761348" y="4127870"/>
                  <a:pt x="1761348" y="4127870"/>
                  <a:pt x="1761348" y="4127870"/>
                </a:cubicBezTo>
                <a:cubicBezTo>
                  <a:pt x="1761348" y="4194410"/>
                  <a:pt x="1760696" y="4260297"/>
                  <a:pt x="1762001" y="4326837"/>
                </a:cubicBezTo>
                <a:close/>
                <a:moveTo>
                  <a:pt x="1769177" y="3336568"/>
                </a:moveTo>
                <a:cubicBezTo>
                  <a:pt x="1780919" y="3305255"/>
                  <a:pt x="1789399" y="3281118"/>
                  <a:pt x="1798532" y="3256981"/>
                </a:cubicBezTo>
                <a:cubicBezTo>
                  <a:pt x="1801794" y="3257633"/>
                  <a:pt x="1804403" y="3257633"/>
                  <a:pt x="1807665" y="3258285"/>
                </a:cubicBezTo>
                <a:cubicBezTo>
                  <a:pt x="1811579" y="3263504"/>
                  <a:pt x="1817451" y="3268723"/>
                  <a:pt x="1818755" y="3274594"/>
                </a:cubicBezTo>
                <a:cubicBezTo>
                  <a:pt x="1823974" y="3292860"/>
                  <a:pt x="1827236" y="3311778"/>
                  <a:pt x="1831150" y="3330696"/>
                </a:cubicBezTo>
                <a:cubicBezTo>
                  <a:pt x="1812884" y="3332001"/>
                  <a:pt x="1794618" y="3333958"/>
                  <a:pt x="1769177" y="3336568"/>
                </a:cubicBezTo>
                <a:close/>
                <a:moveTo>
                  <a:pt x="2115575" y="4289653"/>
                </a:moveTo>
                <a:cubicBezTo>
                  <a:pt x="2084914" y="4289001"/>
                  <a:pt x="2054906" y="4289001"/>
                  <a:pt x="2024246" y="4289653"/>
                </a:cubicBezTo>
                <a:cubicBezTo>
                  <a:pt x="2009242" y="4290305"/>
                  <a:pt x="2004675" y="4283782"/>
                  <a:pt x="2004675" y="4269430"/>
                </a:cubicBezTo>
                <a:cubicBezTo>
                  <a:pt x="2005328" y="4209414"/>
                  <a:pt x="2004675" y="4149397"/>
                  <a:pt x="2004675" y="4089381"/>
                </a:cubicBezTo>
                <a:cubicBezTo>
                  <a:pt x="2004675" y="4032626"/>
                  <a:pt x="2004675" y="3975219"/>
                  <a:pt x="2004675" y="3918465"/>
                </a:cubicBezTo>
                <a:cubicBezTo>
                  <a:pt x="2004675" y="3878019"/>
                  <a:pt x="2032726" y="3849316"/>
                  <a:pt x="2070563" y="3849316"/>
                </a:cubicBezTo>
                <a:cubicBezTo>
                  <a:pt x="2106442" y="3849316"/>
                  <a:pt x="2133189" y="3876062"/>
                  <a:pt x="2133841" y="3915855"/>
                </a:cubicBezTo>
                <a:cubicBezTo>
                  <a:pt x="2134493" y="4033931"/>
                  <a:pt x="2133841" y="4151354"/>
                  <a:pt x="2134493" y="4269430"/>
                </a:cubicBezTo>
                <a:cubicBezTo>
                  <a:pt x="2135146" y="4283129"/>
                  <a:pt x="2131232" y="4290305"/>
                  <a:pt x="2115575" y="4289653"/>
                </a:cubicBezTo>
                <a:close/>
                <a:moveTo>
                  <a:pt x="2336070" y="4287044"/>
                </a:moveTo>
                <a:cubicBezTo>
                  <a:pt x="2305409" y="4286391"/>
                  <a:pt x="2275401" y="4286391"/>
                  <a:pt x="2244741" y="4286391"/>
                </a:cubicBezTo>
                <a:cubicBezTo>
                  <a:pt x="2229084" y="4286391"/>
                  <a:pt x="2223213" y="4280520"/>
                  <a:pt x="2223865" y="4264864"/>
                </a:cubicBezTo>
                <a:cubicBezTo>
                  <a:pt x="2224518" y="4205500"/>
                  <a:pt x="2223865" y="4146135"/>
                  <a:pt x="2223865" y="4087424"/>
                </a:cubicBezTo>
                <a:cubicBezTo>
                  <a:pt x="2223865" y="4030017"/>
                  <a:pt x="2223865" y="3971958"/>
                  <a:pt x="2223865" y="3914551"/>
                </a:cubicBezTo>
                <a:cubicBezTo>
                  <a:pt x="2223865" y="3874757"/>
                  <a:pt x="2248655" y="3848663"/>
                  <a:pt x="2285839" y="3848011"/>
                </a:cubicBezTo>
                <a:cubicBezTo>
                  <a:pt x="2323675" y="3847359"/>
                  <a:pt x="2351726" y="3871496"/>
                  <a:pt x="2352379" y="3910637"/>
                </a:cubicBezTo>
                <a:cubicBezTo>
                  <a:pt x="2353683" y="4030669"/>
                  <a:pt x="2353031" y="4150702"/>
                  <a:pt x="2353031" y="4270735"/>
                </a:cubicBezTo>
                <a:cubicBezTo>
                  <a:pt x="2353683" y="4282477"/>
                  <a:pt x="2348464" y="4287044"/>
                  <a:pt x="2336070" y="4287044"/>
                </a:cubicBezTo>
                <a:close/>
                <a:moveTo>
                  <a:pt x="2550693" y="4289653"/>
                </a:moveTo>
                <a:cubicBezTo>
                  <a:pt x="2521337" y="4288348"/>
                  <a:pt x="2491329" y="4289001"/>
                  <a:pt x="2461973" y="4289653"/>
                </a:cubicBezTo>
                <a:cubicBezTo>
                  <a:pt x="2448274" y="4289653"/>
                  <a:pt x="2443055" y="4285086"/>
                  <a:pt x="2443055" y="4271387"/>
                </a:cubicBezTo>
                <a:cubicBezTo>
                  <a:pt x="2443708" y="4152007"/>
                  <a:pt x="2443055" y="4032626"/>
                  <a:pt x="2443708" y="3913246"/>
                </a:cubicBezTo>
                <a:cubicBezTo>
                  <a:pt x="2443708" y="3875410"/>
                  <a:pt x="2471107" y="3849316"/>
                  <a:pt x="2506333" y="3848663"/>
                </a:cubicBezTo>
                <a:cubicBezTo>
                  <a:pt x="2542213" y="3848663"/>
                  <a:pt x="2570916" y="3875410"/>
                  <a:pt x="2572221" y="3913246"/>
                </a:cubicBezTo>
                <a:cubicBezTo>
                  <a:pt x="2573526" y="3972610"/>
                  <a:pt x="2572221" y="4031974"/>
                  <a:pt x="2572221" y="4091338"/>
                </a:cubicBezTo>
                <a:cubicBezTo>
                  <a:pt x="2572221" y="4091338"/>
                  <a:pt x="2572221" y="4091338"/>
                  <a:pt x="2572221" y="4091338"/>
                </a:cubicBezTo>
                <a:cubicBezTo>
                  <a:pt x="2572221" y="4150050"/>
                  <a:pt x="2571569" y="4208109"/>
                  <a:pt x="2572221" y="4266820"/>
                </a:cubicBezTo>
                <a:cubicBezTo>
                  <a:pt x="2572873" y="4283782"/>
                  <a:pt x="2568307" y="4290305"/>
                  <a:pt x="2550693" y="4289653"/>
                </a:cubicBezTo>
                <a:close/>
                <a:moveTo>
                  <a:pt x="2759446" y="4281824"/>
                </a:moveTo>
                <a:cubicBezTo>
                  <a:pt x="2731395" y="4281172"/>
                  <a:pt x="2703343" y="4281172"/>
                  <a:pt x="2675292" y="4281824"/>
                </a:cubicBezTo>
                <a:cubicBezTo>
                  <a:pt x="2660288" y="4281824"/>
                  <a:pt x="2653112" y="4277911"/>
                  <a:pt x="2653112" y="4260950"/>
                </a:cubicBezTo>
                <a:cubicBezTo>
                  <a:pt x="2653765" y="4142874"/>
                  <a:pt x="2653112" y="4025450"/>
                  <a:pt x="2653765" y="3907375"/>
                </a:cubicBezTo>
                <a:cubicBezTo>
                  <a:pt x="2653765" y="3868234"/>
                  <a:pt x="2680511" y="3842792"/>
                  <a:pt x="2717695" y="3842792"/>
                </a:cubicBezTo>
                <a:cubicBezTo>
                  <a:pt x="2756184" y="3842792"/>
                  <a:pt x="2782278" y="3868886"/>
                  <a:pt x="2782930" y="3909332"/>
                </a:cubicBezTo>
                <a:cubicBezTo>
                  <a:pt x="2783583" y="3967391"/>
                  <a:pt x="2782930" y="4024798"/>
                  <a:pt x="2782930" y="4082857"/>
                </a:cubicBezTo>
                <a:cubicBezTo>
                  <a:pt x="2782930" y="4141569"/>
                  <a:pt x="2782278" y="4199628"/>
                  <a:pt x="2783583" y="4258340"/>
                </a:cubicBezTo>
                <a:cubicBezTo>
                  <a:pt x="2783583" y="4275954"/>
                  <a:pt x="2777059" y="4282477"/>
                  <a:pt x="2759446" y="4281824"/>
                </a:cubicBezTo>
                <a:close/>
                <a:moveTo>
                  <a:pt x="3338081" y="3290903"/>
                </a:moveTo>
                <a:cubicBezTo>
                  <a:pt x="3341343" y="3279813"/>
                  <a:pt x="3349171" y="3270028"/>
                  <a:pt x="3356999" y="3255024"/>
                </a:cubicBezTo>
                <a:cubicBezTo>
                  <a:pt x="3377875" y="3276551"/>
                  <a:pt x="3385703" y="3297427"/>
                  <a:pt x="3385703" y="3320911"/>
                </a:cubicBezTo>
                <a:cubicBezTo>
                  <a:pt x="3385703" y="3325478"/>
                  <a:pt x="3377222" y="3333958"/>
                  <a:pt x="3372656" y="3333958"/>
                </a:cubicBezTo>
                <a:cubicBezTo>
                  <a:pt x="3324382" y="3334610"/>
                  <a:pt x="3321772" y="3340482"/>
                  <a:pt x="3338081" y="3290903"/>
                </a:cubicBezTo>
                <a:close/>
                <a:moveTo>
                  <a:pt x="3213482" y="3291555"/>
                </a:moveTo>
                <a:cubicBezTo>
                  <a:pt x="3217396" y="3279161"/>
                  <a:pt x="3225224" y="3268723"/>
                  <a:pt x="3233053" y="3253719"/>
                </a:cubicBezTo>
                <a:cubicBezTo>
                  <a:pt x="3252623" y="3275899"/>
                  <a:pt x="3260451" y="3296774"/>
                  <a:pt x="3261104" y="3320911"/>
                </a:cubicBezTo>
                <a:cubicBezTo>
                  <a:pt x="3261104" y="3325478"/>
                  <a:pt x="3253276" y="3333958"/>
                  <a:pt x="3248709" y="3333958"/>
                </a:cubicBezTo>
                <a:cubicBezTo>
                  <a:pt x="3203697" y="3334610"/>
                  <a:pt x="3195869" y="3340482"/>
                  <a:pt x="3213482" y="3291555"/>
                </a:cubicBezTo>
                <a:close/>
                <a:moveTo>
                  <a:pt x="3078445" y="3307864"/>
                </a:moveTo>
                <a:cubicBezTo>
                  <a:pt x="3084317" y="3290251"/>
                  <a:pt x="3092145" y="3273942"/>
                  <a:pt x="3098668" y="3256328"/>
                </a:cubicBezTo>
                <a:cubicBezTo>
                  <a:pt x="3101930" y="3256328"/>
                  <a:pt x="3105192" y="3256328"/>
                  <a:pt x="3108454" y="3256328"/>
                </a:cubicBezTo>
                <a:cubicBezTo>
                  <a:pt x="3114325" y="3267418"/>
                  <a:pt x="3122153" y="3277856"/>
                  <a:pt x="3126719" y="3288946"/>
                </a:cubicBezTo>
                <a:cubicBezTo>
                  <a:pt x="3141071" y="3326130"/>
                  <a:pt x="3135852" y="3332001"/>
                  <a:pt x="3096711" y="3331349"/>
                </a:cubicBezTo>
                <a:cubicBezTo>
                  <a:pt x="3078445" y="3331349"/>
                  <a:pt x="3073227" y="3322868"/>
                  <a:pt x="3078445" y="3307864"/>
                </a:cubicBezTo>
                <a:close/>
                <a:moveTo>
                  <a:pt x="3003425" y="3330696"/>
                </a:moveTo>
                <a:cubicBezTo>
                  <a:pt x="2989073" y="3332001"/>
                  <a:pt x="2974069" y="3331349"/>
                  <a:pt x="2951889" y="3331349"/>
                </a:cubicBezTo>
                <a:cubicBezTo>
                  <a:pt x="2962327" y="3302645"/>
                  <a:pt x="2970807" y="3279161"/>
                  <a:pt x="2979940" y="3255676"/>
                </a:cubicBezTo>
                <a:cubicBezTo>
                  <a:pt x="2984507" y="3255676"/>
                  <a:pt x="2989073" y="3255676"/>
                  <a:pt x="2993640" y="3255676"/>
                </a:cubicBezTo>
                <a:cubicBezTo>
                  <a:pt x="3000816" y="3276551"/>
                  <a:pt x="3008644" y="3296774"/>
                  <a:pt x="3014515" y="3318302"/>
                </a:cubicBezTo>
                <a:cubicBezTo>
                  <a:pt x="3014515" y="3321563"/>
                  <a:pt x="3007339" y="3330044"/>
                  <a:pt x="3003425" y="3330696"/>
                </a:cubicBezTo>
                <a:close/>
                <a:moveTo>
                  <a:pt x="3435934" y="4018927"/>
                </a:moveTo>
                <a:cubicBezTo>
                  <a:pt x="3436586" y="4055459"/>
                  <a:pt x="3435934" y="4091990"/>
                  <a:pt x="3435934" y="4128522"/>
                </a:cubicBezTo>
                <a:cubicBezTo>
                  <a:pt x="3435934" y="4128522"/>
                  <a:pt x="3435934" y="4128522"/>
                  <a:pt x="3435934" y="4128522"/>
                </a:cubicBezTo>
                <a:cubicBezTo>
                  <a:pt x="3435934" y="4195714"/>
                  <a:pt x="3435282" y="4262254"/>
                  <a:pt x="3435934" y="4329446"/>
                </a:cubicBezTo>
                <a:cubicBezTo>
                  <a:pt x="3435934" y="4347060"/>
                  <a:pt x="3431368" y="4353583"/>
                  <a:pt x="3412449" y="4352931"/>
                </a:cubicBezTo>
                <a:cubicBezTo>
                  <a:pt x="3296331" y="4352279"/>
                  <a:pt x="3179560" y="4352279"/>
                  <a:pt x="3063441" y="4352931"/>
                </a:cubicBezTo>
                <a:cubicBezTo>
                  <a:pt x="3045828" y="4352931"/>
                  <a:pt x="3039304" y="4348364"/>
                  <a:pt x="3039304" y="4330099"/>
                </a:cubicBezTo>
                <a:cubicBezTo>
                  <a:pt x="3039957" y="4200933"/>
                  <a:pt x="3039304" y="4071768"/>
                  <a:pt x="3039957" y="3942602"/>
                </a:cubicBezTo>
                <a:cubicBezTo>
                  <a:pt x="3039957" y="3879324"/>
                  <a:pt x="3066703" y="3825178"/>
                  <a:pt x="3106497" y="3778862"/>
                </a:cubicBezTo>
                <a:cubicBezTo>
                  <a:pt x="3142376" y="3737111"/>
                  <a:pt x="3184126" y="3699927"/>
                  <a:pt x="3224572" y="3662091"/>
                </a:cubicBezTo>
                <a:cubicBezTo>
                  <a:pt x="3229139" y="3657525"/>
                  <a:pt x="3243490" y="3655567"/>
                  <a:pt x="3248057" y="3658829"/>
                </a:cubicBezTo>
                <a:cubicBezTo>
                  <a:pt x="3332862" y="3724717"/>
                  <a:pt x="3408535" y="3798432"/>
                  <a:pt x="3431368" y="3908680"/>
                </a:cubicBezTo>
                <a:cubicBezTo>
                  <a:pt x="3439195" y="3943254"/>
                  <a:pt x="3435282" y="3981743"/>
                  <a:pt x="3435934" y="4018927"/>
                </a:cubicBezTo>
                <a:close/>
                <a:moveTo>
                  <a:pt x="3495950" y="3333306"/>
                </a:moveTo>
                <a:cubicBezTo>
                  <a:pt x="3481598" y="3333958"/>
                  <a:pt x="3467899" y="3332001"/>
                  <a:pt x="3453547" y="3330696"/>
                </a:cubicBezTo>
                <a:cubicBezTo>
                  <a:pt x="3454852" y="3317649"/>
                  <a:pt x="3454852" y="3303950"/>
                  <a:pt x="3458766" y="3291555"/>
                </a:cubicBezTo>
                <a:cubicBezTo>
                  <a:pt x="3462680" y="3279161"/>
                  <a:pt x="3470509" y="3268071"/>
                  <a:pt x="3476380" y="3256328"/>
                </a:cubicBezTo>
                <a:cubicBezTo>
                  <a:pt x="3479641" y="3256328"/>
                  <a:pt x="3482903" y="3256328"/>
                  <a:pt x="3486165" y="3255676"/>
                </a:cubicBezTo>
                <a:cubicBezTo>
                  <a:pt x="3493341" y="3277204"/>
                  <a:pt x="3500517" y="3298731"/>
                  <a:pt x="3506388" y="3320259"/>
                </a:cubicBezTo>
                <a:cubicBezTo>
                  <a:pt x="3507692" y="3324173"/>
                  <a:pt x="3499864" y="3333306"/>
                  <a:pt x="3495950" y="3333306"/>
                </a:cubicBezTo>
                <a:close/>
                <a:moveTo>
                  <a:pt x="3718402" y="2731186"/>
                </a:moveTo>
                <a:cubicBezTo>
                  <a:pt x="3718402" y="2734447"/>
                  <a:pt x="3713836" y="2737709"/>
                  <a:pt x="3710574" y="2740318"/>
                </a:cubicBezTo>
                <a:cubicBezTo>
                  <a:pt x="3709921" y="2740971"/>
                  <a:pt x="3704050" y="2737709"/>
                  <a:pt x="3704050" y="2736404"/>
                </a:cubicBezTo>
                <a:cubicBezTo>
                  <a:pt x="3703398" y="2707701"/>
                  <a:pt x="3704050" y="2679650"/>
                  <a:pt x="3704050" y="2650946"/>
                </a:cubicBezTo>
                <a:cubicBezTo>
                  <a:pt x="3708617" y="2650946"/>
                  <a:pt x="3712531" y="2650946"/>
                  <a:pt x="3717097" y="2650946"/>
                </a:cubicBezTo>
                <a:cubicBezTo>
                  <a:pt x="3717750" y="2662689"/>
                  <a:pt x="3719706" y="2675083"/>
                  <a:pt x="3719706" y="2686826"/>
                </a:cubicBezTo>
                <a:cubicBezTo>
                  <a:pt x="3719706" y="2701177"/>
                  <a:pt x="3719706" y="2716182"/>
                  <a:pt x="3718402" y="2731186"/>
                </a:cubicBezTo>
                <a:close/>
                <a:moveTo>
                  <a:pt x="3863876" y="695850"/>
                </a:moveTo>
                <a:cubicBezTo>
                  <a:pt x="3865181" y="695850"/>
                  <a:pt x="3865833" y="695850"/>
                  <a:pt x="3867138" y="695850"/>
                </a:cubicBezTo>
                <a:cubicBezTo>
                  <a:pt x="3867138" y="712811"/>
                  <a:pt x="3867138" y="729772"/>
                  <a:pt x="3867138" y="746733"/>
                </a:cubicBezTo>
                <a:cubicBezTo>
                  <a:pt x="3865833" y="746733"/>
                  <a:pt x="3865181" y="746733"/>
                  <a:pt x="3863876" y="746733"/>
                </a:cubicBezTo>
                <a:cubicBezTo>
                  <a:pt x="3863876" y="729772"/>
                  <a:pt x="3863876" y="712811"/>
                  <a:pt x="3863876" y="695850"/>
                </a:cubicBezTo>
                <a:close/>
                <a:moveTo>
                  <a:pt x="3837130" y="1112702"/>
                </a:moveTo>
                <a:cubicBezTo>
                  <a:pt x="3839087" y="1112702"/>
                  <a:pt x="3841044" y="1112702"/>
                  <a:pt x="3843001" y="1112702"/>
                </a:cubicBezTo>
                <a:cubicBezTo>
                  <a:pt x="3843001" y="1137491"/>
                  <a:pt x="3843001" y="1162281"/>
                  <a:pt x="3843001" y="1187070"/>
                </a:cubicBezTo>
                <a:cubicBezTo>
                  <a:pt x="3841044" y="1187070"/>
                  <a:pt x="3839087" y="1187070"/>
                  <a:pt x="3837130" y="1187070"/>
                </a:cubicBezTo>
                <a:cubicBezTo>
                  <a:pt x="3837130" y="1162281"/>
                  <a:pt x="3837130" y="1137491"/>
                  <a:pt x="3837130" y="1112702"/>
                </a:cubicBezTo>
                <a:close/>
                <a:moveTo>
                  <a:pt x="3791465" y="1112702"/>
                </a:moveTo>
                <a:cubicBezTo>
                  <a:pt x="3793423" y="1112702"/>
                  <a:pt x="3795379" y="1112702"/>
                  <a:pt x="3797336" y="1112702"/>
                </a:cubicBezTo>
                <a:cubicBezTo>
                  <a:pt x="3797336" y="1137491"/>
                  <a:pt x="3797336" y="1162933"/>
                  <a:pt x="3797336" y="1187722"/>
                </a:cubicBezTo>
                <a:cubicBezTo>
                  <a:pt x="3795379" y="1187722"/>
                  <a:pt x="3793423" y="1187722"/>
                  <a:pt x="3791465" y="1187070"/>
                </a:cubicBezTo>
                <a:cubicBezTo>
                  <a:pt x="3791465" y="1162281"/>
                  <a:pt x="3791465" y="1137491"/>
                  <a:pt x="3791465" y="1112702"/>
                </a:cubicBezTo>
                <a:close/>
                <a:moveTo>
                  <a:pt x="3784289" y="1391256"/>
                </a:moveTo>
                <a:cubicBezTo>
                  <a:pt x="3784942" y="1359943"/>
                  <a:pt x="3800598" y="1342982"/>
                  <a:pt x="3826692" y="1342982"/>
                </a:cubicBezTo>
                <a:cubicBezTo>
                  <a:pt x="3852786" y="1342982"/>
                  <a:pt x="3867790" y="1360596"/>
                  <a:pt x="3868443" y="1391908"/>
                </a:cubicBezTo>
                <a:cubicBezTo>
                  <a:pt x="3869095" y="1416698"/>
                  <a:pt x="3868443" y="1442139"/>
                  <a:pt x="3868443" y="1466929"/>
                </a:cubicBezTo>
                <a:cubicBezTo>
                  <a:pt x="3868443" y="1491066"/>
                  <a:pt x="3867790" y="1515855"/>
                  <a:pt x="3868443" y="1539992"/>
                </a:cubicBezTo>
                <a:cubicBezTo>
                  <a:pt x="3869095" y="1554996"/>
                  <a:pt x="3862572" y="1559563"/>
                  <a:pt x="3848220" y="1559563"/>
                </a:cubicBezTo>
                <a:cubicBezTo>
                  <a:pt x="3783637" y="1561520"/>
                  <a:pt x="3783637" y="1562172"/>
                  <a:pt x="3783637" y="1497589"/>
                </a:cubicBezTo>
                <a:cubicBezTo>
                  <a:pt x="3783637" y="1463015"/>
                  <a:pt x="3783637" y="1427135"/>
                  <a:pt x="3784289" y="1391256"/>
                </a:cubicBezTo>
                <a:close/>
                <a:moveTo>
                  <a:pt x="3783637" y="1770272"/>
                </a:moveTo>
                <a:cubicBezTo>
                  <a:pt x="3783637" y="1737002"/>
                  <a:pt x="3799293" y="1718084"/>
                  <a:pt x="3824735" y="1717432"/>
                </a:cubicBezTo>
                <a:cubicBezTo>
                  <a:pt x="3852134" y="1716779"/>
                  <a:pt x="3867790" y="1735697"/>
                  <a:pt x="3868443" y="1769620"/>
                </a:cubicBezTo>
                <a:cubicBezTo>
                  <a:pt x="3868443" y="1793104"/>
                  <a:pt x="3868443" y="1816589"/>
                  <a:pt x="3868443" y="1840074"/>
                </a:cubicBezTo>
                <a:cubicBezTo>
                  <a:pt x="3868443" y="1866168"/>
                  <a:pt x="3867790" y="1891610"/>
                  <a:pt x="3868443" y="1917704"/>
                </a:cubicBezTo>
                <a:cubicBezTo>
                  <a:pt x="3869095" y="1932055"/>
                  <a:pt x="3864529" y="1937926"/>
                  <a:pt x="3849525" y="1938579"/>
                </a:cubicBezTo>
                <a:cubicBezTo>
                  <a:pt x="3784289" y="1940536"/>
                  <a:pt x="3784289" y="1941188"/>
                  <a:pt x="3783637" y="1875301"/>
                </a:cubicBezTo>
                <a:cubicBezTo>
                  <a:pt x="3783637" y="1840074"/>
                  <a:pt x="3783637" y="1804847"/>
                  <a:pt x="3783637" y="1770272"/>
                </a:cubicBezTo>
                <a:close/>
                <a:moveTo>
                  <a:pt x="3743844" y="1189680"/>
                </a:moveTo>
                <a:cubicBezTo>
                  <a:pt x="3732101" y="1174675"/>
                  <a:pt x="3731449" y="1131620"/>
                  <a:pt x="3743844" y="1113354"/>
                </a:cubicBezTo>
                <a:cubicBezTo>
                  <a:pt x="3743844" y="1138144"/>
                  <a:pt x="3743844" y="1162281"/>
                  <a:pt x="3743844" y="1189680"/>
                </a:cubicBezTo>
                <a:close/>
                <a:moveTo>
                  <a:pt x="3777766" y="2730533"/>
                </a:moveTo>
                <a:cubicBezTo>
                  <a:pt x="3777766" y="2733795"/>
                  <a:pt x="3773199" y="2737057"/>
                  <a:pt x="3771242" y="2740971"/>
                </a:cubicBezTo>
                <a:cubicBezTo>
                  <a:pt x="3768633" y="2739014"/>
                  <a:pt x="3763414" y="2737057"/>
                  <a:pt x="3763414" y="2735100"/>
                </a:cubicBezTo>
                <a:cubicBezTo>
                  <a:pt x="3762762" y="2707049"/>
                  <a:pt x="3762762" y="2678997"/>
                  <a:pt x="3762762" y="2650946"/>
                </a:cubicBezTo>
                <a:cubicBezTo>
                  <a:pt x="3766676" y="2650946"/>
                  <a:pt x="3769938" y="2650294"/>
                  <a:pt x="3773852" y="2650294"/>
                </a:cubicBezTo>
                <a:cubicBezTo>
                  <a:pt x="3775156" y="2658122"/>
                  <a:pt x="3777766" y="2665950"/>
                  <a:pt x="3778418" y="2674431"/>
                </a:cubicBezTo>
                <a:cubicBezTo>
                  <a:pt x="3778418" y="2692697"/>
                  <a:pt x="3778418" y="2711615"/>
                  <a:pt x="3777766" y="2730533"/>
                </a:cubicBezTo>
                <a:close/>
                <a:moveTo>
                  <a:pt x="3833216" y="2729881"/>
                </a:moveTo>
                <a:cubicBezTo>
                  <a:pt x="3832564" y="2733795"/>
                  <a:pt x="3827997" y="2737057"/>
                  <a:pt x="3824735" y="2740318"/>
                </a:cubicBezTo>
                <a:cubicBezTo>
                  <a:pt x="3822126" y="2737057"/>
                  <a:pt x="3817559" y="2733795"/>
                  <a:pt x="3817559" y="2730533"/>
                </a:cubicBezTo>
                <a:cubicBezTo>
                  <a:pt x="3816907" y="2707049"/>
                  <a:pt x="3816255" y="2683564"/>
                  <a:pt x="3816907" y="2660079"/>
                </a:cubicBezTo>
                <a:cubicBezTo>
                  <a:pt x="3816907" y="2656818"/>
                  <a:pt x="3821474" y="2653556"/>
                  <a:pt x="3824083" y="2650294"/>
                </a:cubicBezTo>
                <a:cubicBezTo>
                  <a:pt x="3826692" y="2652903"/>
                  <a:pt x="3831911" y="2656165"/>
                  <a:pt x="3832564" y="2658775"/>
                </a:cubicBezTo>
                <a:cubicBezTo>
                  <a:pt x="3833216" y="2671822"/>
                  <a:pt x="3833216" y="2684216"/>
                  <a:pt x="3833216" y="2697263"/>
                </a:cubicBezTo>
                <a:cubicBezTo>
                  <a:pt x="3833216" y="2697263"/>
                  <a:pt x="3833868" y="2697263"/>
                  <a:pt x="3833868" y="2697263"/>
                </a:cubicBezTo>
                <a:cubicBezTo>
                  <a:pt x="3833216" y="2709006"/>
                  <a:pt x="3833868" y="2719443"/>
                  <a:pt x="3833216" y="2729881"/>
                </a:cubicBezTo>
                <a:close/>
                <a:moveTo>
                  <a:pt x="3869095" y="2319552"/>
                </a:moveTo>
                <a:cubicBezTo>
                  <a:pt x="3869747" y="2336513"/>
                  <a:pt x="3862572" y="2342384"/>
                  <a:pt x="3846263" y="2341732"/>
                </a:cubicBezTo>
                <a:cubicBezTo>
                  <a:pt x="3772547" y="2340427"/>
                  <a:pt x="3784942" y="2351517"/>
                  <a:pt x="3784289" y="2281063"/>
                </a:cubicBezTo>
                <a:cubicBezTo>
                  <a:pt x="3783637" y="2243227"/>
                  <a:pt x="3784289" y="2205390"/>
                  <a:pt x="3784942" y="2166902"/>
                </a:cubicBezTo>
                <a:cubicBezTo>
                  <a:pt x="3784942" y="2147984"/>
                  <a:pt x="3793423" y="2131022"/>
                  <a:pt x="3812340" y="2127108"/>
                </a:cubicBezTo>
                <a:cubicBezTo>
                  <a:pt x="3825387" y="2124499"/>
                  <a:pt x="3843653" y="2127108"/>
                  <a:pt x="3853438" y="2134937"/>
                </a:cubicBezTo>
                <a:cubicBezTo>
                  <a:pt x="3862572" y="2142765"/>
                  <a:pt x="3867138" y="2159726"/>
                  <a:pt x="3868443" y="2173425"/>
                </a:cubicBezTo>
                <a:cubicBezTo>
                  <a:pt x="3870400" y="2197562"/>
                  <a:pt x="3869095" y="2221699"/>
                  <a:pt x="3869095" y="2246489"/>
                </a:cubicBezTo>
                <a:cubicBezTo>
                  <a:pt x="3868443" y="2271278"/>
                  <a:pt x="3867790" y="2295415"/>
                  <a:pt x="3869095" y="2319552"/>
                </a:cubicBezTo>
                <a:close/>
                <a:moveTo>
                  <a:pt x="3887361" y="2730533"/>
                </a:moveTo>
                <a:cubicBezTo>
                  <a:pt x="3887361" y="2733795"/>
                  <a:pt x="3883447" y="2737709"/>
                  <a:pt x="3880185" y="2740318"/>
                </a:cubicBezTo>
                <a:cubicBezTo>
                  <a:pt x="3879533" y="2740971"/>
                  <a:pt x="3873009" y="2737709"/>
                  <a:pt x="3873009" y="2736404"/>
                </a:cubicBezTo>
                <a:cubicBezTo>
                  <a:pt x="3872357" y="2707701"/>
                  <a:pt x="3873009" y="2678997"/>
                  <a:pt x="3873009" y="2649642"/>
                </a:cubicBezTo>
                <a:cubicBezTo>
                  <a:pt x="3876923" y="2649642"/>
                  <a:pt x="3880185" y="2649642"/>
                  <a:pt x="3884099" y="2648989"/>
                </a:cubicBezTo>
                <a:cubicBezTo>
                  <a:pt x="3885404" y="2658122"/>
                  <a:pt x="3887361" y="2666603"/>
                  <a:pt x="3888013" y="2675736"/>
                </a:cubicBezTo>
                <a:cubicBezTo>
                  <a:pt x="3888013" y="2694002"/>
                  <a:pt x="3888013" y="2712267"/>
                  <a:pt x="3887361" y="2730533"/>
                </a:cubicBezTo>
                <a:close/>
                <a:moveTo>
                  <a:pt x="3889318" y="1187722"/>
                </a:moveTo>
                <a:cubicBezTo>
                  <a:pt x="3887361" y="1187722"/>
                  <a:pt x="3885404" y="1187722"/>
                  <a:pt x="3883447" y="1187722"/>
                </a:cubicBezTo>
                <a:cubicBezTo>
                  <a:pt x="3883447" y="1162933"/>
                  <a:pt x="3883447" y="1138144"/>
                  <a:pt x="3883447" y="1112702"/>
                </a:cubicBezTo>
                <a:cubicBezTo>
                  <a:pt x="3885404" y="1112702"/>
                  <a:pt x="3887361" y="1112702"/>
                  <a:pt x="3889318" y="1112702"/>
                </a:cubicBezTo>
                <a:cubicBezTo>
                  <a:pt x="3889318" y="1137491"/>
                  <a:pt x="3889318" y="1162281"/>
                  <a:pt x="3889318" y="1187722"/>
                </a:cubicBezTo>
                <a:close/>
                <a:moveTo>
                  <a:pt x="3898451" y="746081"/>
                </a:moveTo>
                <a:cubicBezTo>
                  <a:pt x="3897799" y="746081"/>
                  <a:pt x="3896494" y="746081"/>
                  <a:pt x="3895841" y="746081"/>
                </a:cubicBezTo>
                <a:cubicBezTo>
                  <a:pt x="3895841" y="729772"/>
                  <a:pt x="3895841" y="713463"/>
                  <a:pt x="3895841" y="697807"/>
                </a:cubicBezTo>
                <a:cubicBezTo>
                  <a:pt x="3896494" y="697807"/>
                  <a:pt x="3897799" y="697807"/>
                  <a:pt x="3898451" y="697807"/>
                </a:cubicBezTo>
                <a:cubicBezTo>
                  <a:pt x="3898451" y="714115"/>
                  <a:pt x="3898451" y="730424"/>
                  <a:pt x="3898451" y="746081"/>
                </a:cubicBezTo>
                <a:close/>
                <a:moveTo>
                  <a:pt x="3928459" y="1112702"/>
                </a:moveTo>
                <a:cubicBezTo>
                  <a:pt x="3930416" y="1112702"/>
                  <a:pt x="3932373" y="1112702"/>
                  <a:pt x="3934330" y="1112702"/>
                </a:cubicBezTo>
                <a:cubicBezTo>
                  <a:pt x="3934330" y="1137491"/>
                  <a:pt x="3934330" y="1162933"/>
                  <a:pt x="3934330" y="1187722"/>
                </a:cubicBezTo>
                <a:cubicBezTo>
                  <a:pt x="3932373" y="1187722"/>
                  <a:pt x="3930416" y="1187722"/>
                  <a:pt x="3928459" y="1187722"/>
                </a:cubicBezTo>
                <a:cubicBezTo>
                  <a:pt x="3928459" y="1162281"/>
                  <a:pt x="3928459" y="1137491"/>
                  <a:pt x="3928459" y="1112702"/>
                </a:cubicBezTo>
                <a:close/>
                <a:moveTo>
                  <a:pt x="3947377" y="2732490"/>
                </a:moveTo>
                <a:cubicBezTo>
                  <a:pt x="3947377" y="2735100"/>
                  <a:pt x="3941506" y="2737709"/>
                  <a:pt x="3938897" y="2740971"/>
                </a:cubicBezTo>
                <a:cubicBezTo>
                  <a:pt x="3936287" y="2737709"/>
                  <a:pt x="3931721" y="2735100"/>
                  <a:pt x="3931721" y="2731838"/>
                </a:cubicBezTo>
                <a:cubicBezTo>
                  <a:pt x="3931068" y="2720096"/>
                  <a:pt x="3931068" y="2707701"/>
                  <a:pt x="3931068" y="2695959"/>
                </a:cubicBezTo>
                <a:cubicBezTo>
                  <a:pt x="3931068" y="2695959"/>
                  <a:pt x="3931068" y="2695959"/>
                  <a:pt x="3931068" y="2695959"/>
                </a:cubicBezTo>
                <a:cubicBezTo>
                  <a:pt x="3931068" y="2684216"/>
                  <a:pt x="3930416" y="2671822"/>
                  <a:pt x="3931068" y="2660079"/>
                </a:cubicBezTo>
                <a:cubicBezTo>
                  <a:pt x="3931068" y="2657470"/>
                  <a:pt x="3935635" y="2651599"/>
                  <a:pt x="3936940" y="2652251"/>
                </a:cubicBezTo>
                <a:cubicBezTo>
                  <a:pt x="3940854" y="2653556"/>
                  <a:pt x="3946725" y="2656818"/>
                  <a:pt x="3946725" y="2659427"/>
                </a:cubicBezTo>
                <a:cubicBezTo>
                  <a:pt x="3947377" y="2682912"/>
                  <a:pt x="3948029" y="2707701"/>
                  <a:pt x="3947377" y="2732490"/>
                </a:cubicBezTo>
                <a:close/>
                <a:moveTo>
                  <a:pt x="4198533" y="2724010"/>
                </a:moveTo>
                <a:cubicBezTo>
                  <a:pt x="4200490" y="2724010"/>
                  <a:pt x="4202447" y="2724010"/>
                  <a:pt x="4204404" y="2724010"/>
                </a:cubicBezTo>
                <a:cubicBezTo>
                  <a:pt x="4204404" y="2762499"/>
                  <a:pt x="4204404" y="2801640"/>
                  <a:pt x="4204404" y="2840128"/>
                </a:cubicBezTo>
                <a:cubicBezTo>
                  <a:pt x="4202447" y="2840128"/>
                  <a:pt x="4200490" y="2840128"/>
                  <a:pt x="4198533" y="2840128"/>
                </a:cubicBezTo>
                <a:cubicBezTo>
                  <a:pt x="4198533" y="2800987"/>
                  <a:pt x="4198533" y="2762499"/>
                  <a:pt x="4198533" y="2724010"/>
                </a:cubicBezTo>
                <a:close/>
                <a:moveTo>
                  <a:pt x="4164610" y="2836867"/>
                </a:moveTo>
                <a:cubicBezTo>
                  <a:pt x="4163305" y="2836867"/>
                  <a:pt x="4162001" y="2836867"/>
                  <a:pt x="4160696" y="2836867"/>
                </a:cubicBezTo>
                <a:cubicBezTo>
                  <a:pt x="4160696" y="2802944"/>
                  <a:pt x="4160696" y="2768370"/>
                  <a:pt x="4160696" y="2734447"/>
                </a:cubicBezTo>
                <a:cubicBezTo>
                  <a:pt x="4162001" y="2734447"/>
                  <a:pt x="4163305" y="2734447"/>
                  <a:pt x="4164610" y="2734447"/>
                </a:cubicBezTo>
                <a:cubicBezTo>
                  <a:pt x="4164610" y="2768370"/>
                  <a:pt x="4164610" y="2802292"/>
                  <a:pt x="4164610" y="2836867"/>
                </a:cubicBezTo>
                <a:close/>
                <a:moveTo>
                  <a:pt x="4220060" y="3138905"/>
                </a:moveTo>
                <a:cubicBezTo>
                  <a:pt x="4220060" y="3146733"/>
                  <a:pt x="4219408" y="3153909"/>
                  <a:pt x="4220060" y="3161737"/>
                </a:cubicBezTo>
                <a:cubicBezTo>
                  <a:pt x="4221365" y="3175437"/>
                  <a:pt x="4215494" y="3180656"/>
                  <a:pt x="4201794" y="3180003"/>
                </a:cubicBezTo>
                <a:cubicBezTo>
                  <a:pt x="4188747" y="3180003"/>
                  <a:pt x="4181571" y="3176089"/>
                  <a:pt x="4182224" y="3161737"/>
                </a:cubicBezTo>
                <a:cubicBezTo>
                  <a:pt x="4183528" y="3144124"/>
                  <a:pt x="4182224" y="3126510"/>
                  <a:pt x="4185485" y="3109549"/>
                </a:cubicBezTo>
                <a:cubicBezTo>
                  <a:pt x="4186790" y="3102373"/>
                  <a:pt x="4196576" y="3097155"/>
                  <a:pt x="4203099" y="3090631"/>
                </a:cubicBezTo>
                <a:cubicBezTo>
                  <a:pt x="4208318" y="3097807"/>
                  <a:pt x="4216146" y="3103678"/>
                  <a:pt x="4218755" y="3111506"/>
                </a:cubicBezTo>
                <a:cubicBezTo>
                  <a:pt x="4222017" y="3119987"/>
                  <a:pt x="4220060" y="3129772"/>
                  <a:pt x="4220060" y="3138905"/>
                </a:cubicBezTo>
                <a:cubicBezTo>
                  <a:pt x="4220060" y="3138905"/>
                  <a:pt x="4220060" y="3138905"/>
                  <a:pt x="4220060" y="3138905"/>
                </a:cubicBezTo>
                <a:close/>
                <a:moveTo>
                  <a:pt x="4244849" y="2839476"/>
                </a:moveTo>
                <a:cubicBezTo>
                  <a:pt x="4242892" y="2839476"/>
                  <a:pt x="4241588" y="2839476"/>
                  <a:pt x="4239631" y="2839476"/>
                </a:cubicBezTo>
                <a:cubicBezTo>
                  <a:pt x="4239631" y="2802944"/>
                  <a:pt x="4239631" y="2766412"/>
                  <a:pt x="4239631" y="2729881"/>
                </a:cubicBezTo>
                <a:cubicBezTo>
                  <a:pt x="4241588" y="2729881"/>
                  <a:pt x="4242892" y="2729881"/>
                  <a:pt x="4244849" y="2729881"/>
                </a:cubicBezTo>
                <a:cubicBezTo>
                  <a:pt x="4244849" y="2765760"/>
                  <a:pt x="4244849" y="2802944"/>
                  <a:pt x="4244849" y="2839476"/>
                </a:cubicBezTo>
                <a:close/>
                <a:moveTo>
                  <a:pt x="4617994" y="3673181"/>
                </a:moveTo>
                <a:cubicBezTo>
                  <a:pt x="4620604" y="3673181"/>
                  <a:pt x="4623866" y="3672529"/>
                  <a:pt x="4626475" y="3672529"/>
                </a:cubicBezTo>
                <a:cubicBezTo>
                  <a:pt x="4631041" y="3684923"/>
                  <a:pt x="4634956" y="3697970"/>
                  <a:pt x="4640174" y="3712974"/>
                </a:cubicBezTo>
                <a:cubicBezTo>
                  <a:pt x="4626475" y="3712974"/>
                  <a:pt x="4617342" y="3712974"/>
                  <a:pt x="4603642" y="3712974"/>
                </a:cubicBezTo>
                <a:cubicBezTo>
                  <a:pt x="4609514" y="3697318"/>
                  <a:pt x="4614080" y="3684923"/>
                  <a:pt x="4617994" y="3673181"/>
                </a:cubicBezTo>
                <a:close/>
                <a:moveTo>
                  <a:pt x="4541669" y="3672529"/>
                </a:moveTo>
                <a:cubicBezTo>
                  <a:pt x="4544279" y="3672529"/>
                  <a:pt x="4546888" y="3672529"/>
                  <a:pt x="4550150" y="3673181"/>
                </a:cubicBezTo>
                <a:cubicBezTo>
                  <a:pt x="4554064" y="3685576"/>
                  <a:pt x="4558631" y="3697318"/>
                  <a:pt x="4563849" y="3712322"/>
                </a:cubicBezTo>
                <a:cubicBezTo>
                  <a:pt x="4550150" y="3712322"/>
                  <a:pt x="4541017" y="3712322"/>
                  <a:pt x="4527318" y="3712322"/>
                </a:cubicBezTo>
                <a:cubicBezTo>
                  <a:pt x="4532536" y="3697318"/>
                  <a:pt x="4537103" y="3684923"/>
                  <a:pt x="4541669" y="3672529"/>
                </a:cubicBezTo>
                <a:close/>
                <a:moveTo>
                  <a:pt x="4459473" y="3672529"/>
                </a:moveTo>
                <a:cubicBezTo>
                  <a:pt x="4464040" y="3672529"/>
                  <a:pt x="4468606" y="3673181"/>
                  <a:pt x="4473825" y="3673181"/>
                </a:cubicBezTo>
                <a:cubicBezTo>
                  <a:pt x="4474477" y="3684923"/>
                  <a:pt x="4475782" y="3696666"/>
                  <a:pt x="4476434" y="3708408"/>
                </a:cubicBezTo>
                <a:cubicBezTo>
                  <a:pt x="4469258" y="3708408"/>
                  <a:pt x="4462083" y="3707755"/>
                  <a:pt x="4454907" y="3707755"/>
                </a:cubicBezTo>
                <a:cubicBezTo>
                  <a:pt x="4456211" y="3696013"/>
                  <a:pt x="4458168" y="3684271"/>
                  <a:pt x="4459473" y="3672529"/>
                </a:cubicBezTo>
                <a:close/>
                <a:moveTo>
                  <a:pt x="4379886" y="3706451"/>
                </a:moveTo>
                <a:cubicBezTo>
                  <a:pt x="4381843" y="3694708"/>
                  <a:pt x="4384453" y="3682966"/>
                  <a:pt x="4386410" y="3671876"/>
                </a:cubicBezTo>
                <a:cubicBezTo>
                  <a:pt x="4389671" y="3671876"/>
                  <a:pt x="4392933" y="3671876"/>
                  <a:pt x="4395543" y="3671224"/>
                </a:cubicBezTo>
                <a:cubicBezTo>
                  <a:pt x="4399457" y="3682966"/>
                  <a:pt x="4403371" y="3694056"/>
                  <a:pt x="4409895" y="3711670"/>
                </a:cubicBezTo>
                <a:cubicBezTo>
                  <a:pt x="4395543" y="3709060"/>
                  <a:pt x="4387714" y="3707755"/>
                  <a:pt x="4379886" y="3706451"/>
                </a:cubicBezTo>
                <a:close/>
                <a:moveTo>
                  <a:pt x="4668878" y="4328794"/>
                </a:moveTo>
                <a:cubicBezTo>
                  <a:pt x="4668878" y="4346407"/>
                  <a:pt x="4664311" y="4352931"/>
                  <a:pt x="4645393" y="4352931"/>
                </a:cubicBezTo>
                <a:cubicBezTo>
                  <a:pt x="4580158" y="4351626"/>
                  <a:pt x="4514923" y="4352279"/>
                  <a:pt x="4449036" y="4352931"/>
                </a:cubicBezTo>
                <a:cubicBezTo>
                  <a:pt x="4432074" y="4352931"/>
                  <a:pt x="4426855" y="4347060"/>
                  <a:pt x="4426855" y="4330099"/>
                </a:cubicBezTo>
                <a:cubicBezTo>
                  <a:pt x="4427508" y="4289001"/>
                  <a:pt x="4426855" y="4247903"/>
                  <a:pt x="4426855" y="4206804"/>
                </a:cubicBezTo>
                <a:cubicBezTo>
                  <a:pt x="4426855" y="4206804"/>
                  <a:pt x="4426855" y="4206804"/>
                  <a:pt x="4426855" y="4206804"/>
                </a:cubicBezTo>
                <a:cubicBezTo>
                  <a:pt x="4426855" y="4174839"/>
                  <a:pt x="4428160" y="4142874"/>
                  <a:pt x="4426855" y="4110909"/>
                </a:cubicBezTo>
                <a:cubicBezTo>
                  <a:pt x="4424899" y="4065896"/>
                  <a:pt x="4438598" y="4026755"/>
                  <a:pt x="4466649" y="3992833"/>
                </a:cubicBezTo>
                <a:cubicBezTo>
                  <a:pt x="4486872" y="3968696"/>
                  <a:pt x="4510356" y="3946516"/>
                  <a:pt x="4532536" y="3923684"/>
                </a:cubicBezTo>
                <a:cubicBezTo>
                  <a:pt x="4541669" y="3914551"/>
                  <a:pt x="4552107" y="3911942"/>
                  <a:pt x="4561892" y="3923031"/>
                </a:cubicBezTo>
                <a:cubicBezTo>
                  <a:pt x="4591248" y="3956301"/>
                  <a:pt x="4623213" y="3988266"/>
                  <a:pt x="4648003" y="4024798"/>
                </a:cubicBezTo>
                <a:cubicBezTo>
                  <a:pt x="4661050" y="4044369"/>
                  <a:pt x="4666268" y="4071768"/>
                  <a:pt x="4666921" y="4095904"/>
                </a:cubicBezTo>
                <a:cubicBezTo>
                  <a:pt x="4670182" y="4173534"/>
                  <a:pt x="4668225" y="4251164"/>
                  <a:pt x="4668878" y="4328794"/>
                </a:cubicBezTo>
                <a:close/>
                <a:moveTo>
                  <a:pt x="4676054" y="3716236"/>
                </a:moveTo>
                <a:cubicBezTo>
                  <a:pt x="4683882" y="3696666"/>
                  <a:pt x="4688448" y="3684271"/>
                  <a:pt x="4693667" y="3672529"/>
                </a:cubicBezTo>
                <a:cubicBezTo>
                  <a:pt x="4696276" y="3672529"/>
                  <a:pt x="4699538" y="3671876"/>
                  <a:pt x="4702148" y="3671876"/>
                </a:cubicBezTo>
                <a:cubicBezTo>
                  <a:pt x="4705410" y="3684271"/>
                  <a:pt x="4708019" y="3696666"/>
                  <a:pt x="4711280" y="3709713"/>
                </a:cubicBezTo>
                <a:cubicBezTo>
                  <a:pt x="4701495" y="3711017"/>
                  <a:pt x="4692362" y="3712974"/>
                  <a:pt x="4676054" y="3716236"/>
                </a:cubicBezTo>
                <a:close/>
                <a:moveTo>
                  <a:pt x="4918076" y="2443499"/>
                </a:moveTo>
                <a:cubicBezTo>
                  <a:pt x="4918076" y="2448718"/>
                  <a:pt x="4911552" y="2453284"/>
                  <a:pt x="4908291" y="2457850"/>
                </a:cubicBezTo>
                <a:cubicBezTo>
                  <a:pt x="4905029" y="2453284"/>
                  <a:pt x="4898505" y="2448065"/>
                  <a:pt x="4898505" y="2443499"/>
                </a:cubicBezTo>
                <a:cubicBezTo>
                  <a:pt x="4898505" y="2394572"/>
                  <a:pt x="4899158" y="2344994"/>
                  <a:pt x="4900462" y="2296067"/>
                </a:cubicBezTo>
                <a:cubicBezTo>
                  <a:pt x="4901115" y="2283673"/>
                  <a:pt x="4904377" y="2270626"/>
                  <a:pt x="4905681" y="2258231"/>
                </a:cubicBezTo>
                <a:cubicBezTo>
                  <a:pt x="4907638" y="2258231"/>
                  <a:pt x="4909595" y="2258231"/>
                  <a:pt x="4911552" y="2258231"/>
                </a:cubicBezTo>
                <a:cubicBezTo>
                  <a:pt x="4913509" y="2294763"/>
                  <a:pt x="4916119" y="2331947"/>
                  <a:pt x="4917424" y="2368478"/>
                </a:cubicBezTo>
                <a:cubicBezTo>
                  <a:pt x="4919381" y="2393268"/>
                  <a:pt x="4919381" y="2418709"/>
                  <a:pt x="4918076" y="2443499"/>
                </a:cubicBezTo>
                <a:close/>
                <a:moveTo>
                  <a:pt x="4972221" y="2243879"/>
                </a:moveTo>
                <a:cubicBezTo>
                  <a:pt x="4991139" y="2314333"/>
                  <a:pt x="4982659" y="2379568"/>
                  <a:pt x="4983311" y="2444151"/>
                </a:cubicBezTo>
                <a:cubicBezTo>
                  <a:pt x="4983311" y="2448718"/>
                  <a:pt x="4974830" y="2453284"/>
                  <a:pt x="4970264" y="2457850"/>
                </a:cubicBezTo>
                <a:cubicBezTo>
                  <a:pt x="4966350" y="2453284"/>
                  <a:pt x="4958522" y="2448718"/>
                  <a:pt x="4958522" y="2444151"/>
                </a:cubicBezTo>
                <a:cubicBezTo>
                  <a:pt x="4958522" y="2379568"/>
                  <a:pt x="4953303" y="2314333"/>
                  <a:pt x="4972221" y="2243879"/>
                </a:cubicBezTo>
                <a:close/>
                <a:moveTo>
                  <a:pt x="5002229" y="2977774"/>
                </a:moveTo>
                <a:cubicBezTo>
                  <a:pt x="5002229" y="2990169"/>
                  <a:pt x="4997663" y="2994735"/>
                  <a:pt x="4983964" y="2994083"/>
                </a:cubicBezTo>
                <a:cubicBezTo>
                  <a:pt x="4939603" y="2992126"/>
                  <a:pt x="4939603" y="2992778"/>
                  <a:pt x="4939603" y="2948419"/>
                </a:cubicBezTo>
                <a:cubicBezTo>
                  <a:pt x="4939603" y="2926239"/>
                  <a:pt x="4938951" y="2904059"/>
                  <a:pt x="4939603" y="2882531"/>
                </a:cubicBezTo>
                <a:cubicBezTo>
                  <a:pt x="4940256" y="2859699"/>
                  <a:pt x="4953955" y="2845347"/>
                  <a:pt x="4972221" y="2845999"/>
                </a:cubicBezTo>
                <a:cubicBezTo>
                  <a:pt x="4989834" y="2846652"/>
                  <a:pt x="5000925" y="2859699"/>
                  <a:pt x="5001577" y="2882531"/>
                </a:cubicBezTo>
                <a:cubicBezTo>
                  <a:pt x="5001577" y="2883836"/>
                  <a:pt x="5001577" y="2885793"/>
                  <a:pt x="5001577" y="2887097"/>
                </a:cubicBezTo>
                <a:cubicBezTo>
                  <a:pt x="5001577" y="2900797"/>
                  <a:pt x="5001577" y="2914496"/>
                  <a:pt x="5001577" y="2928196"/>
                </a:cubicBezTo>
                <a:cubicBezTo>
                  <a:pt x="5001577" y="2928196"/>
                  <a:pt x="5001577" y="2928196"/>
                  <a:pt x="5001577" y="2928196"/>
                </a:cubicBezTo>
                <a:cubicBezTo>
                  <a:pt x="5002229" y="2944504"/>
                  <a:pt x="5002229" y="2960813"/>
                  <a:pt x="5002229" y="2977774"/>
                </a:cubicBezTo>
                <a:close/>
                <a:moveTo>
                  <a:pt x="5045284" y="2444151"/>
                </a:moveTo>
                <a:cubicBezTo>
                  <a:pt x="5045284" y="2448718"/>
                  <a:pt x="5040066" y="2453284"/>
                  <a:pt x="5036804" y="2457850"/>
                </a:cubicBezTo>
                <a:cubicBezTo>
                  <a:pt x="5032890" y="2453936"/>
                  <a:pt x="5026366" y="2450674"/>
                  <a:pt x="5026366" y="2446760"/>
                </a:cubicBezTo>
                <a:cubicBezTo>
                  <a:pt x="5026366" y="2385439"/>
                  <a:pt x="5027019" y="2324118"/>
                  <a:pt x="5027671" y="2263450"/>
                </a:cubicBezTo>
                <a:cubicBezTo>
                  <a:pt x="5031585" y="2263450"/>
                  <a:pt x="5035499" y="2263450"/>
                  <a:pt x="5039413" y="2262797"/>
                </a:cubicBezTo>
                <a:cubicBezTo>
                  <a:pt x="5041370" y="2291501"/>
                  <a:pt x="5044632" y="2320204"/>
                  <a:pt x="5045284" y="2348908"/>
                </a:cubicBezTo>
                <a:cubicBezTo>
                  <a:pt x="5046589" y="2380221"/>
                  <a:pt x="5046589" y="2412186"/>
                  <a:pt x="5045284" y="2444151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6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D25F7-5C17-4FD1-A87D-D515AC2719A5}"/>
              </a:ext>
            </a:extLst>
          </p:cNvPr>
          <p:cNvSpPr/>
          <p:nvPr/>
        </p:nvSpPr>
        <p:spPr>
          <a:xfrm>
            <a:off x="0" y="6290268"/>
            <a:ext cx="12192000" cy="56773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B57D4-803D-4B34-95F1-DCD8BEFAEDF4}"/>
              </a:ext>
            </a:extLst>
          </p:cNvPr>
          <p:cNvSpPr txBox="1"/>
          <p:nvPr/>
        </p:nvSpPr>
        <p:spPr>
          <a:xfrm>
            <a:off x="6317184" y="1705081"/>
            <a:ext cx="5131045" cy="130875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altLang="ko-KR" sz="4000" b="1" dirty="0" err="1">
                <a:solidFill>
                  <a:schemeClr val="accent1"/>
                </a:solidFill>
                <a:cs typeface="Arial" pitchFamily="34" charset="0"/>
              </a:rPr>
              <a:t>Kesempatan</a:t>
            </a:r>
            <a:endParaRPr lang="en-US" altLang="ko-KR" sz="4000" b="1" dirty="0">
              <a:solidFill>
                <a:schemeClr val="accent1"/>
              </a:solidFill>
              <a:cs typeface="Arial" pitchFamily="34" charset="0"/>
            </a:endParaRPr>
          </a:p>
          <a:p>
            <a:pPr algn="r">
              <a:lnSpc>
                <a:spcPts val="4900"/>
              </a:lnSpc>
            </a:pPr>
            <a:r>
              <a:rPr lang="en-US" sz="4000" b="1" dirty="0"/>
              <a:t>Terbuka </a:t>
            </a:r>
            <a:r>
              <a:rPr lang="en-US" sz="4000" b="1" dirty="0" err="1"/>
              <a:t>lebih</a:t>
            </a:r>
            <a:r>
              <a:rPr lang="en-US" sz="4000" b="1" dirty="0"/>
              <a:t> </a:t>
            </a:r>
            <a:r>
              <a:rPr lang="en-US" sz="4000" b="1" dirty="0" err="1"/>
              <a:t>besar</a:t>
            </a:r>
            <a:endParaRPr lang="en-US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90F6C4-874A-48DB-9D07-F4B29C66146F}"/>
              </a:ext>
            </a:extLst>
          </p:cNvPr>
          <p:cNvCxnSpPr>
            <a:cxnSpLocks/>
          </p:cNvCxnSpPr>
          <p:nvPr/>
        </p:nvCxnSpPr>
        <p:spPr>
          <a:xfrm>
            <a:off x="6310104" y="3213367"/>
            <a:ext cx="5138125" cy="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DB2E1-C92F-46A6-AB26-615215B1F1EE}"/>
              </a:ext>
            </a:extLst>
          </p:cNvPr>
          <p:cNvGrpSpPr/>
          <p:nvPr/>
        </p:nvGrpSpPr>
        <p:grpSpPr>
          <a:xfrm>
            <a:off x="6107244" y="3437132"/>
            <a:ext cx="5340986" cy="2503034"/>
            <a:chOff x="653473" y="4416753"/>
            <a:chExt cx="4431062" cy="25030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6D003-572A-4847-94FE-5385C3E31339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b="1" dirty="0" err="1">
                  <a:cs typeface="Arial" pitchFamily="34" charset="0"/>
                </a:rPr>
                <a:t>Penggunaan</a:t>
              </a:r>
              <a:r>
                <a:rPr lang="en-US" altLang="ko-KR" b="1" dirty="0">
                  <a:cs typeface="Arial" pitchFamily="34" charset="0"/>
                </a:rPr>
                <a:t> </a:t>
              </a:r>
              <a:r>
                <a:rPr lang="en-US" altLang="ko-KR" b="1" dirty="0" err="1">
                  <a:cs typeface="Arial" pitchFamily="34" charset="0"/>
                </a:rPr>
                <a:t>sistem</a:t>
              </a:r>
              <a:r>
                <a:rPr lang="en-US" altLang="ko-KR" b="1" dirty="0">
                  <a:cs typeface="Arial" pitchFamily="34" charset="0"/>
                </a:rPr>
                <a:t> </a:t>
              </a:r>
              <a:r>
                <a:rPr lang="en-US" altLang="ko-KR" b="1" dirty="0" err="1">
                  <a:cs typeface="Arial" pitchFamily="34" charset="0"/>
                </a:rPr>
                <a:t>informasi</a:t>
              </a:r>
              <a:r>
                <a:rPr lang="en-US" altLang="ko-KR" b="1" dirty="0">
                  <a:cs typeface="Arial" pitchFamily="34" charset="0"/>
                </a:rPr>
                <a:t> </a:t>
              </a:r>
              <a:r>
                <a:rPr lang="en-US" altLang="ko-KR" b="1" dirty="0" err="1">
                  <a:cs typeface="Arial" pitchFamily="34" charset="0"/>
                </a:rPr>
                <a:t>berbasis</a:t>
              </a:r>
              <a:r>
                <a:rPr lang="en-US" altLang="ko-KR" b="1" dirty="0">
                  <a:cs typeface="Arial" pitchFamily="34" charset="0"/>
                </a:rPr>
                <a:t> website </a:t>
              </a:r>
              <a:r>
                <a:rPr lang="en-US" altLang="ko-KR" b="1" dirty="0" err="1">
                  <a:cs typeface="Arial" pitchFamily="34" charset="0"/>
                </a:rPr>
                <a:t>sebagai</a:t>
              </a:r>
              <a:r>
                <a:rPr lang="en-US" altLang="ko-KR" b="1" dirty="0">
                  <a:cs typeface="Arial" pitchFamily="34" charset="0"/>
                </a:rPr>
                <a:t> media </a:t>
              </a:r>
              <a:r>
                <a:rPr lang="en-US" altLang="ko-KR" b="1" dirty="0" err="1">
                  <a:cs typeface="Arial" pitchFamily="34" charset="0"/>
                </a:rPr>
                <a:t>informasi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9" name="직사각형 1">
              <a:extLst>
                <a:ext uri="{FF2B5EF4-FFF2-40B4-BE49-F238E27FC236}">
                  <a16:creationId xmlns:a16="http://schemas.microsoft.com/office/drawing/2014/main" id="{97291633-0B48-450A-B1D9-807238FBE5CF}"/>
                </a:ext>
              </a:extLst>
            </p:cNvPr>
            <p:cNvSpPr/>
            <p:nvPr/>
          </p:nvSpPr>
          <p:spPr>
            <a:xfrm>
              <a:off x="653473" y="4980795"/>
              <a:ext cx="443106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Dapat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diakses</a:t>
              </a:r>
              <a:r>
                <a:rPr lang="en-US" altLang="ko-KR" sz="1600" dirty="0"/>
                <a:t> oleh </a:t>
              </a:r>
              <a:r>
                <a:rPr lang="en-US" altLang="ko-KR" sz="1600" dirty="0" err="1"/>
                <a:t>siapapun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dari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manapun</a:t>
              </a:r>
              <a:endParaRPr lang="en-US" altLang="ko-KR" sz="16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24 jam </a:t>
              </a:r>
              <a:r>
                <a:rPr lang="en-US" altLang="ko-KR" sz="1600" dirty="0" err="1"/>
                <a:t>sehari</a:t>
              </a:r>
              <a:r>
                <a:rPr lang="en-US" altLang="ko-KR" sz="1600" dirty="0"/>
                <a:t>, 7 </a:t>
              </a:r>
              <a:r>
                <a:rPr lang="en-US" altLang="ko-KR" sz="1600" dirty="0" err="1"/>
                <a:t>hari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seminggu</a:t>
              </a:r>
              <a:endParaRPr lang="en-US" altLang="ko-KR" sz="16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Informasi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kegiatan</a:t>
              </a:r>
              <a:r>
                <a:rPr lang="en-US" altLang="ko-KR" sz="1600" dirty="0"/>
                <a:t> yang </a:t>
              </a:r>
              <a:r>
                <a:rPr lang="en-US" altLang="ko-KR" sz="1600" dirty="0" err="1"/>
                <a:t>menginformasikan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kepada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masyarakat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bahwa</a:t>
              </a:r>
              <a:r>
                <a:rPr lang="en-US" altLang="ko-KR" sz="1600" dirty="0"/>
                <a:t> Masjid </a:t>
              </a:r>
              <a:r>
                <a:rPr lang="en-US" altLang="ko-KR" sz="1600" dirty="0" err="1"/>
                <a:t>aktif</a:t>
              </a:r>
              <a:endParaRPr lang="en-US" altLang="ko-KR" sz="16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/>
                <a:t>Peluang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dilihat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oleh</a:t>
              </a:r>
              <a:r>
                <a:rPr lang="en-US" altLang="ko-KR" sz="1600" dirty="0"/>
                <a:t> donator/</a:t>
              </a:r>
              <a:r>
                <a:rPr lang="en-US" altLang="ko-KR" sz="1600" dirty="0" err="1"/>
                <a:t>Jamaah</a:t>
              </a:r>
              <a:endParaRPr lang="en-US" altLang="ko-KR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C18C21-13C0-4B76-BF4D-DFB0B0B010EE}"/>
              </a:ext>
            </a:extLst>
          </p:cNvPr>
          <p:cNvGrpSpPr/>
          <p:nvPr/>
        </p:nvGrpSpPr>
        <p:grpSpPr>
          <a:xfrm>
            <a:off x="399064" y="0"/>
            <a:ext cx="11334522" cy="1366576"/>
            <a:chOff x="399064" y="0"/>
            <a:chExt cx="11334522" cy="1366576"/>
          </a:xfrm>
          <a:solidFill>
            <a:schemeClr val="accent4">
              <a:alpha val="7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24C55C-E664-4288-B722-6745634C4113}"/>
                </a:ext>
              </a:extLst>
            </p:cNvPr>
            <p:cNvSpPr/>
            <p:nvPr/>
          </p:nvSpPr>
          <p:spPr>
            <a:xfrm>
              <a:off x="39906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3285AE-06DE-43E7-BD6C-CE2BFF56867F}"/>
                </a:ext>
              </a:extLst>
            </p:cNvPr>
            <p:cNvSpPr/>
            <p:nvPr/>
          </p:nvSpPr>
          <p:spPr>
            <a:xfrm>
              <a:off x="109904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4DF2FA-8A79-44F9-A8FF-628241AFBD29}"/>
                </a:ext>
              </a:extLst>
            </p:cNvPr>
            <p:cNvSpPr/>
            <p:nvPr/>
          </p:nvSpPr>
          <p:spPr>
            <a:xfrm>
              <a:off x="187859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B78CAA-F997-4063-BC49-60E39DF574A6}"/>
                </a:ext>
              </a:extLst>
            </p:cNvPr>
            <p:cNvSpPr/>
            <p:nvPr/>
          </p:nvSpPr>
          <p:spPr>
            <a:xfrm>
              <a:off x="257857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695B54-026D-436A-9A39-B6273303D7C3}"/>
                </a:ext>
              </a:extLst>
            </p:cNvPr>
            <p:cNvSpPr/>
            <p:nvPr/>
          </p:nvSpPr>
          <p:spPr>
            <a:xfrm>
              <a:off x="335812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7D0C00-26AA-4FC7-B19C-00DE2C1481E7}"/>
                </a:ext>
              </a:extLst>
            </p:cNvPr>
            <p:cNvSpPr/>
            <p:nvPr/>
          </p:nvSpPr>
          <p:spPr>
            <a:xfrm>
              <a:off x="405810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89CCC7-C6D6-4E54-BC0D-702EDD9CAD99}"/>
                </a:ext>
              </a:extLst>
            </p:cNvPr>
            <p:cNvSpPr/>
            <p:nvPr/>
          </p:nvSpPr>
          <p:spPr>
            <a:xfrm>
              <a:off x="483765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E957C3-7392-488B-81BC-CF51523B5D89}"/>
                </a:ext>
              </a:extLst>
            </p:cNvPr>
            <p:cNvSpPr/>
            <p:nvPr/>
          </p:nvSpPr>
          <p:spPr>
            <a:xfrm>
              <a:off x="553763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BBDEAD-C1A1-4902-A743-7BA1681CEE44}"/>
                </a:ext>
              </a:extLst>
            </p:cNvPr>
            <p:cNvSpPr/>
            <p:nvPr/>
          </p:nvSpPr>
          <p:spPr>
            <a:xfrm>
              <a:off x="631718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DCDBCA-9100-4D9C-A6BF-F30A80EF40A6}"/>
                </a:ext>
              </a:extLst>
            </p:cNvPr>
            <p:cNvSpPr/>
            <p:nvPr/>
          </p:nvSpPr>
          <p:spPr>
            <a:xfrm>
              <a:off x="701716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B56CB6-D2F0-4637-9A17-955E88AB836A}"/>
                </a:ext>
              </a:extLst>
            </p:cNvPr>
            <p:cNvSpPr/>
            <p:nvPr/>
          </p:nvSpPr>
          <p:spPr>
            <a:xfrm>
              <a:off x="779671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8A2F09-0B90-4419-A6C6-8B01D4BC2B1D}"/>
                </a:ext>
              </a:extLst>
            </p:cNvPr>
            <p:cNvSpPr/>
            <p:nvPr/>
          </p:nvSpPr>
          <p:spPr>
            <a:xfrm>
              <a:off x="849669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FEE844-33B0-4EF3-A352-098C8B604C73}"/>
                </a:ext>
              </a:extLst>
            </p:cNvPr>
            <p:cNvSpPr/>
            <p:nvPr/>
          </p:nvSpPr>
          <p:spPr>
            <a:xfrm>
              <a:off x="927624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4D0765-20ED-4DF5-BB3C-AF6BB9C2852D}"/>
                </a:ext>
              </a:extLst>
            </p:cNvPr>
            <p:cNvSpPr/>
            <p:nvPr/>
          </p:nvSpPr>
          <p:spPr>
            <a:xfrm>
              <a:off x="9976228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1E7879-90BC-448D-9ECF-B06FE98E54D8}"/>
                </a:ext>
              </a:extLst>
            </p:cNvPr>
            <p:cNvSpPr/>
            <p:nvPr/>
          </p:nvSpPr>
          <p:spPr>
            <a:xfrm>
              <a:off x="10755774" y="0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1D0981-00B0-4DD7-B279-3D1494C3A490}"/>
                </a:ext>
              </a:extLst>
            </p:cNvPr>
            <p:cNvSpPr/>
            <p:nvPr/>
          </p:nvSpPr>
          <p:spPr>
            <a:xfrm>
              <a:off x="11455763" y="0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42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482"/>
          <a:stretch>
            <a:fillRect/>
          </a:stretch>
        </p:blipFill>
        <p:spPr>
          <a:xfrm>
            <a:off x="1068513" y="970137"/>
            <a:ext cx="6427832" cy="3236103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657364D4-6B4E-4BF0-8B24-D96AC111A8BA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0F5B4-2272-449D-82E4-B1EA13F20735}"/>
              </a:ext>
            </a:extLst>
          </p:cNvPr>
          <p:cNvSpPr txBox="1"/>
          <p:nvPr/>
        </p:nvSpPr>
        <p:spPr>
          <a:xfrm>
            <a:off x="7556680" y="237859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LOKASI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F8649-EE66-4259-8FE0-33A212980F72}"/>
              </a:ext>
            </a:extLst>
          </p:cNvPr>
          <p:cNvSpPr txBox="1"/>
          <p:nvPr/>
        </p:nvSpPr>
        <p:spPr>
          <a:xfrm>
            <a:off x="7632243" y="3216043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Maps Masjid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BA305-3A2F-4E19-8F1B-7F7CCB4D907F}"/>
              </a:ext>
            </a:extLst>
          </p:cNvPr>
          <p:cNvSpPr txBox="1"/>
          <p:nvPr/>
        </p:nvSpPr>
        <p:spPr>
          <a:xfrm>
            <a:off x="1350801" y="5210167"/>
            <a:ext cx="270544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</a:rPr>
              <a:t>Akses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Mudah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7C6E79AE-9219-490C-9CEF-2FC29720FAF4}"/>
              </a:ext>
            </a:extLst>
          </p:cNvPr>
          <p:cNvGrpSpPr/>
          <p:nvPr/>
        </p:nvGrpSpPr>
        <p:grpSpPr>
          <a:xfrm>
            <a:off x="5197531" y="4612233"/>
            <a:ext cx="6001519" cy="1592874"/>
            <a:chOff x="4822352" y="1916832"/>
            <a:chExt cx="3422056" cy="1490952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7EA92DA9-8634-48C5-B123-9DB6EE88108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cs typeface="Arial" pitchFamily="34" charset="0"/>
                </a:rPr>
                <a:t>MENDAFTARKAN MASJID DI GOOGLE MAPS / BUSINNESS</a:t>
              </a:r>
              <a:endParaRPr lang="en-US" altLang="ko-KR" sz="20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8175A7-CDBA-4EC9-9E05-FA76A6D16CDF}"/>
                </a:ext>
              </a:extLst>
            </p:cNvPr>
            <p:cNvSpPr txBox="1"/>
            <p:nvPr/>
          </p:nvSpPr>
          <p:spPr>
            <a:xfrm>
              <a:off x="4822352" y="2399493"/>
              <a:ext cx="3422056" cy="100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https://www.google.com/business/</a:t>
              </a:r>
              <a:endParaRPr lang="ko-KR" altLang="en-US" sz="32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19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9" y="1280160"/>
            <a:ext cx="12209235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317835"/>
            <a:ext cx="10890250" cy="43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92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475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Architecture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62</cp:revision>
  <dcterms:created xsi:type="dcterms:W3CDTF">2020-01-20T05:08:25Z</dcterms:created>
  <dcterms:modified xsi:type="dcterms:W3CDTF">2022-12-23T23:38:26Z</dcterms:modified>
</cp:coreProperties>
</file>