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C827-0E05-4B38-8DEC-5848AB15131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9404-3ACC-49C1-9E0E-CD3EEBE5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02" y="421198"/>
            <a:ext cx="7530285" cy="60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clipirilor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2" y="393310"/>
            <a:ext cx="4223047" cy="419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6347" y="3612933"/>
            <a:ext cx="7974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p5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318" y="1720333"/>
            <a:ext cx="124691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8715" y="2843492"/>
            <a:ext cx="7974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p4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7407" y="1720332"/>
            <a:ext cx="7974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312" y="2647948"/>
            <a:ext cx="7974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0045" y="3612933"/>
            <a:ext cx="7974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p6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9" y="1559980"/>
            <a:ext cx="8345676" cy="21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2" y="363197"/>
            <a:ext cx="5716910" cy="5676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47" y="355390"/>
            <a:ext cx="5676122" cy="56839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87767" y="4828687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6344" y="2292901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7675" y="3753095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5433" y="2292901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41" y="3553803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220" y="4806951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0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48"/>
            <a:ext cx="12984723" cy="61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6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5" y="0"/>
            <a:ext cx="11634952" cy="68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clipirilor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 </a:t>
            </a:r>
            <a:r>
              <a:rPr lang="en-US" dirty="0" err="1" smtClean="0"/>
              <a:t>doilea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3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99" y="290029"/>
            <a:ext cx="4451026" cy="62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0103" y="26919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initiala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0103" y="4672598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cu </a:t>
            </a:r>
            <a:r>
              <a:rPr lang="en-US" dirty="0" err="1" smtClean="0"/>
              <a:t>thresholding</a:t>
            </a:r>
            <a:r>
              <a:rPr lang="en-US" dirty="0" smtClean="0"/>
              <a:t> (t=100)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52" y="1800043"/>
            <a:ext cx="5320965" cy="200283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52" y="4078825"/>
            <a:ext cx="5320965" cy="20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oboselii</a:t>
            </a:r>
            <a:r>
              <a:rPr lang="en-US" dirty="0" smtClean="0"/>
              <a:t> </a:t>
            </a:r>
            <a:r>
              <a:rPr lang="ro-RO" dirty="0" smtClean="0"/>
              <a:t>în trafic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Bodnar Ana-Maria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3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Blur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1052" y="2375881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Fara</a:t>
            </a:r>
            <a:r>
              <a:rPr lang="en-US" dirty="0" smtClean="0"/>
              <a:t> median blur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1052" y="478589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 median blur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22" y="1783683"/>
            <a:ext cx="5110385" cy="192306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22" y="4009031"/>
            <a:ext cx="5110385" cy="19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212" y="314540"/>
            <a:ext cx="13851795" cy="61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7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1" y="179764"/>
            <a:ext cx="9720214" cy="63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3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</a:t>
            </a:r>
            <a:r>
              <a:rPr lang="ro-RO" dirty="0"/>
              <a:t>ț</a:t>
            </a:r>
            <a:r>
              <a:rPr lang="en-US" dirty="0" err="1" smtClean="0"/>
              <a:t>umesc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979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6" y="1"/>
            <a:ext cx="12298466" cy="6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4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7401" y="1298961"/>
            <a:ext cx="6819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Deficiențe ale timpului de reacție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Deficiențe de vedere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Deficiențe în judecată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Probleme în procesarea informațiilor și în memoria pe termen scurt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Scăderea performanței, a vigilenței și a motivației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Scăderea gradului de conștientizare a mediului înconjurător</a:t>
            </a:r>
          </a:p>
          <a:p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Comportament mai irascibil și mai agresiv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63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Detectarea ochilor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2" y="401651"/>
            <a:ext cx="7490398" cy="60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ochilor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62" y="327858"/>
            <a:ext cx="8195417" cy="63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97</Words>
  <Application>Microsoft Office PowerPoint</Application>
  <PresentationFormat>Widescreen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Detectarea oboselii în trafic</vt:lpstr>
      <vt:lpstr>PowerPoint Presentation</vt:lpstr>
      <vt:lpstr>PowerPoint Presentation</vt:lpstr>
      <vt:lpstr>PowerPoint Presentation</vt:lpstr>
      <vt:lpstr>Detectarea ochilor</vt:lpstr>
      <vt:lpstr>PowerPoint Presentation</vt:lpstr>
      <vt:lpstr>Detectarea ochilor</vt:lpstr>
      <vt:lpstr>PowerPoint Presentation</vt:lpstr>
      <vt:lpstr>PowerPoint Presentation</vt:lpstr>
      <vt:lpstr>Detectarea clipirilor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Detectarea clipirilor</vt:lpstr>
      <vt:lpstr>PowerPoint Presentation</vt:lpstr>
      <vt:lpstr>Thresholding</vt:lpstr>
      <vt:lpstr>Median Blur</vt:lpstr>
      <vt:lpstr>PowerPoint Presentation</vt:lpstr>
      <vt:lpstr>PowerPoint Presentation</vt:lpstr>
      <vt:lpstr>PowerPoint Presentation</vt:lpstr>
      <vt:lpstr>Mulțumesc!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14</cp:revision>
  <dcterms:created xsi:type="dcterms:W3CDTF">2018-07-01T21:42:36Z</dcterms:created>
  <dcterms:modified xsi:type="dcterms:W3CDTF">2018-07-03T23:18:10Z</dcterms:modified>
</cp:coreProperties>
</file>