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54" d="100"/>
          <a:sy n="54" d="100"/>
        </p:scale>
        <p:origin x="8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3/13/2022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ALGORITMI DE SORTARE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 err="1">
                <a:solidFill>
                  <a:srgbClr val="5792BA"/>
                </a:solidFill>
              </a:rPr>
              <a:t>Proiect</a:t>
            </a:r>
            <a:r>
              <a:rPr lang="en-US" sz="2300" dirty="0">
                <a:solidFill>
                  <a:srgbClr val="5792BA"/>
                </a:solidFill>
              </a:rPr>
              <a:t> </a:t>
            </a:r>
            <a:r>
              <a:rPr lang="en-US" sz="2300" dirty="0" err="1">
                <a:solidFill>
                  <a:srgbClr val="5792BA"/>
                </a:solidFill>
              </a:rPr>
              <a:t>realizat</a:t>
            </a:r>
            <a:r>
              <a:rPr lang="en-US" sz="2300" dirty="0">
                <a:solidFill>
                  <a:srgbClr val="5792BA"/>
                </a:solidFill>
              </a:rPr>
              <a:t> de Panait Ana-Maria, </a:t>
            </a:r>
            <a:r>
              <a:rPr lang="en-US" sz="2300" dirty="0" err="1">
                <a:solidFill>
                  <a:srgbClr val="5792BA"/>
                </a:solidFill>
              </a:rPr>
              <a:t>grupa</a:t>
            </a:r>
            <a:r>
              <a:rPr lang="en-US" sz="2300" dirty="0">
                <a:solidFill>
                  <a:srgbClr val="5792BA"/>
                </a:solidFill>
              </a:rPr>
              <a:t> 132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10E0-25FB-4A1A-AC72-F960C258A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proiectului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F648-311C-44B1-A690-1E3641C61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realizat</a:t>
            </a:r>
            <a:r>
              <a:rPr lang="en-US" dirty="0"/>
              <a:t> o </a:t>
            </a:r>
            <a:r>
              <a:rPr lang="en-US" dirty="0" err="1"/>
              <a:t>comparatie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timpii</a:t>
            </a:r>
            <a:r>
              <a:rPr lang="en-US" dirty="0"/>
              <a:t> de </a:t>
            </a:r>
            <a:r>
              <a:rPr lang="en-US" dirty="0" err="1"/>
              <a:t>rulare</a:t>
            </a:r>
            <a:r>
              <a:rPr lang="en-US" dirty="0"/>
              <a:t> a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de </a:t>
            </a:r>
            <a:r>
              <a:rPr lang="en-US" dirty="0" err="1"/>
              <a:t>sortare</a:t>
            </a:r>
            <a:r>
              <a:rPr lang="en-US" dirty="0"/>
              <a:t> pe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test cu </a:t>
            </a:r>
            <a:r>
              <a:rPr lang="en-US" dirty="0" err="1"/>
              <a:t>numera</a:t>
            </a:r>
            <a:r>
              <a:rPr lang="en-US" dirty="0"/>
              <a:t> </a:t>
            </a:r>
            <a:r>
              <a:rPr lang="en-US" dirty="0" err="1"/>
              <a:t>naturale</a:t>
            </a:r>
            <a:r>
              <a:rPr lang="en-US" dirty="0"/>
              <a:t>.</a:t>
            </a:r>
          </a:p>
          <a:p>
            <a:r>
              <a:rPr lang="en-US" dirty="0" err="1"/>
              <a:t>Algoritmii</a:t>
            </a:r>
            <a:r>
              <a:rPr lang="en-US" dirty="0"/>
              <a:t> </a:t>
            </a:r>
            <a:r>
              <a:rPr lang="en-US" dirty="0" err="1"/>
              <a:t>studiati</a:t>
            </a:r>
            <a:r>
              <a:rPr lang="en-US" dirty="0"/>
              <a:t> sunt:</a:t>
            </a:r>
          </a:p>
          <a:p>
            <a:r>
              <a:rPr lang="en-US" dirty="0" err="1"/>
              <a:t>RadixSort</a:t>
            </a:r>
            <a:endParaRPr lang="en-US" dirty="0"/>
          </a:p>
          <a:p>
            <a:r>
              <a:rPr lang="en-US" dirty="0" err="1"/>
              <a:t>MergeSort</a:t>
            </a:r>
            <a:endParaRPr lang="en-US" dirty="0"/>
          </a:p>
          <a:p>
            <a:r>
              <a:rPr lang="en-US" dirty="0" err="1"/>
              <a:t>ShellSort</a:t>
            </a:r>
            <a:endParaRPr lang="en-US" dirty="0"/>
          </a:p>
          <a:p>
            <a:r>
              <a:rPr lang="en-US" dirty="0"/>
              <a:t>STL sort</a:t>
            </a:r>
          </a:p>
          <a:p>
            <a:r>
              <a:rPr lang="en-US" dirty="0" err="1"/>
              <a:t>Concluziile</a:t>
            </a:r>
            <a:r>
              <a:rPr lang="en-US" dirty="0"/>
              <a:t> </a:t>
            </a:r>
            <a:r>
              <a:rPr lang="en-US" dirty="0" err="1"/>
              <a:t>acestui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sunt ca </a:t>
            </a:r>
            <a:r>
              <a:rPr lang="en-US" dirty="0" err="1"/>
              <a:t>exista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</a:t>
            </a:r>
            <a:r>
              <a:rPr lang="en-US" dirty="0" err="1"/>
              <a:t>optim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set de date de </a:t>
            </a:r>
            <a:r>
              <a:rPr lang="en-US" dirty="0" err="1"/>
              <a:t>intrare</a:t>
            </a:r>
            <a:r>
              <a:rPr lang="en-US" dirty="0"/>
              <a:t>, care </a:t>
            </a:r>
            <a:r>
              <a:rPr lang="en-US" dirty="0" err="1"/>
              <a:t>poate</a:t>
            </a:r>
            <a:r>
              <a:rPr lang="en-US" dirty="0"/>
              <a:t> ca pe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cazuri</a:t>
            </a:r>
            <a:r>
              <a:rPr lang="en-US" dirty="0"/>
              <a:t> nu sunt </a:t>
            </a:r>
            <a:r>
              <a:rPr lang="en-US" dirty="0" err="1"/>
              <a:t>eficienti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657A3-65CE-4325-851B-98BEC65AA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Generarea</a:t>
            </a:r>
            <a:r>
              <a:rPr lang="en-US" dirty="0"/>
              <a:t> </a:t>
            </a:r>
            <a:r>
              <a:rPr lang="en-US" dirty="0" err="1"/>
              <a:t>numerelor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18F22-72F4-4D6D-B823-CF72C5DC9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Programul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cronometra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</a:t>
            </a:r>
            <a:r>
              <a:rPr lang="en-US" dirty="0" err="1"/>
              <a:t>fiecarei</a:t>
            </a:r>
            <a:r>
              <a:rPr lang="en-US" dirty="0"/>
              <a:t> </a:t>
            </a:r>
            <a:r>
              <a:rPr lang="en-US" dirty="0" err="1"/>
              <a:t>sortari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verifica</a:t>
            </a:r>
            <a:r>
              <a:rPr lang="en-US" dirty="0"/>
              <a:t> </a:t>
            </a:r>
            <a:r>
              <a:rPr lang="en-US" dirty="0" err="1"/>
              <a:t>daca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s-a </a:t>
            </a:r>
            <a:r>
              <a:rPr lang="en-US" dirty="0" err="1"/>
              <a:t>facut</a:t>
            </a:r>
            <a:r>
              <a:rPr lang="en-US" dirty="0"/>
              <a:t> </a:t>
            </a:r>
            <a:r>
              <a:rPr lang="en-US" dirty="0" err="1"/>
              <a:t>corect</a:t>
            </a:r>
            <a:r>
              <a:rPr lang="en-US" dirty="0"/>
              <a:t> </a:t>
            </a:r>
            <a:r>
              <a:rPr lang="en-US" dirty="0" err="1"/>
              <a:t>si</a:t>
            </a:r>
            <a:endParaRPr lang="en-US" dirty="0"/>
          </a:p>
          <a:p>
            <a:r>
              <a:rPr lang="en-US" dirty="0"/>
              <a:t>    nu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se </a:t>
            </a:r>
            <a:r>
              <a:rPr lang="en-US" dirty="0" err="1"/>
              <a:t>blocheze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dea</a:t>
            </a:r>
            <a:r>
              <a:rPr lang="en-US" dirty="0"/>
              <a:t> segmentation fault </a:t>
            </a:r>
            <a:r>
              <a:rPr lang="en-US" dirty="0" err="1"/>
              <a:t>indiferent</a:t>
            </a:r>
            <a:r>
              <a:rPr lang="en-US" dirty="0"/>
              <a:t> de test,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impuse</a:t>
            </a:r>
            <a:r>
              <a:rPr lang="en-US" dirty="0"/>
              <a:t> </a:t>
            </a:r>
            <a:r>
              <a:rPr lang="en-US" dirty="0" err="1"/>
              <a:t>conditii</a:t>
            </a:r>
            <a:endParaRPr lang="en-US" dirty="0"/>
          </a:p>
          <a:p>
            <a:r>
              <a:rPr lang="en-US" dirty="0"/>
              <a:t>    de </a:t>
            </a:r>
            <a:r>
              <a:rPr lang="en-US" dirty="0" err="1"/>
              <a:t>oprire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sortarile</a:t>
            </a:r>
            <a:r>
              <a:rPr lang="en-US" dirty="0"/>
              <a:t> care nu se pot </a:t>
            </a:r>
            <a:r>
              <a:rPr lang="en-US" dirty="0" err="1"/>
              <a:t>folosi</a:t>
            </a:r>
            <a:r>
              <a:rPr lang="en-US" dirty="0"/>
              <a:t> pe </a:t>
            </a:r>
            <a:r>
              <a:rPr lang="en-US" dirty="0" err="1"/>
              <a:t>datele</a:t>
            </a:r>
            <a:r>
              <a:rPr lang="en-US" dirty="0"/>
              <a:t> respective. ex:</a:t>
            </a:r>
          </a:p>
          <a:p>
            <a:r>
              <a:rPr lang="en-US" dirty="0"/>
              <a:t>    Bubble sort - </a:t>
            </a:r>
            <a:r>
              <a:rPr lang="en-US" dirty="0" err="1"/>
              <a:t>complexitate</a:t>
            </a:r>
            <a:r>
              <a:rPr lang="en-US" dirty="0"/>
              <a:t> O(n^2),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sorta</a:t>
            </a:r>
            <a:r>
              <a:rPr lang="en-US" dirty="0"/>
              <a:t> un vector cu un </a:t>
            </a:r>
            <a:r>
              <a:rPr lang="en-US" dirty="0" err="1"/>
              <a:t>numar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mare de </a:t>
            </a:r>
            <a:r>
              <a:rPr lang="en-US" dirty="0" err="1"/>
              <a:t>elemente</a:t>
            </a:r>
            <a:endParaRPr lang="en-US" dirty="0"/>
          </a:p>
          <a:p>
            <a:r>
              <a:rPr lang="en-US" dirty="0"/>
              <a:t>    Count sort - nu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sorta</a:t>
            </a:r>
            <a:r>
              <a:rPr lang="en-US" dirty="0"/>
              <a:t> un vector cu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mari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foloseste</a:t>
            </a:r>
            <a:r>
              <a:rPr lang="en-US" dirty="0"/>
              <a:t> </a:t>
            </a:r>
            <a:r>
              <a:rPr lang="en-US" dirty="0" err="1"/>
              <a:t>vectori</a:t>
            </a:r>
            <a:r>
              <a:rPr lang="en-US" dirty="0"/>
              <a:t> de </a:t>
            </a:r>
            <a:r>
              <a:rPr lang="en-US" dirty="0" err="1"/>
              <a:t>frecventa</a:t>
            </a:r>
            <a:r>
              <a:rPr lang="en-US" dirty="0"/>
              <a:t> de max(v) </a:t>
            </a:r>
            <a:r>
              <a:rPr lang="en-US"/>
              <a:t>elemente</a:t>
            </a:r>
          </a:p>
        </p:txBody>
      </p:sp>
    </p:spTree>
    <p:extLst>
      <p:ext uri="{BB962C8B-B14F-4D97-AF65-F5344CB8AC3E}">
        <p14:creationId xmlns:p14="http://schemas.microsoft.com/office/powerpoint/2010/main" val="414841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D49AB-1FCD-4B87-BE42-C133783E0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Testele</a:t>
            </a:r>
            <a:r>
              <a:rPr lang="en-US" dirty="0"/>
              <a:t>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0197-9D43-457F-9097-46D857823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Testarea</a:t>
            </a:r>
            <a:r>
              <a:rPr lang="en-US" dirty="0"/>
              <a:t> s-a </a:t>
            </a:r>
            <a:r>
              <a:rPr lang="en-US" dirty="0" err="1"/>
              <a:t>facut</a:t>
            </a:r>
            <a:r>
              <a:rPr lang="en-US" dirty="0"/>
              <a:t> pe x teste de </a:t>
            </a:r>
            <a:r>
              <a:rPr lang="en-US" dirty="0" err="1"/>
              <a:t>intrare</a:t>
            </a:r>
            <a:endParaRPr lang="en-US" dirty="0"/>
          </a:p>
          <a:p>
            <a:r>
              <a:rPr lang="en-US" dirty="0"/>
              <a:t>N = 1000, 10^6, 10^8 max 10^3, 10^?, 10^?</a:t>
            </a:r>
          </a:p>
          <a:p>
            <a:r>
              <a:rPr lang="en-US" dirty="0"/>
              <a:t> n = 1000, 5000, 10000, 50000, 100000, 250000, 500000, 1000000, 2000000 </a:t>
            </a:r>
            <a:r>
              <a:rPr lang="en-US" dirty="0" err="1"/>
              <a:t>si</a:t>
            </a:r>
            <a:r>
              <a:rPr lang="en-US" dirty="0"/>
              <a:t> 5000000 De </a:t>
            </a:r>
            <a:r>
              <a:rPr lang="en-US" dirty="0" err="1"/>
              <a:t>asemenea</a:t>
            </a:r>
            <a:r>
              <a:rPr lang="en-US" dirty="0"/>
              <a:t>, </a:t>
            </a:r>
            <a:r>
              <a:rPr lang="en-US" dirty="0" err="1"/>
              <a:t>valorile</a:t>
            </a:r>
            <a:r>
              <a:rPr lang="en-US" dirty="0"/>
              <a:t> </a:t>
            </a:r>
            <a:r>
              <a:rPr lang="en-US" dirty="0" err="1"/>
              <a:t>maxime</a:t>
            </a:r>
            <a:r>
              <a:rPr lang="en-US" dirty="0"/>
              <a:t> ale </a:t>
            </a:r>
            <a:r>
              <a:rPr lang="en-US" dirty="0" err="1"/>
              <a:t>numerelor</a:t>
            </a:r>
            <a:r>
              <a:rPr lang="en-US" dirty="0"/>
              <a:t> din input au </a:t>
            </a:r>
            <a:r>
              <a:rPr lang="en-US" dirty="0" err="1"/>
              <a:t>fost</a:t>
            </a:r>
            <a:r>
              <a:rPr lang="en-US" dirty="0"/>
              <a:t> 100, 1000, 1000000, 50000000 </a:t>
            </a:r>
            <a:r>
              <a:rPr lang="en-US" dirty="0" err="1"/>
              <a:t>si</a:t>
            </a:r>
            <a:r>
              <a:rPr lang="en-US" dirty="0"/>
              <a:t> 1000000000.</a:t>
            </a:r>
          </a:p>
          <a:p>
            <a:r>
              <a:rPr lang="en-US" dirty="0"/>
              <a:t>Desi in general, </a:t>
            </a:r>
            <a:r>
              <a:rPr lang="en-US" dirty="0" err="1"/>
              <a:t>testele</a:t>
            </a:r>
            <a:r>
              <a:rPr lang="en-US" dirty="0"/>
              <a:t> au </a:t>
            </a:r>
            <a:r>
              <a:rPr lang="en-US" dirty="0" err="1"/>
              <a:t>fost</a:t>
            </a:r>
            <a:r>
              <a:rPr lang="en-US" dirty="0"/>
              <a:t> random, au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existat</a:t>
            </a:r>
            <a:r>
              <a:rPr lang="en-US" dirty="0"/>
              <a:t> teste in care array-urile </a:t>
            </a:r>
            <a:r>
              <a:rPr lang="en-US" dirty="0" err="1"/>
              <a:t>erau</a:t>
            </a:r>
            <a:r>
              <a:rPr lang="en-US" dirty="0"/>
              <a:t> </a:t>
            </a:r>
            <a:r>
              <a:rPr lang="en-US" dirty="0" err="1"/>
              <a:t>sortate</a:t>
            </a:r>
            <a:r>
              <a:rPr lang="en-US" dirty="0"/>
              <a:t>(</a:t>
            </a:r>
            <a:r>
              <a:rPr lang="en-US" dirty="0" err="1"/>
              <a:t>crescator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descrescator</a:t>
            </a:r>
            <a:r>
              <a:rPr lang="en-US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06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4177-BBB1-4284-910A-2C05F5306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Conditii</a:t>
            </a:r>
            <a:r>
              <a:rPr lang="en-US" dirty="0"/>
              <a:t> de </a:t>
            </a:r>
            <a:r>
              <a:rPr lang="en-US" dirty="0" err="1"/>
              <a:t>oprire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107D-DB0D-4100-A5E2-F12740FEF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CountSort</a:t>
            </a:r>
            <a:r>
              <a:rPr lang="en-US" dirty="0"/>
              <a:t> merge </a:t>
            </a:r>
            <a:r>
              <a:rPr lang="en-US" dirty="0" err="1"/>
              <a:t>doar</a:t>
            </a:r>
            <a:r>
              <a:rPr lang="en-US" dirty="0"/>
              <a:t> pe teste in care </a:t>
            </a:r>
            <a:r>
              <a:rPr lang="en-US" dirty="0" err="1"/>
              <a:t>valoarea</a:t>
            </a:r>
            <a:r>
              <a:rPr lang="en-US" dirty="0"/>
              <a:t> maxima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10^8 </a:t>
            </a:r>
            <a:r>
              <a:rPr lang="en-US" dirty="0" err="1"/>
              <a:t>pentru</a:t>
            </a:r>
            <a:r>
              <a:rPr lang="en-US" dirty="0"/>
              <a:t> ca nu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aloca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multa</a:t>
            </a:r>
            <a:r>
              <a:rPr lang="en-US" dirty="0"/>
              <a:t> </a:t>
            </a:r>
            <a:r>
              <a:rPr lang="en-US" dirty="0" err="1"/>
              <a:t>memorie</a:t>
            </a:r>
            <a:endParaRPr lang="en-US" dirty="0"/>
          </a:p>
          <a:p>
            <a:r>
              <a:rPr lang="en-US" dirty="0"/>
              <a:t>Bubble Sort </a:t>
            </a:r>
            <a:r>
              <a:rPr lang="en-US" dirty="0" err="1"/>
              <a:t>fiind</a:t>
            </a:r>
            <a:r>
              <a:rPr lang="en-US" dirty="0"/>
              <a:t> un </a:t>
            </a:r>
            <a:r>
              <a:rPr lang="en-US" dirty="0" err="1"/>
              <a:t>algoritm</a:t>
            </a:r>
            <a:r>
              <a:rPr lang="en-US" dirty="0"/>
              <a:t> in O(n^2) nu merge pe teste cu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de x </a:t>
            </a:r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ar</a:t>
            </a:r>
            <a:r>
              <a:rPr lang="en-US" dirty="0"/>
              <a:t> dura </a:t>
            </a:r>
            <a:r>
              <a:rPr lang="en-US" dirty="0" err="1"/>
              <a:t>prea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sortarea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nu are </a:t>
            </a:r>
            <a:r>
              <a:rPr lang="en-US" dirty="0" err="1"/>
              <a:t>sens</a:t>
            </a:r>
            <a:r>
              <a:rPr lang="en-US" dirty="0"/>
              <a:t> </a:t>
            </a:r>
            <a:r>
              <a:rPr lang="en-US" dirty="0" err="1"/>
              <a:t>timpul</a:t>
            </a:r>
            <a:r>
              <a:rPr lang="en-US" dirty="0"/>
              <a:t> de </a:t>
            </a:r>
            <a:r>
              <a:rPr lang="en-US" dirty="0" err="1"/>
              <a:t>asteptare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98542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94AD-64AA-4253-BD0C-839198D74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DDB46-CF15-442F-BE47-BE87D7FA1B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Unul </a:t>
                </a:r>
                <a:r>
                  <a:rPr lang="en-US" dirty="0" err="1"/>
                  <a:t>dintre</a:t>
                </a:r>
                <a:r>
                  <a:rPr lang="en-US" dirty="0"/>
                  <a:t> </a:t>
                </a:r>
                <a:r>
                  <a:rPr lang="en-US" dirty="0" err="1"/>
                  <a:t>cei</a:t>
                </a:r>
                <a:r>
                  <a:rPr lang="en-US" dirty="0"/>
                  <a:t> </a:t>
                </a:r>
                <a:r>
                  <a:rPr lang="en-US" dirty="0" err="1"/>
                  <a:t>mai</a:t>
                </a:r>
                <a:r>
                  <a:rPr lang="en-US" dirty="0"/>
                  <a:t> </a:t>
                </a:r>
                <a:r>
                  <a:rPr lang="en-US" dirty="0" err="1"/>
                  <a:t>cunoscuti</a:t>
                </a:r>
                <a:r>
                  <a:rPr lang="en-US" dirty="0"/>
                  <a:t> </a:t>
                </a:r>
                <a:r>
                  <a:rPr lang="en-US" dirty="0" err="1"/>
                  <a:t>algoritmi</a:t>
                </a:r>
                <a:r>
                  <a:rPr lang="en-US" dirty="0"/>
                  <a:t> </a:t>
                </a:r>
                <a:r>
                  <a:rPr lang="en-US" dirty="0" err="1"/>
                  <a:t>eficienti</a:t>
                </a:r>
                <a:r>
                  <a:rPr lang="en-US" dirty="0"/>
                  <a:t> de </a:t>
                </a:r>
                <a:r>
                  <a:rPr lang="en-US" dirty="0" err="1"/>
                  <a:t>sortare</a:t>
                </a:r>
                <a:endParaRPr lang="en-US" dirty="0"/>
              </a:p>
              <a:p>
                <a:r>
                  <a:rPr lang="en-US" dirty="0"/>
                  <a:t>Best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Average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Worst case: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en-US" dirty="0" err="1"/>
                  <a:t>sau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 </a:t>
                </a:r>
                <a:r>
                  <a:rPr lang="en-US" dirty="0" err="1"/>
                  <a:t>functie</a:t>
                </a:r>
                <a:r>
                  <a:rPr lang="en-US" dirty="0"/>
                  <a:t> de </a:t>
                </a:r>
                <a:r>
                  <a:rPr lang="en-US" dirty="0" err="1"/>
                  <a:t>implementare</a:t>
                </a:r>
                <a:endParaRPr lang="en-US" dirty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3DDB46-CF15-442F-BE47-BE87D7FA1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537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43A42-76A0-4370-AB53-C2E21F1A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356A-E2C4-461C-B35D-0BBA8D23D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210C52-40B3-471B-9ECC-F085E24C0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79" y="2247716"/>
            <a:ext cx="8354591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1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9D7B8-8F46-4E91-949F-FB9541F67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A1E73-FF22-4407-9D4C-9F1D380E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80615-BD35-4EA8-8CCC-B56652A34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335" y="1218891"/>
            <a:ext cx="8983329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58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{855A1962-8B2F-49D6-A680-0B0AAA0CCECA}tf11665031_win32</Template>
  <TotalTime>242</TotalTime>
  <Words>363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Nova</vt:lpstr>
      <vt:lpstr>Arial Nova Light</vt:lpstr>
      <vt:lpstr>Cambria Math</vt:lpstr>
      <vt:lpstr>Wingdings 2</vt:lpstr>
      <vt:lpstr>SlateVTI</vt:lpstr>
      <vt:lpstr>ALGORITMI DE SORTARE</vt:lpstr>
      <vt:lpstr>Tema proiectului</vt:lpstr>
      <vt:lpstr>Generarea numerelor</vt:lpstr>
      <vt:lpstr>Testele date</vt:lpstr>
      <vt:lpstr>Conditii de oprire</vt:lpstr>
      <vt:lpstr>QUICKSORT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DE SORTARE</dc:title>
  <dc:creator>Ana-Maria Panait</dc:creator>
  <cp:lastModifiedBy>Ana-Maria Panait</cp:lastModifiedBy>
  <cp:revision>11</cp:revision>
  <dcterms:created xsi:type="dcterms:W3CDTF">2022-02-27T17:30:29Z</dcterms:created>
  <dcterms:modified xsi:type="dcterms:W3CDTF">2022-03-13T11:38:00Z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