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C"/>
    <a:srgbClr val="00DDCD"/>
    <a:srgbClr val="333333"/>
    <a:srgbClr val="44ACEC"/>
    <a:srgbClr val="6BB5FF"/>
    <a:srgbClr val="4AD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>
        <p:scale>
          <a:sx n="50" d="100"/>
          <a:sy n="50" d="100"/>
        </p:scale>
        <p:origin x="1464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1D0F-E662-4389-BF76-31B9A2E0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99F2-A66D-471C-811A-4B3D8371D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52E8-A73C-424E-B39A-CC799AC2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D89D-7B35-4890-8565-150B0F62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B1A4-D726-4835-AB9D-5B6AD0AF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4D88-1211-41B9-B3D7-8145E150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219D8-4216-4681-87E9-BB7FC5BD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418BF-9208-4FB6-AEBC-5BF9E6DC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6649-2765-4187-8036-470B8F1E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C6F4-8658-450B-B54E-FFDA8555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458A5-C078-46DC-A75E-B4B07FBB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251B0-A371-43C0-9002-4008FB03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880DB-2272-4F7A-A9EE-143CFC68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A518-251F-494F-9D76-D4A23C54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FD79-012E-47D5-8451-297EC6F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345-0072-4290-AA6E-20DC89F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BD69-E3F3-48E7-A9BD-6EECE76D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F4C8-DF5B-4A47-99D0-BD4E37DC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4124-2CE3-4DAB-878A-4D5DE892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CF3C-5CB5-4B38-9214-482FCC66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F3A-4013-406F-A632-1EB30735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60A04-5C55-401F-B3AE-06568CDC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664E9-4BDA-43F1-A1D1-874ABE9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A22A-8DD5-4715-8066-4DCBF648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2509-CF4F-487A-8D69-C947A26D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4CB4-328E-42E1-87CE-C63604BB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18DB9-4532-4DD5-8E25-40578E355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95E23-726D-4920-8102-33CE1D7F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C6A6-0E53-44EE-A26A-51CF7552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14BAB-54E3-4DA0-B157-FC099D3D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C00DE-635A-4874-8438-3AD98176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5F79-C709-4D09-8471-00680EA3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0B3F-FFA6-4DD0-9FAE-30039385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C9A-9442-4707-9ED0-DE44390B2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30BD4-4BA7-490F-8398-2550964B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8600D-F17C-44ED-9402-B26DDC130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51CF2-086F-4A9F-88B1-686713F4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46CBA-EE9B-49B9-9D5D-AB5A8142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D898-78A7-41DB-8979-9EFD2F38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D054-FE53-473C-BD6A-A021C629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7B6BE-2EF6-4C3F-976E-D3047C39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A039D-9E4C-4846-8337-042B4837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6D808-B060-4615-9CA3-7E602AC7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EBF49-C0F4-4969-8A31-B5C6DD9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3B59-84EB-4493-B53F-9F216C3B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41152-A540-49FA-9B0C-911B7551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5A18-D6B2-461D-A8F6-8016B9D0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B4F7B-0501-4D17-9B82-44BC9450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98888-C66B-40E1-9A18-4B4A8591E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374A-C3EE-4192-9384-FE238A5B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7CF23-E509-4567-A9E2-A666214B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63CF-45A6-4106-9490-175DEA38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5433-B985-4332-BA60-D8902DAC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9E001-104F-46B2-97BA-C609FC3DE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29EF1-F634-4802-9910-9C37703E2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571A-B7DB-4F15-B2B6-632556A0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06C9-DA34-49D6-B457-50CAD407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B55BC-B084-41CF-9F26-287C3F15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8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2AFB7-9F22-4ABD-813A-93209EB9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B964-2825-4B95-BAE2-17A9A112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09CF-1920-4EF5-8192-4727BBD80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38B2-8451-4A0F-B094-7D5351CB30F6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66FA-BC28-4C3F-B1D6-E1A2E0AE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5FB3-6E59-42DD-A812-D0BE7D8BA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53E5-FA64-4345-8B4E-93C67D7E6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B70F31-FD95-4CD1-B00E-487A9E293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38C2F-43D4-4BF5-856F-F945078266F2}"/>
              </a:ext>
            </a:extLst>
          </p:cNvPr>
          <p:cNvGrpSpPr/>
          <p:nvPr/>
        </p:nvGrpSpPr>
        <p:grpSpPr>
          <a:xfrm>
            <a:off x="-339926" y="173036"/>
            <a:ext cx="13714261" cy="4256883"/>
            <a:chOff x="-472006" y="1342070"/>
            <a:chExt cx="13714261" cy="42568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E172D4-E178-4841-821D-34E57ED1D48D}"/>
                </a:ext>
              </a:extLst>
            </p:cNvPr>
            <p:cNvSpPr/>
            <p:nvPr/>
          </p:nvSpPr>
          <p:spPr>
            <a:xfrm>
              <a:off x="-472006" y="1342070"/>
              <a:ext cx="13714261" cy="4256883"/>
            </a:xfrm>
            <a:prstGeom prst="rect">
              <a:avLst/>
            </a:prstGeom>
            <a:solidFill>
              <a:srgbClr val="F9FAF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B023395-8591-4F05-ACE2-884B25FFCDD9}"/>
                </a:ext>
              </a:extLst>
            </p:cNvPr>
            <p:cNvGrpSpPr/>
            <p:nvPr/>
          </p:nvGrpSpPr>
          <p:grpSpPr>
            <a:xfrm>
              <a:off x="-472006" y="1342071"/>
              <a:ext cx="13714261" cy="4173857"/>
              <a:chOff x="-1805241" y="1122363"/>
              <a:chExt cx="13714261" cy="417385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CDED16B-3DDE-46CB-9E80-CBE7E1D05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180" y="1122363"/>
                <a:ext cx="11168840" cy="3907875"/>
              </a:xfrm>
              <a:prstGeom prst="rect">
                <a:avLst/>
              </a:prstGeom>
            </p:spPr>
          </p:pic>
          <p:pic>
            <p:nvPicPr>
              <p:cNvPr id="5" name="Content Placeholder 6">
                <a:extLst>
                  <a:ext uri="{FF2B5EF4-FFF2-40B4-BE49-F238E27FC236}">
                    <a16:creationId xmlns:a16="http://schemas.microsoft.com/office/drawing/2014/main" id="{3EDB41EE-47FC-46C9-A4A0-EC5961469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805241" y="1600200"/>
                <a:ext cx="6325148" cy="3696020"/>
              </a:xfrm>
              <a:prstGeom prst="rect">
                <a:avLst/>
              </a:prstGeom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DE43E2D-CC1B-474F-B37F-6A05340E3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1" y="3289197"/>
            <a:ext cx="11138357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FC967-5B1B-4BF3-9B2C-E1A7200A99CB}"/>
              </a:ext>
            </a:extLst>
          </p:cNvPr>
          <p:cNvGrpSpPr/>
          <p:nvPr/>
        </p:nvGrpSpPr>
        <p:grpSpPr>
          <a:xfrm>
            <a:off x="-879676" y="-347240"/>
            <a:ext cx="11138403" cy="9705372"/>
            <a:chOff x="0" y="-1354238"/>
            <a:chExt cx="11138403" cy="97053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F603B9-6B26-4899-9A42-7F4F36514A63}"/>
                </a:ext>
              </a:extLst>
            </p:cNvPr>
            <p:cNvSpPr/>
            <p:nvPr/>
          </p:nvSpPr>
          <p:spPr>
            <a:xfrm>
              <a:off x="3" y="-1354238"/>
              <a:ext cx="11138400" cy="9615600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58DF94-0B3F-4AAB-9F25-8076FFC2E03F}"/>
                </a:ext>
              </a:extLst>
            </p:cNvPr>
            <p:cNvGrpSpPr/>
            <p:nvPr/>
          </p:nvGrpSpPr>
          <p:grpSpPr>
            <a:xfrm>
              <a:off x="0" y="-1264384"/>
              <a:ext cx="11138357" cy="9615518"/>
              <a:chOff x="0" y="-1264384"/>
              <a:chExt cx="11138357" cy="961551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C8F9C42-3CBB-4876-86D8-7A51825E0300}"/>
                  </a:ext>
                </a:extLst>
              </p:cNvPr>
              <p:cNvGrpSpPr/>
              <p:nvPr/>
            </p:nvGrpSpPr>
            <p:grpSpPr>
              <a:xfrm>
                <a:off x="0" y="-842965"/>
                <a:ext cx="11138357" cy="9194099"/>
                <a:chOff x="0" y="-842965"/>
                <a:chExt cx="11138357" cy="9194099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5BE54185-812F-4023-B5F8-A74FE506C4F1}"/>
                    </a:ext>
                  </a:extLst>
                </p:cNvPr>
                <p:cNvGrpSpPr/>
                <p:nvPr/>
              </p:nvGrpSpPr>
              <p:grpSpPr>
                <a:xfrm>
                  <a:off x="0" y="-842965"/>
                  <a:ext cx="11138357" cy="9194099"/>
                  <a:chOff x="0" y="-842965"/>
                  <a:chExt cx="11138357" cy="9194099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A78D0B09-8919-4B3E-A12D-4658787E1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0" y="2656976"/>
                    <a:ext cx="11138357" cy="5694158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BF482666-6832-45A0-A4EF-491CFF2C72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0" y="-842965"/>
                    <a:ext cx="11138357" cy="3395766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FFC3C229-C967-4DF9-9674-4A609E183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" y="2656976"/>
                  <a:ext cx="10949651" cy="0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5E729C2-F481-458C-B041-1E0DFA6D5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52" y="-842965"/>
                  <a:ext cx="10949651" cy="0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9C518F-8728-48EC-8E59-50E3E6DD19B6}"/>
                  </a:ext>
                </a:extLst>
              </p:cNvPr>
              <p:cNvSpPr txBox="1"/>
              <p:nvPr/>
            </p:nvSpPr>
            <p:spPr>
              <a:xfrm>
                <a:off x="0" y="-1264384"/>
                <a:ext cx="592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44ACEC"/>
                    </a:solidFill>
                  </a:rPr>
                  <a:t>push(1), push(2), pop(), push(3), push(4), pop(), pop(), pop()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00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B3BC-3894-46FB-A58B-46A37CB9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44E514-B730-46EF-8E0F-54A13E10B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5601" y="1774863"/>
            <a:ext cx="6325148" cy="3696020"/>
          </a:xfr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E5288B5-C846-4DC0-80F0-5400F193832D}"/>
              </a:ext>
            </a:extLst>
          </p:cNvPr>
          <p:cNvGrpSpPr/>
          <p:nvPr/>
        </p:nvGrpSpPr>
        <p:grpSpPr>
          <a:xfrm>
            <a:off x="1737104" y="1648745"/>
            <a:ext cx="10986880" cy="3845630"/>
            <a:chOff x="1737104" y="1648745"/>
            <a:chExt cx="10986880" cy="384563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E9799B6-38D1-4FE8-9569-A746E996DBEB}"/>
                </a:ext>
              </a:extLst>
            </p:cNvPr>
            <p:cNvGrpSpPr/>
            <p:nvPr/>
          </p:nvGrpSpPr>
          <p:grpSpPr>
            <a:xfrm>
              <a:off x="5449547" y="1774863"/>
              <a:ext cx="7274437" cy="3719512"/>
              <a:chOff x="5608742" y="1666395"/>
              <a:chExt cx="7274437" cy="371951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4B3343F-33D6-494B-A70E-C75FD6C56B26}"/>
                  </a:ext>
                </a:extLst>
              </p:cNvPr>
              <p:cNvGrpSpPr/>
              <p:nvPr/>
            </p:nvGrpSpPr>
            <p:grpSpPr>
              <a:xfrm>
                <a:off x="5821533" y="2739081"/>
                <a:ext cx="7061646" cy="2294238"/>
                <a:chOff x="5531973" y="2281881"/>
                <a:chExt cx="7061646" cy="2294238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9F55C81E-DF02-4337-8704-266AEE51297F}"/>
                    </a:ext>
                  </a:extLst>
                </p:cNvPr>
                <p:cNvGrpSpPr/>
                <p:nvPr/>
              </p:nvGrpSpPr>
              <p:grpSpPr>
                <a:xfrm>
                  <a:off x="5531973" y="2281881"/>
                  <a:ext cx="6660027" cy="2294238"/>
                  <a:chOff x="5531973" y="2281881"/>
                  <a:chExt cx="6660027" cy="229423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982A2D16-50D2-4309-8896-00A10473C796}"/>
                      </a:ext>
                    </a:extLst>
                  </p:cNvPr>
                  <p:cNvGrpSpPr/>
                  <p:nvPr/>
                </p:nvGrpSpPr>
                <p:grpSpPr>
                  <a:xfrm>
                    <a:off x="5773245" y="2281881"/>
                    <a:ext cx="6418755" cy="2294238"/>
                    <a:chOff x="5649799" y="1410972"/>
                    <a:chExt cx="6418755" cy="2294238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B49E86CC-DF5C-4F62-A885-6AE9F37E8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49799" y="1410972"/>
                      <a:ext cx="6418755" cy="2294238"/>
                      <a:chOff x="5881447" y="2514967"/>
                      <a:chExt cx="6418755" cy="2294238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9B66BD06-81AB-4E36-B6AA-1CC4A4DDC6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1447" y="2514967"/>
                        <a:ext cx="6418755" cy="2294238"/>
                        <a:chOff x="5711197" y="2417431"/>
                        <a:chExt cx="6418755" cy="2294238"/>
                      </a:xfrm>
                    </p:grpSpPr>
                    <p:grpSp>
                      <p:nvGrpSpPr>
                        <p:cNvPr id="29" name="Group 28">
                          <a:extLst>
                            <a:ext uri="{FF2B5EF4-FFF2-40B4-BE49-F238E27FC236}">
                              <a16:creationId xmlns:a16="http://schemas.microsoft.com/office/drawing/2014/main" id="{07AD6D20-9259-4551-B79A-ABF42E1DAF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31769" y="2775698"/>
                          <a:ext cx="5398183" cy="1935971"/>
                          <a:chOff x="6644869" y="2897618"/>
                          <a:chExt cx="5398183" cy="1935971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7D8DCB9C-C673-49C7-800A-663B49998BA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644869" y="3307292"/>
                            <a:ext cx="5210811" cy="1033060"/>
                            <a:chOff x="6498605" y="3222625"/>
                            <a:chExt cx="5210811" cy="1033060"/>
                          </a:xfrm>
                        </p:grpSpPr>
                        <p:grpSp>
                          <p:nvGrpSpPr>
                            <p:cNvPr id="15" name="Group 14">
                              <a:extLst>
                                <a:ext uri="{FF2B5EF4-FFF2-40B4-BE49-F238E27FC236}">
                                  <a16:creationId xmlns:a16="http://schemas.microsoft.com/office/drawing/2014/main" id="{35A206F0-5ECC-4406-8082-7366A73A7F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498605" y="3222625"/>
                              <a:ext cx="4474374" cy="632145"/>
                              <a:chOff x="6464560" y="3222625"/>
                              <a:chExt cx="4474374" cy="632145"/>
                            </a:xfrm>
                          </p:grpSpPr>
                          <p:sp>
                            <p:nvSpPr>
                              <p:cNvPr id="8" name="Rectangle: Rounded Corners 7">
                                <a:extLst>
                                  <a:ext uri="{FF2B5EF4-FFF2-40B4-BE49-F238E27FC236}">
                                    <a16:creationId xmlns:a16="http://schemas.microsoft.com/office/drawing/2014/main" id="{D361B921-82BE-49FE-A639-B4B0800A0F7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464560" y="3222625"/>
                                <a:ext cx="4474374" cy="632145"/>
                              </a:xfrm>
                              <a:prstGeom prst="roundRect">
                                <a:avLst/>
                              </a:prstGeom>
                              <a:noFill/>
                              <a:ln w="31750">
                                <a:solidFill>
                                  <a:srgbClr val="00DDCD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9" name="Rectangle: Rounded Corners 8">
                                <a:extLst>
                                  <a:ext uri="{FF2B5EF4-FFF2-40B4-BE49-F238E27FC236}">
                                    <a16:creationId xmlns:a16="http://schemas.microsoft.com/office/drawing/2014/main" id="{D2844939-E028-46BC-8070-B0965224986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6557872" y="3301641"/>
                                <a:ext cx="776152" cy="47410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BB5FF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2800" dirty="0"/>
                                  <a:t>6</a:t>
                                </a:r>
                              </a:p>
                            </p:txBody>
                          </p:sp>
                          <p:sp>
                            <p:nvSpPr>
                              <p:cNvPr id="11" name="Rectangle: Rounded Corners 10">
                                <a:extLst>
                                  <a:ext uri="{FF2B5EF4-FFF2-40B4-BE49-F238E27FC236}">
                                    <a16:creationId xmlns:a16="http://schemas.microsoft.com/office/drawing/2014/main" id="{3C727AC4-F21B-49D3-9990-E507422152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429048" y="3301641"/>
                                <a:ext cx="776152" cy="47410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BB5FF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2800" dirty="0"/>
                                  <a:t>5</a:t>
                                </a:r>
                              </a:p>
                            </p:txBody>
                          </p:sp>
                          <p:sp>
                            <p:nvSpPr>
                              <p:cNvPr id="12" name="Rectangle: Rounded Corners 11">
                                <a:extLst>
                                  <a:ext uri="{FF2B5EF4-FFF2-40B4-BE49-F238E27FC236}">
                                    <a16:creationId xmlns:a16="http://schemas.microsoft.com/office/drawing/2014/main" id="{CD4FEBCA-91B6-43AD-8E20-2EB12B6316F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300224" y="3301641"/>
                                <a:ext cx="776152" cy="47410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BB5FF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2800" dirty="0"/>
                                  <a:t>4</a:t>
                                </a:r>
                              </a:p>
                            </p:txBody>
                          </p:sp>
                          <p:sp>
                            <p:nvSpPr>
                              <p:cNvPr id="13" name="Rectangle: Rounded Corners 12">
                                <a:extLst>
                                  <a:ext uri="{FF2B5EF4-FFF2-40B4-BE49-F238E27FC236}">
                                    <a16:creationId xmlns:a16="http://schemas.microsoft.com/office/drawing/2014/main" id="{0F1B0C10-C5BD-4E47-94EC-07B31BE5E11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9171400" y="3301641"/>
                                <a:ext cx="776152" cy="47410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BB5FF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2800" dirty="0"/>
                                  <a:t>3</a:t>
                                </a:r>
                              </a:p>
                            </p:txBody>
                          </p:sp>
                          <p:sp>
                            <p:nvSpPr>
                              <p:cNvPr id="14" name="Rectangle: Rounded Corners 13">
                                <a:extLst>
                                  <a:ext uri="{FF2B5EF4-FFF2-40B4-BE49-F238E27FC236}">
                                    <a16:creationId xmlns:a16="http://schemas.microsoft.com/office/drawing/2014/main" id="{02C43988-54BD-4436-B1D4-9F73CE6B500F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0034109" y="3301641"/>
                                <a:ext cx="776152" cy="474108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BB5FF"/>
                              </a:solidFill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2800" dirty="0"/>
                                  <a:t>2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24" name="Picture 23">
                              <a:extLst>
                                <a:ext uri="{FF2B5EF4-FFF2-40B4-BE49-F238E27FC236}">
                                  <a16:creationId xmlns:a16="http://schemas.microsoft.com/office/drawing/2014/main" id="{F6BE5CBA-9885-4DDB-918F-4C1A039B7B7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 rot="5400000">
                              <a:off x="10813175" y="3359443"/>
                              <a:ext cx="1013930" cy="77855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26" name="Rectangle: Rounded Corners 25">
                            <a:extLst>
                              <a:ext uri="{FF2B5EF4-FFF2-40B4-BE49-F238E27FC236}">
                                <a16:creationId xmlns:a16="http://schemas.microsoft.com/office/drawing/2014/main" id="{A94CFA13-EC57-48F2-8189-0223258863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266900" y="4359481"/>
                            <a:ext cx="776152" cy="474108"/>
                          </a:xfrm>
                          <a:prstGeom prst="roundRect">
                            <a:avLst/>
                          </a:prstGeom>
                          <a:solidFill>
                            <a:srgbClr val="6BB5FF"/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800" dirty="0"/>
                              <a:t>1</a:t>
                            </a:r>
                          </a:p>
                        </p:txBody>
                      </p:sp>
                      <p:sp>
                        <p:nvSpPr>
                          <p:cNvPr id="27" name="TextBox 26">
                            <a:extLst>
                              <a:ext uri="{FF2B5EF4-FFF2-40B4-BE49-F238E27FC236}">
                                <a16:creationId xmlns:a16="http://schemas.microsoft.com/office/drawing/2014/main" id="{FD3EF635-E9A6-42C2-97A3-C2184AAD4E5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72115" y="2897618"/>
                            <a:ext cx="702372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000" dirty="0">
                                <a:solidFill>
                                  <a:srgbClr val="44ACEC"/>
                                </a:solidFill>
                              </a:rPr>
                              <a:t>front</a:t>
                            </a:r>
                          </a:p>
                        </p:txBody>
                      </p:sp>
                      <p:sp>
                        <p:nvSpPr>
                          <p:cNvPr id="28" name="TextBox 27">
                            <a:extLst>
                              <a:ext uri="{FF2B5EF4-FFF2-40B4-BE49-F238E27FC236}">
                                <a16:creationId xmlns:a16="http://schemas.microsoft.com/office/drawing/2014/main" id="{FA1C3F7A-4AFB-4BA6-91B6-9204C8CEA1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44869" y="2902318"/>
                            <a:ext cx="668773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2000" dirty="0">
                                <a:solidFill>
                                  <a:srgbClr val="44ACEC"/>
                                </a:solidFill>
                              </a:rPr>
                              <a:t>back</a:t>
                            </a:r>
                          </a:p>
                        </p:txBody>
                      </p:sp>
                    </p:grpSp>
                    <p:sp>
                      <p:nvSpPr>
                        <p:cNvPr id="31" name="Rectangle: Rounded Corners 30">
                          <a:extLst>
                            <a:ext uri="{FF2B5EF4-FFF2-40B4-BE49-F238E27FC236}">
                              <a16:creationId xmlns:a16="http://schemas.microsoft.com/office/drawing/2014/main" id="{9552B0D9-7EEF-4986-8331-CDBA4EE893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11197" y="2417431"/>
                          <a:ext cx="776152" cy="474108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7</a:t>
                          </a:r>
                        </a:p>
                      </p:txBody>
                    </p:sp>
                  </p:grp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7557EAC2-5A0C-40BD-94C7-2A4BEB1AF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4611" y="3302037"/>
                        <a:ext cx="650114" cy="60815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B8A16527-E5DA-4CE8-A34D-A2D44ADC88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r="6946"/>
                    <a:stretch/>
                  </p:blipFill>
                  <p:spPr>
                    <a:xfrm flipV="1">
                      <a:off x="5719123" y="1902715"/>
                      <a:ext cx="1000982" cy="78409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04DEEE8-7694-469E-916A-18A70258E50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973" y="3344525"/>
                    <a:ext cx="131157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/>
                      <a:t>enqueue</a:t>
                    </a:r>
                  </a:p>
                </p:txBody>
              </p: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4911CF-92BD-497F-AB94-C729643DBE6D}"/>
                    </a:ext>
                  </a:extLst>
                </p:cNvPr>
                <p:cNvSpPr txBox="1"/>
                <p:nvPr/>
              </p:nvSpPr>
              <p:spPr>
                <a:xfrm>
                  <a:off x="11282041" y="2911362"/>
                  <a:ext cx="13115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dequeue</a:t>
                  </a:r>
                </a:p>
              </p:txBody>
            </p: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976601-126A-4384-8C37-072565E96AE1}"/>
                  </a:ext>
                </a:extLst>
              </p:cNvPr>
              <p:cNvCxnSpPr/>
              <p:nvPr/>
            </p:nvCxnSpPr>
            <p:spPr>
              <a:xfrm>
                <a:off x="5608742" y="1666395"/>
                <a:ext cx="0" cy="3719512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A7EE4B-5FE1-47D4-BCC4-A2105D8FFCE3}"/>
                </a:ext>
              </a:extLst>
            </p:cNvPr>
            <p:cNvSpPr txBox="1"/>
            <p:nvPr/>
          </p:nvSpPr>
          <p:spPr>
            <a:xfrm>
              <a:off x="8593559" y="1822492"/>
              <a:ext cx="10374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4ACEC"/>
                  </a:solidFill>
                </a:rPr>
                <a:t>Queue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215554-E2FD-4694-8314-F4D9579F679B}"/>
                </a:ext>
              </a:extLst>
            </p:cNvPr>
            <p:cNvSpPr txBox="1"/>
            <p:nvPr/>
          </p:nvSpPr>
          <p:spPr>
            <a:xfrm>
              <a:off x="1737104" y="1648745"/>
              <a:ext cx="8629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44ACEC"/>
                  </a:solidFill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76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D4EAE975-2A6C-41AC-9C72-CDD17EDC2914}"/>
              </a:ext>
            </a:extLst>
          </p:cNvPr>
          <p:cNvGrpSpPr/>
          <p:nvPr/>
        </p:nvGrpSpPr>
        <p:grpSpPr>
          <a:xfrm>
            <a:off x="112369" y="-1986079"/>
            <a:ext cx="11124000" cy="4008647"/>
            <a:chOff x="348328" y="539493"/>
            <a:chExt cx="11124000" cy="40086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96208A-E468-4AD6-9C58-A8B2BC4835B2}"/>
                </a:ext>
              </a:extLst>
            </p:cNvPr>
            <p:cNvSpPr txBox="1"/>
            <p:nvPr/>
          </p:nvSpPr>
          <p:spPr>
            <a:xfrm>
              <a:off x="460087" y="539493"/>
              <a:ext cx="5920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44ACEC"/>
                  </a:solidFill>
                </a:rPr>
                <a:t>push(1), push(2), pop(), push(3), push(4), pop(), pop(), pop()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2C6176-DD61-42F7-8FFD-3983D9202884}"/>
                </a:ext>
              </a:extLst>
            </p:cNvPr>
            <p:cNvGrpSpPr/>
            <p:nvPr/>
          </p:nvGrpSpPr>
          <p:grpSpPr>
            <a:xfrm>
              <a:off x="348328" y="1000895"/>
              <a:ext cx="11124000" cy="3547245"/>
              <a:chOff x="-37041" y="51367"/>
              <a:chExt cx="11124000" cy="3547245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3D9BEFE-B30A-4416-9144-48BD515CCA57}"/>
                  </a:ext>
                </a:extLst>
              </p:cNvPr>
              <p:cNvSpPr/>
              <p:nvPr/>
            </p:nvSpPr>
            <p:spPr>
              <a:xfrm>
                <a:off x="-37041" y="250612"/>
                <a:ext cx="11124000" cy="3348000"/>
              </a:xfrm>
              <a:prstGeom prst="rect">
                <a:avLst/>
              </a:prstGeom>
              <a:solidFill>
                <a:srgbClr val="F9FAFC"/>
              </a:solidFill>
              <a:ln>
                <a:solidFill>
                  <a:srgbClr val="F9FAF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AAF271E-AC5E-4E10-AAEA-1BE46CB4B0C8}"/>
                  </a:ext>
                </a:extLst>
              </p:cNvPr>
              <p:cNvGrpSpPr/>
              <p:nvPr/>
            </p:nvGrpSpPr>
            <p:grpSpPr>
              <a:xfrm>
                <a:off x="0" y="51367"/>
                <a:ext cx="10833203" cy="3338479"/>
                <a:chOff x="392779" y="1534241"/>
                <a:chExt cx="10833203" cy="3338479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3DD870F0-1E98-476A-9F76-9890EFB73135}"/>
                    </a:ext>
                  </a:extLst>
                </p:cNvPr>
                <p:cNvGrpSpPr/>
                <p:nvPr/>
              </p:nvGrpSpPr>
              <p:grpSpPr>
                <a:xfrm>
                  <a:off x="392779" y="1534241"/>
                  <a:ext cx="10833203" cy="3338479"/>
                  <a:chOff x="617692" y="3320686"/>
                  <a:chExt cx="10833203" cy="3338479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718B281B-864D-48AE-BD12-35943AC975B1}"/>
                      </a:ext>
                    </a:extLst>
                  </p:cNvPr>
                  <p:cNvGrpSpPr/>
                  <p:nvPr/>
                </p:nvGrpSpPr>
                <p:grpSpPr>
                  <a:xfrm>
                    <a:off x="617692" y="3320686"/>
                    <a:ext cx="10833203" cy="3338479"/>
                    <a:chOff x="617692" y="3320686"/>
                    <a:chExt cx="10833203" cy="3338479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6A71668E-21C4-4AA5-AB58-62DDD35DED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692" y="3320686"/>
                      <a:ext cx="10833203" cy="3338479"/>
                      <a:chOff x="617692" y="3320686"/>
                      <a:chExt cx="10833203" cy="3338479"/>
                    </a:xfrm>
                  </p:grpSpPr>
                  <p:grpSp>
                    <p:nvGrpSpPr>
                      <p:cNvPr id="64" name="Group 63">
                        <a:extLst>
                          <a:ext uri="{FF2B5EF4-FFF2-40B4-BE49-F238E27FC236}">
                            <a16:creationId xmlns:a16="http://schemas.microsoft.com/office/drawing/2014/main" id="{48AAF3E7-ABFC-4810-9380-FB49F012E3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7692" y="3320686"/>
                        <a:ext cx="10833203" cy="3338479"/>
                        <a:chOff x="617692" y="3320686"/>
                        <a:chExt cx="10833203" cy="3338479"/>
                      </a:xfrm>
                    </p:grpSpPr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5C8E8ADC-525B-405A-B7A8-DCA64E4FA9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7692" y="3320686"/>
                          <a:ext cx="10833203" cy="3338479"/>
                          <a:chOff x="617692" y="2069798"/>
                          <a:chExt cx="10833203" cy="3338479"/>
                        </a:xfrm>
                      </p:grpSpPr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190CD27A-6F95-4886-81E3-8939F1C87EE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7692" y="2069798"/>
                            <a:ext cx="10833203" cy="3338479"/>
                            <a:chOff x="424138" y="2942697"/>
                            <a:chExt cx="10833203" cy="3338479"/>
                          </a:xfrm>
                        </p:grpSpPr>
                        <p:grpSp>
                          <p:nvGrpSpPr>
                            <p:cNvPr id="51" name="Group 50">
                              <a:extLst>
                                <a:ext uri="{FF2B5EF4-FFF2-40B4-BE49-F238E27FC236}">
                                  <a16:creationId xmlns:a16="http://schemas.microsoft.com/office/drawing/2014/main" id="{86376CDF-FA1F-4D1B-8470-FEA9EB0A309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24138" y="2942697"/>
                              <a:ext cx="10641377" cy="3338479"/>
                              <a:chOff x="619446" y="3021270"/>
                              <a:chExt cx="10641377" cy="3338479"/>
                            </a:xfrm>
                          </p:grpSpPr>
                          <p:sp>
                            <p:nvSpPr>
                              <p:cNvPr id="40" name="TextBox 39">
                                <a:extLst>
                                  <a:ext uri="{FF2B5EF4-FFF2-40B4-BE49-F238E27FC236}">
                                    <a16:creationId xmlns:a16="http://schemas.microsoft.com/office/drawing/2014/main" id="{C3297CB4-4548-411F-8770-90688366592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277546" y="5710812"/>
                                <a:ext cx="758541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en-US" sz="2000" b="1" dirty="0">
                                    <a:solidFill>
                                      <a:srgbClr val="333333"/>
                                    </a:solidFill>
                                  </a:rPr>
                                  <a:t>pop()</a:t>
                                </a:r>
                              </a:p>
                            </p:txBody>
                          </p:sp>
                          <p:grpSp>
                            <p:nvGrpSpPr>
                              <p:cNvPr id="50" name="Group 49">
                                <a:extLst>
                                  <a:ext uri="{FF2B5EF4-FFF2-40B4-BE49-F238E27FC236}">
                                    <a16:creationId xmlns:a16="http://schemas.microsoft.com/office/drawing/2014/main" id="{7C5DE2F6-D46B-45D0-B250-F8B9783E245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19446" y="3021270"/>
                                <a:ext cx="10641377" cy="3338479"/>
                                <a:chOff x="121565" y="2371728"/>
                                <a:chExt cx="10641377" cy="3338479"/>
                              </a:xfrm>
                            </p:grpSpPr>
                            <p:sp>
                              <p:nvSpPr>
                                <p:cNvPr id="42" name="TextBox 41">
                                  <a:extLst>
                                    <a:ext uri="{FF2B5EF4-FFF2-40B4-BE49-F238E27FC236}">
                                      <a16:creationId xmlns:a16="http://schemas.microsoft.com/office/drawing/2014/main" id="{A61B5C94-904C-4CEA-9223-71D250F6F8E2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169975" y="2371728"/>
                                  <a:ext cx="862929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2400" b="1" dirty="0">
                                      <a:solidFill>
                                        <a:srgbClr val="44ACEC"/>
                                      </a:solidFill>
                                    </a:rPr>
                                    <a:t>Stack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49" name="Group 48">
                                  <a:extLst>
                                    <a:ext uri="{FF2B5EF4-FFF2-40B4-BE49-F238E27FC236}">
                                      <a16:creationId xmlns:a16="http://schemas.microsoft.com/office/drawing/2014/main" id="{CE0CF20B-2C4B-42B7-9734-F522EE113B0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21565" y="2828507"/>
                                  <a:ext cx="10641377" cy="2881700"/>
                                  <a:chOff x="121565" y="2828507"/>
                                  <a:chExt cx="10641377" cy="2881700"/>
                                </a:xfrm>
                              </p:grpSpPr>
                              <p:grpSp>
                                <p:nvGrpSpPr>
                                  <p:cNvPr id="46" name="Group 45">
                                    <a:extLst>
                                      <a:ext uri="{FF2B5EF4-FFF2-40B4-BE49-F238E27FC236}">
                                        <a16:creationId xmlns:a16="http://schemas.microsoft.com/office/drawing/2014/main" id="{3BE61ECF-4F03-4082-AD70-B6ED9EC0CEA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21565" y="2828507"/>
                                    <a:ext cx="10641377" cy="2881700"/>
                                    <a:chOff x="121565" y="2828507"/>
                                    <a:chExt cx="10641377" cy="2881700"/>
                                  </a:xfrm>
                                </p:grpSpPr>
                                <p:grpSp>
                                  <p:nvGrpSpPr>
                                    <p:cNvPr id="38" name="Group 37">
                                      <a:extLst>
                                        <a:ext uri="{FF2B5EF4-FFF2-40B4-BE49-F238E27FC236}">
                                          <a16:creationId xmlns:a16="http://schemas.microsoft.com/office/drawing/2014/main" id="{6F8F7B64-9320-4956-97CE-CA716875B829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1565" y="2828507"/>
                                      <a:ext cx="10641377" cy="2881700"/>
                                      <a:chOff x="121565" y="2828507"/>
                                      <a:chExt cx="10641377" cy="2881700"/>
                                    </a:xfrm>
                                  </p:grpSpPr>
                                  <p:grpSp>
                                    <p:nvGrpSpPr>
                                      <p:cNvPr id="30" name="Group 2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1D9D4CB1-A2A4-44F1-9E1C-952691969D4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21565" y="2828507"/>
                                        <a:ext cx="3389586" cy="2881700"/>
                                        <a:chOff x="911144" y="3352737"/>
                                        <a:chExt cx="3389586" cy="2881700"/>
                                      </a:xfrm>
                                    </p:grpSpPr>
                                    <p:pic>
                                      <p:nvPicPr>
                                        <p:cNvPr id="27" name="Picture 2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FCF969FA-1DB9-416F-9817-8F4F53BE9AC9}"/>
                                            </a:ext>
                                          </a:extLst>
                                        </p:cNvPr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2"/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911144" y="3352737"/>
                                          <a:ext cx="3389586" cy="2881700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  <p:sp>
                                      <p:nvSpPr>
                                        <p:cNvPr id="28" name="TextBox 2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C950F06C-D0CA-484E-9271-3EF131F43064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2236161" y="5569351"/>
                                          <a:ext cx="990977" cy="40011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2000" b="1" dirty="0">
                                              <a:solidFill>
                                                <a:srgbClr val="333333"/>
                                              </a:solidFill>
                                            </a:rPr>
                                            <a:t>push(1)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9" name="TextBox 2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3AD0CCF-18C8-49D0-863C-5DAFEC2CF59A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309753" y="5569351"/>
                                          <a:ext cx="990977" cy="40011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2000" b="1" dirty="0">
                                              <a:solidFill>
                                                <a:srgbClr val="333333"/>
                                              </a:solidFill>
                                            </a:rPr>
                                            <a:t>push(2)</a:t>
                                          </a:r>
                                        </a:p>
                                      </p:txBody>
                                    </p:sp>
                                  </p:grpSp>
                                  <p:pic>
                                    <p:nvPicPr>
                                      <p:cNvPr id="32" name="Picture 3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18222A8-0DE1-4DDC-8464-34988D231B9F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3559935" y="3175976"/>
                                        <a:ext cx="1226798" cy="190576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33" name="Picture 3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6C9916F-C8F4-4C86-AA1F-20A74C9D48A3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4736032" y="3181161"/>
                                        <a:ext cx="1226798" cy="190576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34" name="Picture 3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1A0F02C-FD63-4D27-A01B-06B7B7C70263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5919302" y="3198917"/>
                                        <a:ext cx="1226798" cy="190576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35" name="Picture 3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3577253-2865-4F5D-89E3-74EC7D62100A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102572" y="3207795"/>
                                        <a:ext cx="1226798" cy="190576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36" name="Picture 3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720033F-5927-464D-A210-10CEA0D2B630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8294854" y="3222753"/>
                                        <a:ext cx="1226798" cy="190576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37" name="Picture 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664FDE9-17C1-41AB-91FD-96DBC85D3845}"/>
                                          </a:ext>
                                        </a:extLst>
                                      </p:cNvPr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/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9536144" y="3225551"/>
                                        <a:ext cx="1226798" cy="1905762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sp>
                                  <p:nvSpPr>
                                    <p:cNvPr id="43" name="TextBox 42">
                                      <a:extLst>
                                        <a:ext uri="{FF2B5EF4-FFF2-40B4-BE49-F238E27FC236}">
                                          <a16:creationId xmlns:a16="http://schemas.microsoft.com/office/drawing/2014/main" id="{8115BD76-9D11-47F4-A687-CC3860EDBCE8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8538148" y="5045121"/>
                                      <a:ext cx="758541" cy="40011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sz="2000" b="1" dirty="0">
                                          <a:solidFill>
                                            <a:srgbClr val="333333"/>
                                          </a:solidFill>
                                        </a:rPr>
                                        <a:t>pop()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44" name="TextBox 43">
                                      <a:extLst>
                                        <a:ext uri="{FF2B5EF4-FFF2-40B4-BE49-F238E27FC236}">
                                          <a16:creationId xmlns:a16="http://schemas.microsoft.com/office/drawing/2014/main" id="{30FE1F47-C06A-4C0A-A93A-C9E3B159AFED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9776443" y="5049448"/>
                                      <a:ext cx="758541" cy="40011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sz="2000" b="1" dirty="0">
                                          <a:solidFill>
                                            <a:srgbClr val="333333"/>
                                          </a:solidFill>
                                        </a:rPr>
                                        <a:t>pop()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45" name="TextBox 44">
                                      <a:extLst>
                                        <a:ext uri="{FF2B5EF4-FFF2-40B4-BE49-F238E27FC236}">
                                          <a16:creationId xmlns:a16="http://schemas.microsoft.com/office/drawing/2014/main" id="{EAC83E11-D349-4A3E-A006-B8B799379D3F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352580" y="5045121"/>
                                      <a:ext cx="758541" cy="40011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sz="2000" b="1" dirty="0">
                                          <a:solidFill>
                                            <a:srgbClr val="333333"/>
                                          </a:solidFill>
                                        </a:rPr>
                                        <a:t>pop()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47" name="TextBox 46">
                                    <a:extLst>
                                      <a:ext uri="{FF2B5EF4-FFF2-40B4-BE49-F238E27FC236}">
                                        <a16:creationId xmlns:a16="http://schemas.microsoft.com/office/drawing/2014/main" id="{7B57EFCF-781F-40E3-B839-60B2243D540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4857529" y="5045121"/>
                                    <a:ext cx="990977" cy="40011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sz="2000" b="1" dirty="0">
                                        <a:solidFill>
                                          <a:srgbClr val="333333"/>
                                        </a:solidFill>
                                      </a:rPr>
                                      <a:t>push(3)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48" name="TextBox 47">
                                    <a:extLst>
                                      <a:ext uri="{FF2B5EF4-FFF2-40B4-BE49-F238E27FC236}">
                                        <a16:creationId xmlns:a16="http://schemas.microsoft.com/office/drawing/2014/main" id="{169EFB22-E142-462E-9D26-E99848BC107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31328" y="5045121"/>
                                    <a:ext cx="990977" cy="400110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sz="2000" b="1" dirty="0">
                                        <a:solidFill>
                                          <a:srgbClr val="333333"/>
                                        </a:solidFill>
                                      </a:rPr>
                                      <a:t>push(4)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02D58762-699C-4183-B841-0857DFE1F85D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4"/>
                            <a:srcRect l="23300" t="13987" r="10607" b="6109"/>
                            <a:stretch/>
                          </p:blipFill>
                          <p:spPr>
                            <a:xfrm>
                              <a:off x="4239213" y="3025304"/>
                              <a:ext cx="875178" cy="921043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6" name="Picture 55">
                              <a:extLst>
                                <a:ext uri="{FF2B5EF4-FFF2-40B4-BE49-F238E27FC236}">
                                  <a16:creationId xmlns:a16="http://schemas.microsoft.com/office/drawing/2014/main" id="{03EA6552-046D-478F-859E-8BEE99113E6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5"/>
                            <a:srcRect t="17134" b="6109"/>
                            <a:stretch/>
                          </p:blipFill>
                          <p:spPr>
                            <a:xfrm>
                              <a:off x="7476480" y="3107043"/>
                              <a:ext cx="1324160" cy="884769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58" name="Picture 57">
                              <a:extLst>
                                <a:ext uri="{FF2B5EF4-FFF2-40B4-BE49-F238E27FC236}">
                                  <a16:creationId xmlns:a16="http://schemas.microsoft.com/office/drawing/2014/main" id="{493ED10A-4067-4310-A566-D1E84B190513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5"/>
                            <a:srcRect t="20898" b="7393"/>
                            <a:stretch/>
                          </p:blipFill>
                          <p:spPr>
                            <a:xfrm>
                              <a:off x="8640674" y="3146403"/>
                              <a:ext cx="1324160" cy="826578"/>
                            </a:xfrm>
                            <a:prstGeom prst="rect">
                              <a:avLst/>
                            </a:prstGeom>
                          </p:spPr>
                        </p:pic>
                        <p:pic>
                          <p:nvPicPr>
                            <p:cNvPr id="60" name="Picture 59">
                              <a:extLst>
                                <a:ext uri="{FF2B5EF4-FFF2-40B4-BE49-F238E27FC236}">
                                  <a16:creationId xmlns:a16="http://schemas.microsoft.com/office/drawing/2014/main" id="{2AB68A95-9B5D-43A4-BFEF-55C4E022FE5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5"/>
                            <a:srcRect t="26715" b="6109"/>
                            <a:stretch/>
                          </p:blipFill>
                          <p:spPr>
                            <a:xfrm>
                              <a:off x="9933181" y="3225305"/>
                              <a:ext cx="1324160" cy="774325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sp>
                        <p:nvSpPr>
                          <p:cNvPr id="52" name="Rectangle: Rounded Corners 51">
                            <a:extLst>
                              <a:ext uri="{FF2B5EF4-FFF2-40B4-BE49-F238E27FC236}">
                                <a16:creationId xmlns:a16="http://schemas.microsoft.com/office/drawing/2014/main" id="{D2BD06A4-0A21-49FD-BF97-C4BB9126C1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299798" y="4253238"/>
                            <a:ext cx="669054" cy="330285"/>
                          </a:xfrm>
                          <a:prstGeom prst="roundRect">
                            <a:avLst/>
                          </a:prstGeom>
                          <a:solidFill>
                            <a:srgbClr val="6BB5FF"/>
                          </a:solidFill>
                          <a:ln>
                            <a:solidFill>
                              <a:srgbClr val="44ACEC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sz="2400" dirty="0">
                                <a:cs typeface="Arial" panose="020B0604020202020204" pitchFamily="34" charset="0"/>
                              </a:rPr>
                              <a:t>1</a:t>
                            </a:r>
                          </a:p>
                        </p:txBody>
                      </p:sp>
                    </p:grpSp>
                    <p:sp>
                      <p:nvSpPr>
                        <p:cNvPr id="63" name="Rectangle: Rounded Corners 62">
                          <a:extLst>
                            <a:ext uri="{FF2B5EF4-FFF2-40B4-BE49-F238E27FC236}">
                              <a16:creationId xmlns:a16="http://schemas.microsoft.com/office/drawing/2014/main" id="{784DFBC6-DFA6-43B6-AE81-BD103035DE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01979" y="4441712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p:txBody>
                    </p:sp>
                  </p:grpSp>
                  <p:sp>
                    <p:nvSpPr>
                      <p:cNvPr id="66" name="Rectangle: Rounded Corners 65">
                        <a:extLst>
                          <a:ext uri="{FF2B5EF4-FFF2-40B4-BE49-F238E27FC236}">
                            <a16:creationId xmlns:a16="http://schemas.microsoft.com/office/drawing/2014/main" id="{36B3FBD2-C566-4002-95C6-3F230B1927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74854" y="4631453"/>
                        <a:ext cx="669054" cy="330285"/>
                      </a:xfrm>
                      <a:prstGeom prst="roundRect">
                        <a:avLst/>
                      </a:prstGeom>
                      <a:solidFill>
                        <a:srgbClr val="6BB5FF"/>
                      </a:solidFill>
                      <a:ln>
                        <a:solidFill>
                          <a:srgbClr val="44ACE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cs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67" name="Rectangle: Rounded Corners 66">
                        <a:extLst>
                          <a:ext uri="{FF2B5EF4-FFF2-40B4-BE49-F238E27FC236}">
                            <a16:creationId xmlns:a16="http://schemas.microsoft.com/office/drawing/2014/main" id="{B01FD9C9-4F9A-4A5B-A56C-341F989510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65967" y="4631453"/>
                        <a:ext cx="669054" cy="330285"/>
                      </a:xfrm>
                      <a:prstGeom prst="roundRect">
                        <a:avLst/>
                      </a:prstGeom>
                      <a:solidFill>
                        <a:srgbClr val="6BB5FF"/>
                      </a:solidFill>
                      <a:ln>
                        <a:solidFill>
                          <a:srgbClr val="44ACE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cs typeface="Arial" panose="020B0604020202020204" pitchFamily="34" charset="0"/>
                          </a:rPr>
                          <a:t>4</a:t>
                        </a:r>
                      </a:p>
                    </p:txBody>
                  </p:sp>
                  <p:pic>
                    <p:nvPicPr>
                      <p:cNvPr id="69" name="Picture 68">
                        <a:extLst>
                          <a:ext uri="{FF2B5EF4-FFF2-40B4-BE49-F238E27FC236}">
                            <a16:creationId xmlns:a16="http://schemas.microsoft.com/office/drawing/2014/main" id="{64A6B68C-FDEB-4514-AC6A-734475F636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3315" y="3834682"/>
                        <a:ext cx="819264" cy="762106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2" name="Picture 71">
                      <a:extLst>
                        <a:ext uri="{FF2B5EF4-FFF2-40B4-BE49-F238E27FC236}">
                          <a16:creationId xmlns:a16="http://schemas.microsoft.com/office/drawing/2014/main" id="{21B7869E-64FD-425B-8F7B-2AE90D3A38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399572" y="3836483"/>
                      <a:ext cx="819264" cy="762106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4503CB67-7B4D-406B-B020-13B1091F92E2}"/>
                      </a:ext>
                    </a:extLst>
                  </p:cNvPr>
                  <p:cNvSpPr/>
                  <p:nvPr/>
                </p:nvSpPr>
                <p:spPr>
                  <a:xfrm>
                    <a:off x="6652550" y="5519919"/>
                    <a:ext cx="669054" cy="330285"/>
                  </a:xfrm>
                  <a:prstGeom prst="roundRect">
                    <a:avLst/>
                  </a:prstGeom>
                  <a:solidFill>
                    <a:srgbClr val="6BB5FF"/>
                  </a:solidFill>
                  <a:ln>
                    <a:solidFill>
                      <a:srgbClr val="44A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7" name="Rectangle: Rounded Corners 76">
                    <a:extLst>
                      <a:ext uri="{FF2B5EF4-FFF2-40B4-BE49-F238E27FC236}">
                        <a16:creationId xmlns:a16="http://schemas.microsoft.com/office/drawing/2014/main" id="{0DE879AF-078F-4FA6-9BF8-B6F3FBCFD810}"/>
                      </a:ext>
                    </a:extLst>
                  </p:cNvPr>
                  <p:cNvSpPr/>
                  <p:nvPr/>
                </p:nvSpPr>
                <p:spPr>
                  <a:xfrm>
                    <a:off x="7848707" y="5519919"/>
                    <a:ext cx="669054" cy="330285"/>
                  </a:xfrm>
                  <a:prstGeom prst="roundRect">
                    <a:avLst/>
                  </a:prstGeom>
                  <a:solidFill>
                    <a:srgbClr val="6BB5FF"/>
                  </a:solidFill>
                  <a:ln>
                    <a:solidFill>
                      <a:srgbClr val="44A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8" name="Rectangle: Rounded Corners 77">
                    <a:extLst>
                      <a:ext uri="{FF2B5EF4-FFF2-40B4-BE49-F238E27FC236}">
                        <a16:creationId xmlns:a16="http://schemas.microsoft.com/office/drawing/2014/main" id="{02CC34A2-A019-4EAC-A7E3-489EE7B18B11}"/>
                      </a:ext>
                    </a:extLst>
                  </p:cNvPr>
                  <p:cNvSpPr/>
                  <p:nvPr/>
                </p:nvSpPr>
                <p:spPr>
                  <a:xfrm>
                    <a:off x="9031977" y="5519919"/>
                    <a:ext cx="669054" cy="330285"/>
                  </a:xfrm>
                  <a:prstGeom prst="roundRect">
                    <a:avLst/>
                  </a:prstGeom>
                  <a:solidFill>
                    <a:srgbClr val="6BB5FF"/>
                  </a:solidFill>
                  <a:ln>
                    <a:solidFill>
                      <a:srgbClr val="44A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79" name="Rectangle: Rounded Corners 78">
                    <a:extLst>
                      <a:ext uri="{FF2B5EF4-FFF2-40B4-BE49-F238E27FC236}">
                        <a16:creationId xmlns:a16="http://schemas.microsoft.com/office/drawing/2014/main" id="{027759F2-19C7-47AC-BB35-081E808A301C}"/>
                      </a:ext>
                    </a:extLst>
                  </p:cNvPr>
                  <p:cNvSpPr/>
                  <p:nvPr/>
                </p:nvSpPr>
                <p:spPr>
                  <a:xfrm>
                    <a:off x="7847481" y="5158937"/>
                    <a:ext cx="669054" cy="330285"/>
                  </a:xfrm>
                  <a:prstGeom prst="roundRect">
                    <a:avLst/>
                  </a:prstGeom>
                  <a:solidFill>
                    <a:srgbClr val="6BB5FF"/>
                  </a:solidFill>
                  <a:ln>
                    <a:solidFill>
                      <a:srgbClr val="44A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80" name="Rectangle: Rounded Corners 79">
                    <a:extLst>
                      <a:ext uri="{FF2B5EF4-FFF2-40B4-BE49-F238E27FC236}">
                        <a16:creationId xmlns:a16="http://schemas.microsoft.com/office/drawing/2014/main" id="{22FD51F9-FDF9-4152-B473-47451E4A89B0}"/>
                      </a:ext>
                    </a:extLst>
                  </p:cNvPr>
                  <p:cNvSpPr/>
                  <p:nvPr/>
                </p:nvSpPr>
                <p:spPr>
                  <a:xfrm>
                    <a:off x="7834413" y="4400498"/>
                    <a:ext cx="669054" cy="330285"/>
                  </a:xfrm>
                  <a:prstGeom prst="roundRect">
                    <a:avLst/>
                  </a:prstGeom>
                  <a:solidFill>
                    <a:srgbClr val="6BB5FF"/>
                  </a:solidFill>
                  <a:ln>
                    <a:solidFill>
                      <a:srgbClr val="44A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1AB65B57-FA88-4BB4-84E7-F5A07581E69E}"/>
                      </a:ext>
                    </a:extLst>
                  </p:cNvPr>
                  <p:cNvSpPr/>
                  <p:nvPr/>
                </p:nvSpPr>
                <p:spPr>
                  <a:xfrm>
                    <a:off x="9031977" y="4411187"/>
                    <a:ext cx="669054" cy="330285"/>
                  </a:xfrm>
                  <a:prstGeom prst="roundRect">
                    <a:avLst/>
                  </a:prstGeom>
                  <a:solidFill>
                    <a:srgbClr val="6BB5FF"/>
                  </a:solidFill>
                  <a:ln>
                    <a:solidFill>
                      <a:srgbClr val="44A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82" name="Rectangle: Rounded Corners 81">
                    <a:extLst>
                      <a:ext uri="{FF2B5EF4-FFF2-40B4-BE49-F238E27FC236}">
                        <a16:creationId xmlns:a16="http://schemas.microsoft.com/office/drawing/2014/main" id="{A457F858-9450-4E17-804D-27580672402A}"/>
                      </a:ext>
                    </a:extLst>
                  </p:cNvPr>
                  <p:cNvSpPr/>
                  <p:nvPr/>
                </p:nvSpPr>
                <p:spPr>
                  <a:xfrm>
                    <a:off x="10288475" y="4434123"/>
                    <a:ext cx="669054" cy="330285"/>
                  </a:xfrm>
                  <a:prstGeom prst="roundRect">
                    <a:avLst/>
                  </a:prstGeom>
                  <a:solidFill>
                    <a:srgbClr val="6BB5FF"/>
                  </a:solidFill>
                  <a:ln>
                    <a:solidFill>
                      <a:srgbClr val="44ACE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6FCA8329-4077-454D-B950-0F8780B03EC4}"/>
                    </a:ext>
                  </a:extLst>
                </p:cNvPr>
                <p:cNvSpPr/>
                <p:nvPr/>
              </p:nvSpPr>
              <p:spPr>
                <a:xfrm>
                  <a:off x="5252477" y="3724965"/>
                  <a:ext cx="669054" cy="330285"/>
                </a:xfrm>
                <a:prstGeom prst="roundRect">
                  <a:avLst/>
                </a:prstGeom>
                <a:solidFill>
                  <a:srgbClr val="6BB5FF"/>
                </a:solidFill>
                <a:ln>
                  <a:solidFill>
                    <a:srgbClr val="44A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76" name="Rectangle: Rounded Corners 75">
                  <a:extLst>
                    <a:ext uri="{FF2B5EF4-FFF2-40B4-BE49-F238E27FC236}">
                      <a16:creationId xmlns:a16="http://schemas.microsoft.com/office/drawing/2014/main" id="{7B4DEF96-D917-4750-B058-FE0A15311C14}"/>
                    </a:ext>
                  </a:extLst>
                </p:cNvPr>
                <p:cNvSpPr/>
                <p:nvPr/>
              </p:nvSpPr>
              <p:spPr>
                <a:xfrm>
                  <a:off x="6439298" y="3355907"/>
                  <a:ext cx="669054" cy="330285"/>
                </a:xfrm>
                <a:prstGeom prst="roundRect">
                  <a:avLst/>
                </a:prstGeom>
                <a:solidFill>
                  <a:srgbClr val="6BB5FF"/>
                </a:solidFill>
                <a:ln>
                  <a:solidFill>
                    <a:srgbClr val="44ACE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cs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1DABF3F-9720-4ACA-9606-39F280B53356}"/>
              </a:ext>
            </a:extLst>
          </p:cNvPr>
          <p:cNvSpPr/>
          <p:nvPr/>
        </p:nvSpPr>
        <p:spPr>
          <a:xfrm>
            <a:off x="2477609" y="5455948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5EA5E71-3FFD-41AB-B8C1-4ACA254CC814}"/>
              </a:ext>
            </a:extLst>
          </p:cNvPr>
          <p:cNvSpPr/>
          <p:nvPr/>
        </p:nvSpPr>
        <p:spPr>
          <a:xfrm>
            <a:off x="3320026" y="5501531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79C80CC-7484-487D-BB91-1ED55F6C5A1A}"/>
              </a:ext>
            </a:extLst>
          </p:cNvPr>
          <p:cNvSpPr/>
          <p:nvPr/>
        </p:nvSpPr>
        <p:spPr>
          <a:xfrm>
            <a:off x="4942889" y="5501938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1959344-2369-4A4A-9151-6F5DC88EF14A}"/>
              </a:ext>
            </a:extLst>
          </p:cNvPr>
          <p:cNvSpPr/>
          <p:nvPr/>
        </p:nvSpPr>
        <p:spPr>
          <a:xfrm>
            <a:off x="5409066" y="5510309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3EC9AB2-B49D-446F-8EA5-F36AFE522E06}"/>
              </a:ext>
            </a:extLst>
          </p:cNvPr>
          <p:cNvSpPr/>
          <p:nvPr/>
        </p:nvSpPr>
        <p:spPr>
          <a:xfrm>
            <a:off x="7056109" y="5499428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970F826-2BB8-4D44-A277-C70FDEAA5BBC}"/>
              </a:ext>
            </a:extLst>
          </p:cNvPr>
          <p:cNvSpPr/>
          <p:nvPr/>
        </p:nvSpPr>
        <p:spPr>
          <a:xfrm>
            <a:off x="2376543" y="4453069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654EB73-FACB-4C7F-82C6-19461E916B94}"/>
              </a:ext>
            </a:extLst>
          </p:cNvPr>
          <p:cNvSpPr/>
          <p:nvPr/>
        </p:nvSpPr>
        <p:spPr>
          <a:xfrm>
            <a:off x="5023505" y="4444651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4AADA97-187C-47D9-B424-9A08EC0936DD}"/>
              </a:ext>
            </a:extLst>
          </p:cNvPr>
          <p:cNvSpPr/>
          <p:nvPr/>
        </p:nvSpPr>
        <p:spPr>
          <a:xfrm>
            <a:off x="7056110" y="4458174"/>
            <a:ext cx="60767" cy="318717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105D799-2FF7-4551-BC60-10B601C298CD}"/>
              </a:ext>
            </a:extLst>
          </p:cNvPr>
          <p:cNvSpPr/>
          <p:nvPr/>
        </p:nvSpPr>
        <p:spPr>
          <a:xfrm>
            <a:off x="5415897" y="4458175"/>
            <a:ext cx="161233" cy="323822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88A123F9-FC8C-4ECB-9410-AC43D0623D32}"/>
              </a:ext>
            </a:extLst>
          </p:cNvPr>
          <p:cNvSpPr/>
          <p:nvPr/>
        </p:nvSpPr>
        <p:spPr>
          <a:xfrm>
            <a:off x="10819429" y="4275441"/>
            <a:ext cx="162855" cy="365465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71F5329-45B1-49E7-A00F-084BB25E5618}"/>
              </a:ext>
            </a:extLst>
          </p:cNvPr>
          <p:cNvSpPr/>
          <p:nvPr/>
        </p:nvSpPr>
        <p:spPr>
          <a:xfrm>
            <a:off x="3645540" y="4314394"/>
            <a:ext cx="109715" cy="365465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5583DB5-B9E2-415C-9E41-81D8C98AC9BA}"/>
              </a:ext>
            </a:extLst>
          </p:cNvPr>
          <p:cNvSpPr/>
          <p:nvPr/>
        </p:nvSpPr>
        <p:spPr>
          <a:xfrm>
            <a:off x="10790106" y="4293503"/>
            <a:ext cx="144522" cy="357285"/>
          </a:xfrm>
          <a:prstGeom prst="rect">
            <a:avLst/>
          </a:prstGeom>
          <a:solidFill>
            <a:srgbClr val="F9FAFC"/>
          </a:solidFill>
          <a:ln>
            <a:solidFill>
              <a:srgbClr val="F9FA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86EC04-ABDA-424A-A1B1-24FEFEE51584}"/>
              </a:ext>
            </a:extLst>
          </p:cNvPr>
          <p:cNvGrpSpPr/>
          <p:nvPr/>
        </p:nvGrpSpPr>
        <p:grpSpPr>
          <a:xfrm>
            <a:off x="551377" y="347199"/>
            <a:ext cx="11089246" cy="5569506"/>
            <a:chOff x="0" y="-27059"/>
            <a:chExt cx="11089246" cy="55695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47B7A5-1D9C-44B8-A370-D51DE6F7E10B}"/>
                </a:ext>
              </a:extLst>
            </p:cNvPr>
            <p:cNvSpPr/>
            <p:nvPr/>
          </p:nvSpPr>
          <p:spPr>
            <a:xfrm>
              <a:off x="30046" y="-27059"/>
              <a:ext cx="11059200" cy="5536800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390B15-7A3F-4369-B5EE-8A8864C2F1B8}"/>
                </a:ext>
              </a:extLst>
            </p:cNvPr>
            <p:cNvGrpSpPr/>
            <p:nvPr/>
          </p:nvGrpSpPr>
          <p:grpSpPr>
            <a:xfrm>
              <a:off x="0" y="5347"/>
              <a:ext cx="11060315" cy="5537100"/>
              <a:chOff x="346530" y="2132659"/>
              <a:chExt cx="11060315" cy="5537100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2D0A6549-9C09-4BE7-862E-2EE55C736C17}"/>
                  </a:ext>
                </a:extLst>
              </p:cNvPr>
              <p:cNvSpPr/>
              <p:nvPr/>
            </p:nvSpPr>
            <p:spPr>
              <a:xfrm>
                <a:off x="4227511" y="5695395"/>
                <a:ext cx="537821" cy="315045"/>
              </a:xfrm>
              <a:prstGeom prst="roundRect">
                <a:avLst/>
              </a:prstGeom>
              <a:solidFill>
                <a:srgbClr val="6BB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3</a:t>
                </a:r>
              </a:p>
            </p:txBody>
          </p:sp>
          <p:sp>
            <p:nvSpPr>
              <p:cNvPr id="348" name="Rectangle: Rounded Corners 347">
                <a:extLst>
                  <a:ext uri="{FF2B5EF4-FFF2-40B4-BE49-F238E27FC236}">
                    <a16:creationId xmlns:a16="http://schemas.microsoft.com/office/drawing/2014/main" id="{40A66FF4-99B5-479B-AAC9-0AF583AFC63C}"/>
                  </a:ext>
                </a:extLst>
              </p:cNvPr>
              <p:cNvSpPr/>
              <p:nvPr/>
            </p:nvSpPr>
            <p:spPr>
              <a:xfrm>
                <a:off x="3646315" y="5703172"/>
                <a:ext cx="537821" cy="315045"/>
              </a:xfrm>
              <a:prstGeom prst="roundRect">
                <a:avLst/>
              </a:prstGeom>
              <a:solidFill>
                <a:srgbClr val="6BB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1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286AA66-9CD5-466B-B60A-E6CA32CD3FCD}"/>
                  </a:ext>
                </a:extLst>
              </p:cNvPr>
              <p:cNvGrpSpPr/>
              <p:nvPr/>
            </p:nvGrpSpPr>
            <p:grpSpPr>
              <a:xfrm>
                <a:off x="346530" y="2132659"/>
                <a:ext cx="11060315" cy="5537100"/>
                <a:chOff x="346530" y="2132659"/>
                <a:chExt cx="11060315" cy="5537100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E59D652-891A-4A72-A660-92B7D2A94735}"/>
                    </a:ext>
                  </a:extLst>
                </p:cNvPr>
                <p:cNvGrpSpPr/>
                <p:nvPr/>
              </p:nvGrpSpPr>
              <p:grpSpPr>
                <a:xfrm>
                  <a:off x="346530" y="2132659"/>
                  <a:ext cx="11060315" cy="5537100"/>
                  <a:chOff x="346530" y="2132659"/>
                  <a:chExt cx="11060315" cy="5537100"/>
                </a:xfrm>
              </p:grpSpPr>
              <p:sp>
                <p:nvSpPr>
                  <p:cNvPr id="334" name="Rectangle: Rounded Corners 333">
                    <a:extLst>
                      <a:ext uri="{FF2B5EF4-FFF2-40B4-BE49-F238E27FC236}">
                        <a16:creationId xmlns:a16="http://schemas.microsoft.com/office/drawing/2014/main" id="{43E48ECA-0B6D-4664-B869-A736EE9ABB4E}"/>
                      </a:ext>
                    </a:extLst>
                  </p:cNvPr>
                  <p:cNvSpPr/>
                  <p:nvPr/>
                </p:nvSpPr>
                <p:spPr>
                  <a:xfrm>
                    <a:off x="439081" y="5091037"/>
                    <a:ext cx="537821" cy="315045"/>
                  </a:xfrm>
                  <a:prstGeom prst="roundRect">
                    <a:avLst/>
                  </a:prstGeom>
                  <a:solidFill>
                    <a:srgbClr val="6BB5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4</a:t>
                    </a:r>
                  </a:p>
                </p:txBody>
              </p:sp>
              <p:pic>
                <p:nvPicPr>
                  <p:cNvPr id="335" name="Picture 334">
                    <a:extLst>
                      <a:ext uri="{FF2B5EF4-FFF2-40B4-BE49-F238E27FC236}">
                        <a16:creationId xmlns:a16="http://schemas.microsoft.com/office/drawing/2014/main" id="{B441B962-BAE8-4438-BB18-C6C8F3FD21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r="6946"/>
                  <a:stretch/>
                </p:blipFill>
                <p:spPr>
                  <a:xfrm flipV="1">
                    <a:off x="485160" y="5426676"/>
                    <a:ext cx="725102" cy="468729"/>
                  </a:xfrm>
                  <a:prstGeom prst="rect">
                    <a:avLst/>
                  </a:prstGeom>
                </p:spPr>
              </p:pic>
              <p:pic>
                <p:nvPicPr>
                  <p:cNvPr id="336" name="Picture 335">
                    <a:extLst>
                      <a:ext uri="{FF2B5EF4-FFF2-40B4-BE49-F238E27FC236}">
                        <a16:creationId xmlns:a16="http://schemas.microsoft.com/office/drawing/2014/main" id="{2B091AD8-DE63-46E4-9B96-D355B5B62E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7944"/>
                  <a:stretch/>
                </p:blipFill>
                <p:spPr>
                  <a:xfrm rot="5400000" flipH="1">
                    <a:off x="2823905" y="5189124"/>
                    <a:ext cx="685505" cy="778553"/>
                  </a:xfrm>
                  <a:prstGeom prst="rect">
                    <a:avLst/>
                  </a:prstGeom>
                </p:spPr>
              </p:pic>
              <p:pic>
                <p:nvPicPr>
                  <p:cNvPr id="337" name="Picture 336">
                    <a:extLst>
                      <a:ext uri="{FF2B5EF4-FFF2-40B4-BE49-F238E27FC236}">
                        <a16:creationId xmlns:a16="http://schemas.microsoft.com/office/drawing/2014/main" id="{DF02A9A2-6DAA-439E-A40F-7887995E15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17944"/>
                  <a:stretch/>
                </p:blipFill>
                <p:spPr>
                  <a:xfrm rot="5400000" flipH="1">
                    <a:off x="2840741" y="6256599"/>
                    <a:ext cx="685505" cy="778553"/>
                  </a:xfrm>
                  <a:prstGeom prst="rect">
                    <a:avLst/>
                  </a:prstGeom>
                </p:spPr>
              </p:pic>
              <p:pic>
                <p:nvPicPr>
                  <p:cNvPr id="338" name="Picture 337">
                    <a:extLst>
                      <a:ext uri="{FF2B5EF4-FFF2-40B4-BE49-F238E27FC236}">
                        <a16:creationId xmlns:a16="http://schemas.microsoft.com/office/drawing/2014/main" id="{FCFA1B32-24AE-4BD4-8236-DFD94D61DC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r="6946"/>
                  <a:stretch/>
                </p:blipFill>
                <p:spPr>
                  <a:xfrm flipV="1">
                    <a:off x="366863" y="6543366"/>
                    <a:ext cx="802491" cy="537252"/>
                  </a:xfrm>
                  <a:prstGeom prst="rect">
                    <a:avLst/>
                  </a:prstGeom>
                </p:spPr>
              </p:pic>
              <p:sp>
                <p:nvSpPr>
                  <p:cNvPr id="339" name="Rectangle: Rounded Corners 338">
                    <a:extLst>
                      <a:ext uri="{FF2B5EF4-FFF2-40B4-BE49-F238E27FC236}">
                        <a16:creationId xmlns:a16="http://schemas.microsoft.com/office/drawing/2014/main" id="{23E1CB53-C921-4C14-B57E-B5F4B3777ABF}"/>
                      </a:ext>
                    </a:extLst>
                  </p:cNvPr>
                  <p:cNvSpPr/>
                  <p:nvPr/>
                </p:nvSpPr>
                <p:spPr>
                  <a:xfrm>
                    <a:off x="346530" y="6238246"/>
                    <a:ext cx="537821" cy="315045"/>
                  </a:xfrm>
                  <a:prstGeom prst="roundRect">
                    <a:avLst/>
                  </a:prstGeom>
                  <a:solidFill>
                    <a:srgbClr val="6BB5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1</a:t>
                    </a:r>
                  </a:p>
                </p:txBody>
              </p:sp>
              <p:sp>
                <p:nvSpPr>
                  <p:cNvPr id="340" name="TextBox 339">
                    <a:extLst>
                      <a:ext uri="{FF2B5EF4-FFF2-40B4-BE49-F238E27FC236}">
                        <a16:creationId xmlns:a16="http://schemas.microsoft.com/office/drawing/2014/main" id="{6F59BBA7-BA5E-4F57-9120-13AEA49C5C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68472" y="5454618"/>
                    <a:ext cx="283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DDCD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C0F198CF-682D-426A-8E83-24A23B21E511}"/>
                      </a:ext>
                    </a:extLst>
                  </p:cNvPr>
                  <p:cNvSpPr txBox="1"/>
                  <p:nvPr/>
                </p:nvSpPr>
                <p:spPr>
                  <a:xfrm>
                    <a:off x="697223" y="5410929"/>
                    <a:ext cx="204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DDCD"/>
                        </a:solidFill>
                      </a:rPr>
                      <a:t>3</a:t>
                    </a:r>
                  </a:p>
                </p:txBody>
              </p:sp>
              <p:pic>
                <p:nvPicPr>
                  <p:cNvPr id="342" name="Picture 341">
                    <a:extLst>
                      <a:ext uri="{FF2B5EF4-FFF2-40B4-BE49-F238E27FC236}">
                        <a16:creationId xmlns:a16="http://schemas.microsoft.com/office/drawing/2014/main" id="{CDDDAD59-C7E9-4190-927C-D5D05B7D46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t="15694" r="6946"/>
                  <a:stretch/>
                </p:blipFill>
                <p:spPr>
                  <a:xfrm>
                    <a:off x="407111" y="5832029"/>
                    <a:ext cx="813060" cy="395168"/>
                  </a:xfrm>
                  <a:prstGeom prst="rect">
                    <a:avLst/>
                  </a:prstGeom>
                </p:spPr>
              </p:pic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82A1040C-44C0-4D8A-9222-5F270E06E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5894" y="6564340"/>
                    <a:ext cx="283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DDCD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F6991B7A-5DF1-4F4F-A95E-7B02143A826B}"/>
                      </a:ext>
                    </a:extLst>
                  </p:cNvPr>
                  <p:cNvSpPr txBox="1"/>
                  <p:nvPr/>
                </p:nvSpPr>
                <p:spPr>
                  <a:xfrm>
                    <a:off x="2915877" y="6459319"/>
                    <a:ext cx="283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DDCD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345" name="TextBox 344">
                    <a:extLst>
                      <a:ext uri="{FF2B5EF4-FFF2-40B4-BE49-F238E27FC236}">
                        <a16:creationId xmlns:a16="http://schemas.microsoft.com/office/drawing/2014/main" id="{BF307F5B-DAD5-4AE9-BFA5-A8E0B0685F86}"/>
                      </a:ext>
                    </a:extLst>
                  </p:cNvPr>
                  <p:cNvSpPr txBox="1"/>
                  <p:nvPr/>
                </p:nvSpPr>
                <p:spPr>
                  <a:xfrm>
                    <a:off x="690198" y="5899791"/>
                    <a:ext cx="283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DDCD"/>
                        </a:solidFill>
                      </a:rPr>
                      <a:t>5</a:t>
                    </a:r>
                  </a:p>
                </p:txBody>
              </p: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BA987C03-747E-4BD1-9D94-0FF97487AA90}"/>
                      </a:ext>
                    </a:extLst>
                  </p:cNvPr>
                  <p:cNvGrpSpPr/>
                  <p:nvPr/>
                </p:nvGrpSpPr>
                <p:grpSpPr>
                  <a:xfrm>
                    <a:off x="363837" y="2132659"/>
                    <a:ext cx="11043008" cy="5537100"/>
                    <a:chOff x="363837" y="2132659"/>
                    <a:chExt cx="11043008" cy="5537100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DE019CC8-9A61-4CD6-B500-A72164C9DD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3837" y="2132659"/>
                      <a:ext cx="11043008" cy="5537100"/>
                      <a:chOff x="363837" y="2132659"/>
                      <a:chExt cx="11043008" cy="5537100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41AD17BD-F8AB-49D2-9352-20C63F85BA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3837" y="2132659"/>
                        <a:ext cx="11043008" cy="5537100"/>
                        <a:chOff x="363837" y="2132659"/>
                        <a:chExt cx="11043008" cy="5537100"/>
                      </a:xfrm>
                    </p:grpSpPr>
                    <p:grpSp>
                      <p:nvGrpSpPr>
                        <p:cNvPr id="5" name="Group 4">
                          <a:extLst>
                            <a:ext uri="{FF2B5EF4-FFF2-40B4-BE49-F238E27FC236}">
                              <a16:creationId xmlns:a16="http://schemas.microsoft.com/office/drawing/2014/main" id="{161CEC27-F77D-40C2-B5D5-7D295C5B30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3837" y="2132659"/>
                          <a:ext cx="11043008" cy="2855440"/>
                          <a:chOff x="479339" y="3446233"/>
                          <a:chExt cx="11043008" cy="2855440"/>
                        </a:xfrm>
                      </p:grpSpPr>
                      <p:grpSp>
                        <p:nvGrpSpPr>
                          <p:cNvPr id="4" name="Group 3">
                            <a:extLst>
                              <a:ext uri="{FF2B5EF4-FFF2-40B4-BE49-F238E27FC236}">
                                <a16:creationId xmlns:a16="http://schemas.microsoft.com/office/drawing/2014/main" id="{FE434B8B-E455-49D1-816A-BCB109A726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79339" y="3446233"/>
                            <a:ext cx="11043008" cy="2855440"/>
                            <a:chOff x="479339" y="3446233"/>
                            <a:chExt cx="11043008" cy="2855440"/>
                          </a:xfrm>
                        </p:grpSpPr>
                        <p:grpSp>
                          <p:nvGrpSpPr>
                            <p:cNvPr id="2" name="Group 1">
                              <a:extLst>
                                <a:ext uri="{FF2B5EF4-FFF2-40B4-BE49-F238E27FC236}">
                                  <a16:creationId xmlns:a16="http://schemas.microsoft.com/office/drawing/2014/main" id="{8054C804-EF24-4FFC-9044-CDBE41740215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79339" y="3446233"/>
                              <a:ext cx="11043008" cy="2855440"/>
                              <a:chOff x="479339" y="3446233"/>
                              <a:chExt cx="11043008" cy="2855440"/>
                            </a:xfrm>
                          </p:grpSpPr>
                          <p:grpSp>
                            <p:nvGrpSpPr>
                              <p:cNvPr id="215" name="Group 214">
                                <a:extLst>
                                  <a:ext uri="{FF2B5EF4-FFF2-40B4-BE49-F238E27FC236}">
                                    <a16:creationId xmlns:a16="http://schemas.microsoft.com/office/drawing/2014/main" id="{240294DA-21F3-43AD-A506-E09EEDBBDDE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79339" y="3446233"/>
                                <a:ext cx="11043008" cy="2855440"/>
                                <a:chOff x="479339" y="3446233"/>
                                <a:chExt cx="11043008" cy="2855440"/>
                              </a:xfrm>
                            </p:grpSpPr>
                            <p:grpSp>
                              <p:nvGrpSpPr>
                                <p:cNvPr id="213" name="Group 212">
                                  <a:extLst>
                                    <a:ext uri="{FF2B5EF4-FFF2-40B4-BE49-F238E27FC236}">
                                      <a16:creationId xmlns:a16="http://schemas.microsoft.com/office/drawing/2014/main" id="{360AF2B0-4B1E-4E89-A4B0-4425ACAAA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79339" y="3446233"/>
                                  <a:ext cx="11043008" cy="2855440"/>
                                  <a:chOff x="479339" y="3446233"/>
                                  <a:chExt cx="11043008" cy="2855440"/>
                                </a:xfrm>
                              </p:grpSpPr>
                              <p:grpSp>
                                <p:nvGrpSpPr>
                                  <p:cNvPr id="207" name="Group 206">
                                    <a:extLst>
                                      <a:ext uri="{FF2B5EF4-FFF2-40B4-BE49-F238E27FC236}">
                                        <a16:creationId xmlns:a16="http://schemas.microsoft.com/office/drawing/2014/main" id="{4B9ADC20-C3EF-4551-9108-E6B63CA9E4F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79339" y="3446233"/>
                                    <a:ext cx="11043008" cy="2855440"/>
                                    <a:chOff x="479339" y="3446233"/>
                                    <a:chExt cx="11043008" cy="2855440"/>
                                  </a:xfrm>
                                </p:grpSpPr>
                                <p:grpSp>
                                  <p:nvGrpSpPr>
                                    <p:cNvPr id="202" name="Group 201">
                                      <a:extLst>
                                        <a:ext uri="{FF2B5EF4-FFF2-40B4-BE49-F238E27FC236}">
                                          <a16:creationId xmlns:a16="http://schemas.microsoft.com/office/drawing/2014/main" id="{3FF545E4-66CC-45B5-A3DA-38887E35F962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479339" y="3446233"/>
                                      <a:ext cx="11043008" cy="2855440"/>
                                      <a:chOff x="479339" y="3446233"/>
                                      <a:chExt cx="11043008" cy="2855440"/>
                                    </a:xfrm>
                                  </p:grpSpPr>
                                  <p:grpSp>
                                    <p:nvGrpSpPr>
                                      <p:cNvPr id="200" name="Group 19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E3D7603-7533-4666-ADD7-EF0BAD34067C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79339" y="3446233"/>
                                        <a:ext cx="11043008" cy="2855440"/>
                                        <a:chOff x="479339" y="3446233"/>
                                        <a:chExt cx="11043008" cy="2855440"/>
                                      </a:xfrm>
                                    </p:grpSpPr>
                                    <p:grpSp>
                                      <p:nvGrpSpPr>
                                        <p:cNvPr id="197" name="Group 19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8129C3F-427E-4A55-A81E-BE68F026247E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479339" y="3446233"/>
                                          <a:ext cx="11043008" cy="2855440"/>
                                          <a:chOff x="479339" y="3446233"/>
                                          <a:chExt cx="11043008" cy="2855440"/>
                                        </a:xfrm>
                                      </p:grpSpPr>
                                      <p:grpSp>
                                        <p:nvGrpSpPr>
                                          <p:cNvPr id="193" name="Group 19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58D3F64-BDBB-44EB-810F-2124D10F85DF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479339" y="3446233"/>
                                            <a:ext cx="11043008" cy="2855440"/>
                                            <a:chOff x="479339" y="3446233"/>
                                            <a:chExt cx="11043008" cy="2855440"/>
                                          </a:xfrm>
                                        </p:grpSpPr>
                                        <p:grpSp>
                                          <p:nvGrpSpPr>
                                            <p:cNvPr id="190" name="Group 1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E4B3FF52-1B7B-43AF-8B3F-2BE805367EFC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479339" y="3446233"/>
                                              <a:ext cx="11043008" cy="2855440"/>
                                              <a:chOff x="479339" y="3446233"/>
                                              <a:chExt cx="11043008" cy="2855440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188" name="Group 18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1D53F49-81DC-4914-9313-A08967C6B62C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479339" y="3446233"/>
                                                <a:ext cx="11043008" cy="2855440"/>
                                                <a:chOff x="479339" y="3446233"/>
                                                <a:chExt cx="11043008" cy="2855440"/>
                                              </a:xfrm>
                                            </p:grpSpPr>
                                            <p:pic>
                                              <p:nvPicPr>
                                                <p:cNvPr id="117" name="Picture 11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B0A2E47-1DB9-49FB-9B29-21F5BBD49D2C}"/>
                                                    </a:ext>
                                                  </a:extLst>
                                                </p:cNvPr>
                                                <p:cNvPicPr>
                                                  <a:picLocks noChangeAspect="1"/>
                                                </p:cNvPicPr>
                                                <p:nvPr/>
                                              </p:nvPicPr>
                                              <p:blipFill rotWithShape="1">
                                                <a:blip r:embed="rId7"/>
                                                <a:srcRect l="17944"/>
                                                <a:stretch/>
                                              </p:blipFill>
                                              <p:spPr>
                                                <a:xfrm rot="5400000" flipH="1">
                                                  <a:off x="7626032" y="3938061"/>
                                                  <a:ext cx="596131" cy="778553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</p:pic>
                                            <p:sp>
                                              <p:nvSpPr>
                                                <p:cNvPr id="167" name="Rectangle: Rounded Corners 16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A9B3B438-A510-457A-A8A4-122F74A24393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7823256" y="3747124"/>
                                                  <a:ext cx="537821" cy="31504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6BB5FF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sz="2800" dirty="0"/>
                                                    <a:t>2</a:t>
                                                  </a:r>
                                                </a:p>
                                              </p:txBody>
                                            </p:sp>
                                            <p:grpSp>
                                              <p:nvGrpSpPr>
                                                <p:cNvPr id="187" name="Group 18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40830FDE-1360-4CDB-A5BE-971F9F386036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479339" y="3446233"/>
                                                  <a:ext cx="11043008" cy="2855440"/>
                                                  <a:chOff x="519106" y="3482839"/>
                                                  <a:chExt cx="11043008" cy="2855440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68" name="Group 16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2654C59-46EB-4794-953E-6BE3CD0EC74A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519106" y="3482839"/>
                                                    <a:ext cx="7279937" cy="2855440"/>
                                                    <a:chOff x="519106" y="3482839"/>
                                                    <a:chExt cx="7279937" cy="2855440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64" name="Group 163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C9510806-0AB3-42B9-AB5A-0AAB57C54610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519106" y="3482839"/>
                                                      <a:ext cx="7279937" cy="2855440"/>
                                                      <a:chOff x="519106" y="3482839"/>
                                                      <a:chExt cx="7279937" cy="2855440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160" name="Group 15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B097323-B6E6-47DA-824F-9CA44F7AE4E0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519106" y="3482839"/>
                                                        <a:ext cx="7279937" cy="2855440"/>
                                                        <a:chOff x="203018" y="3563371"/>
                                                        <a:chExt cx="7279937" cy="2855440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47" name="Group 14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A660EA79-6A7B-4CE3-8406-EA4D8EDB969F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203018" y="3563371"/>
                                                          <a:ext cx="7279937" cy="2855440"/>
                                                          <a:chOff x="203018" y="3563371"/>
                                                          <a:chExt cx="7279937" cy="2855440"/>
                                                        </a:xfrm>
                                                      </p:grpSpPr>
                                                      <p:sp>
                                                        <p:nvSpPr>
                                                          <p:cNvPr id="138" name="TextBox 137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F4005342-B5AC-41B9-8995-95E5FFED21A8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107104" y="6018701"/>
                                                            <a:ext cx="1285929" cy="400110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non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r>
                                                              <a:rPr lang="en-US" sz="2000" b="1" dirty="0">
                                                                <a:solidFill>
                                                                  <a:srgbClr val="333333"/>
                                                                </a:solidFill>
                                                              </a:rPr>
                                                              <a:t>dequeue()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grpSp>
                                                        <p:nvGrpSpPr>
                                                          <p:cNvPr id="146" name="Group 145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B6A1B2FC-16B2-434B-94DD-4F8323470CEF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203018" y="3563371"/>
                                                            <a:ext cx="7279937" cy="2845236"/>
                                                            <a:chOff x="239550" y="3552889"/>
                                                            <a:chExt cx="7279937" cy="2845236"/>
                                                          </a:xfrm>
                                                        </p:grpSpPr>
                                                        <p:sp>
                                                          <p:nvSpPr>
                                                            <p:cNvPr id="127" name="Rectangle: Rounded Corners 12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C0F18A5C-89CE-4BD3-9C7D-23290319FE5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914558" y="5403588"/>
                                                              <a:ext cx="1640212" cy="420061"/>
                                                            </a:xfrm>
                                                            <a:prstGeom prst="round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31750">
                                                              <a:solidFill>
                                                                <a:srgbClr val="00DDCD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28" name="TextBox 127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458AD09-6FF5-47CC-94C4-BAA81A9C526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847656" y="5056168"/>
                                                              <a:ext cx="463414" cy="265873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44ACEC"/>
                                                                  </a:solidFill>
                                                                </a:rPr>
                                                                <a:t>back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29" name="TextBox 12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5F3808DA-4124-4721-AFA9-9DCEE83D2409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893032" y="5064015"/>
                                                              <a:ext cx="486696" cy="265873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44ACEC"/>
                                                                  </a:solidFill>
                                                                </a:rPr>
                                                                <a:t>front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30" name="Rectangle: Rounded Corners 129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350E0C35-B11F-4932-9DE3-8592329E064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437175" y="5450818"/>
                                                              <a:ext cx="1640212" cy="420061"/>
                                                            </a:xfrm>
                                                            <a:prstGeom prst="round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31750">
                                                              <a:solidFill>
                                                                <a:srgbClr val="00DDCD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31" name="TextBox 130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67B16921-3970-4AFB-AE1C-706DB226E0E9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370273" y="5103398"/>
                                                              <a:ext cx="463414" cy="265873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44ACEC"/>
                                                                  </a:solidFill>
                                                                </a:rPr>
                                                                <a:t>back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33" name="Rectangle: Rounded Corners 132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51AC17C-3310-47E4-885A-C06F6D10A2B2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879275" y="5448487"/>
                                                              <a:ext cx="1640212" cy="420061"/>
                                                            </a:xfrm>
                                                            <a:prstGeom prst="round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31750">
                                                              <a:solidFill>
                                                                <a:srgbClr val="00DDCD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34" name="TextBox 133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A103396-1403-4572-A495-DDD69E22C78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812373" y="5101067"/>
                                                              <a:ext cx="463414" cy="265873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44ACEC"/>
                                                                  </a:solidFill>
                                                                </a:rPr>
                                                                <a:t>back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35" name="TextBox 134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46F43E5A-F9C6-443B-9F5D-A38196B01B24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830097" y="5094119"/>
                                                              <a:ext cx="486696" cy="265873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44ACEC"/>
                                                                  </a:solidFill>
                                                                </a:rPr>
                                                                <a:t>front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grpSp>
                                                          <p:nvGrpSpPr>
                                                            <p:cNvPr id="137" name="Group 136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ECDF7D1C-3A45-40FE-AB13-007130AE507A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239550" y="3552889"/>
                                                              <a:ext cx="7236428" cy="2845236"/>
                                                              <a:chOff x="239550" y="3552889"/>
                                                              <a:chExt cx="7236428" cy="2845236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26" name="Group 125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880A0E13-39A7-414C-9524-CB36331348EE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239550" y="3552889"/>
                                                                <a:ext cx="7236428" cy="2804432"/>
                                                                <a:chOff x="239550" y="3552889"/>
                                                                <a:chExt cx="7236428" cy="2804432"/>
                                                              </a:xfrm>
                                                            </p:grpSpPr>
                                                            <p:sp>
                                                              <p:nvSpPr>
                                                                <p:cNvPr id="41" name="TextBox 40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0D8D490E-347C-4CDF-9D94-6540F2A1422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 txBox="1"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5007484" y="3552889"/>
                                                                  <a:ext cx="1037463" cy="461665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noFill/>
                                                              </p:spPr>
                                                              <p:txBody>
                                                                <a:bodyPr wrap="none" rtlCol="0">
                                                                  <a:spAutoFit/>
                                                                </a:bodyPr>
                                                                <a:lstStyle/>
                                                                <a:p>
                                                                  <a:r>
                                                                    <a:rPr lang="en-US" sz="2400" b="1" dirty="0">
                                                                      <a:solidFill>
                                                                        <a:srgbClr val="44ACEC"/>
                                                                      </a:solidFill>
                                                                    </a:rPr>
                                                                    <a:t>Queue</a:t>
                                                                  </a:r>
                                                                </a:p>
                                                              </p:txBody>
                                                            </p:sp>
                                                            <p:grpSp>
                                                              <p:nvGrpSpPr>
                                                                <p:cNvPr id="125" name="Group 124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6A30CAFE-E30A-4FE0-B6E1-654E28C221DF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239550" y="3892384"/>
                                                                  <a:ext cx="7236428" cy="2464937"/>
                                                                  <a:chOff x="239550" y="3892384"/>
                                                                  <a:chExt cx="7236428" cy="2464937"/>
                                                                </a:xfrm>
                                                              </p:grpSpPr>
                                                              <p:sp>
                                                                <p:nvSpPr>
                                                                  <p:cNvPr id="116" name="Rectangle: Rounded Corners 115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F402885B-F958-44B9-8F6C-E7791800D5F5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5835766" y="4402748"/>
                                                                    <a:ext cx="1640212" cy="420061"/>
                                                                  </a:xfrm>
                                                                  <a:prstGeom prst="roundRect">
                                                                    <a:avLst/>
                                                                  </a:prstGeom>
                                                                  <a:noFill/>
                                                                  <a:ln w="31750">
                                                                    <a:solidFill>
                                                                      <a:srgbClr val="00DDCD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120" name="Rectangle: Rounded Corners 11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BFDB1403-8F94-4E66-B9AF-FBF3707B18E7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6275620" y="4438658"/>
                                                                    <a:ext cx="537821" cy="315045"/>
                                                                  </a:xfrm>
                                                                  <a:prstGeom prst="round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rgbClr val="6BB5FF"/>
                                                                  </a:solidFill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r>
                                                                      <a:rPr lang="en-US" sz="2800" dirty="0"/>
                                                                      <a:t>1</a:t>
                                                                    </a:r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grpSp>
                                                                <p:nvGrpSpPr>
                                                                  <p:cNvPr id="123" name="Group 122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8DA9FD17-FCAB-443E-8D9A-FEE0C39B2A21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239550" y="3892384"/>
                                                                    <a:ext cx="7169995" cy="2464937"/>
                                                                    <a:chOff x="239550" y="3892384"/>
                                                                    <a:chExt cx="7169995" cy="2464937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112" name="Group 111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97FBBDC8-595F-4386-9CBE-DD08B46BCA9D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239550" y="3892384"/>
                                                                      <a:ext cx="4835868" cy="2464937"/>
                                                                      <a:chOff x="394904" y="3830540"/>
                                                                      <a:chExt cx="4835868" cy="2464937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105" name="Group 104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4E980E08-A6A3-463E-8355-72D2CB0CB183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394904" y="3830540"/>
                                                                        <a:ext cx="2277176" cy="2464937"/>
                                                                        <a:chOff x="394904" y="3830540"/>
                                                                        <a:chExt cx="2277176" cy="2464937"/>
                                                                      </a:xfrm>
                                                                    </p:grpSpPr>
                                                                    <p:sp>
                                                                      <p:nvSpPr>
                                                                        <p:cNvPr id="90" name="Rectangle: Rounded Corners 89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5FF4278C-4135-4EE3-88B0-F24132817015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1102091" y="4340837"/>
                                                                          <a:ext cx="1569989" cy="420061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  <a:ln w="31750">
                                                                          <a:solidFill>
                                                                            <a:srgbClr val="00DDCD"/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endParaRPr lang="en-US"/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98" name="TextBox 97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0AB4DB3F-D13C-4D14-BD61-A62C67C9C967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080261" y="4008934"/>
                                                                          <a:ext cx="486696" cy="265873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non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en-US" sz="2000" dirty="0">
                                                                              <a:solidFill>
                                                                                <a:srgbClr val="44ACEC"/>
                                                                              </a:solidFill>
                                                                            </a:rPr>
                                                                            <a:t>front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99" name="TextBox 98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B476F614-4877-4283-B811-BE482D87E8E4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1068068" y="4021134"/>
                                                                          <a:ext cx="463414" cy="265873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non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en-US" sz="2000" dirty="0">
                                                                              <a:solidFill>
                                                                                <a:srgbClr val="44ACEC"/>
                                                                              </a:solidFill>
                                                                            </a:rPr>
                                                                            <a:t>back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sp>
                                                                      <p:nvSpPr>
                                                                        <p:cNvPr id="100" name="Rectangle: Rounded Corners 99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D0E361CB-AE0D-4098-9D59-F956E17F4EB8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394904" y="3830540"/>
                                                                          <a:ext cx="537821" cy="315045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solidFill>
                                                                          <a:srgbClr val="6BB5FF"/>
                                                                        </a:solidFill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en-US" sz="2800" dirty="0"/>
                                                                            <a:t>1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pic>
                                                                      <p:nvPicPr>
                                                                        <p:cNvPr id="101" name="Picture 100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01447F4D-D795-49C3-833D-943382F17B55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PicPr>
                                                                          <a:picLocks noChangeAspect="1"/>
                                                                        </p:cNvPicPr>
                                                                        <p:nvPr/>
                                                                      </p:nvPicPr>
                                                                      <p:blipFill rotWithShape="1">
                                                                        <a:blip r:embed="rId7"/>
                                                                        <a:srcRect r="6946"/>
                                                                        <a:stretch/>
                                                                      </p:blipFill>
                                                                      <p:spPr>
                                                                        <a:xfrm flipV="1">
                                                                          <a:off x="442941" y="4157303"/>
                                                                          <a:ext cx="693613" cy="592944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</p:pic>
                                                                    <p:sp>
                                                                      <p:nvSpPr>
                                                                        <p:cNvPr id="102" name="TextBox 101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76345205-0BEB-42F3-A192-99487EC4A314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 txBox="1"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1129890" y="5895367"/>
                                                                          <a:ext cx="1415772" cy="400110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noFill/>
                                                                      </p:spPr>
                                                                      <p:txBody>
                                                                        <a:bodyPr wrap="none" rtlCol="0">
                                                                          <a:spAutoFit/>
                                                                        </a:bodyPr>
                                                                        <a:lstStyle/>
                                                                        <a:p>
                                                                          <a:r>
                                                                            <a:rPr lang="en-US" sz="2000" b="1" dirty="0">
                                                                              <a:solidFill>
                                                                                <a:srgbClr val="333333"/>
                                                                              </a:solidFill>
                                                                            </a:rPr>
                                                                            <a:t>enqueue(1)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106" name="Rectangle: Rounded Corners 105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2AA759D6-4F78-4298-9ECA-8F7D3AAAB2B3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3590560" y="4332554"/>
                                                                        <a:ext cx="1640212" cy="420061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noFill/>
                                                                      <a:ln w="31750">
                                                                        <a:solidFill>
                                                                          <a:srgbClr val="00DDCD"/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endParaRPr lang="en-US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111" name="Rectangle: Rounded Corners 110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396A7515-D6E8-45CC-929C-913BDDE2E3DA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4633855" y="4378115"/>
                                                                        <a:ext cx="537821" cy="315045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6BB5FF"/>
                                                                      </a:solidFill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en-US" sz="2800" dirty="0"/>
                                                                          <a:t>1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pic>
                                                                    <p:nvPicPr>
                                                                      <p:cNvPr id="110" name="Picture 109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543FCAA6-7CDA-48C4-A8D6-7318268E5052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PicPr>
                                                                        <a:picLocks noChangeAspect="1"/>
                                                                      </p:cNvPicPr>
                                                                      <p:nvPr/>
                                                                    </p:nvPicPr>
                                                                    <p:blipFill rotWithShape="1">
                                                                      <a:blip r:embed="rId7"/>
                                                                      <a:srcRect t="13259" r="6946"/>
                                                                      <a:stretch/>
                                                                    </p:blipFill>
                                                                    <p:spPr>
                                                                      <a:xfrm flipV="1">
                                                                        <a:off x="2877410" y="4074085"/>
                                                                        <a:ext cx="693613" cy="514328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</p:spPr>
                                                                  </p:pic>
                                                                  <p:sp>
                                                                    <p:nvSpPr>
                                                                      <p:cNvPr id="109" name="Rectangle: Rounded Corners 108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E0786240-5AA3-4092-BC77-613F4424912C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2873774" y="3899493"/>
                                                                        <a:ext cx="537821" cy="315045"/>
                                                                      </a:xfrm>
                                                                      <a:prstGeom prst="roundRect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6BB5FF"/>
                                                                      </a:solidFill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r>
                                                                          <a:rPr lang="en-US" sz="2800" dirty="0"/>
                                                                          <a:t>2</a:t>
                                                                        </a:r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sp>
                                                                  <p:nvSpPr>
                                                                    <p:cNvPr id="114" name="TextBox 11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EB4A33FE-EE18-4F68-A6F7-98132AC87875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 txBox="1"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360966" y="4041971"/>
                                                                      <a:ext cx="463414" cy="265873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</p:spPr>
                                                                  <p:txBody>
                                                                    <a:bodyPr wrap="none" rtlCol="0">
                                                                      <a:sp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r>
                                                                        <a:rPr lang="en-US" sz="2000" dirty="0">
                                                                          <a:solidFill>
                                                                            <a:srgbClr val="44ACEC"/>
                                                                          </a:solidFill>
                                                                        </a:rPr>
                                                                        <a:t>back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15" name="TextBox 114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A8CFB322-8408-4462-81D0-0CC3069C1C40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 txBox="1"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4443894" y="4028152"/>
                                                                      <a:ext cx="486696" cy="265873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</p:spPr>
                                                                  <p:txBody>
                                                                    <a:bodyPr wrap="none" rtlCol="0">
                                                                      <a:sp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r>
                                                                        <a:rPr lang="en-US" sz="2000" dirty="0">
                                                                          <a:solidFill>
                                                                            <a:srgbClr val="44ACEC"/>
                                                                          </a:solidFill>
                                                                        </a:rPr>
                                                                        <a:t>front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97" name="Rectangle: Rounded Corners 96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37D028B4-A6B6-4A58-B47D-9E191E5B0449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6871724" y="4438657"/>
                                                                      <a:ext cx="537821" cy="315045"/>
                                                                    </a:xfrm>
                                                                    <a:prstGeom prst="roundRect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6BB5FF"/>
                                                                    </a:solidFill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r>
                                                                        <a:rPr lang="en-US" sz="2800" dirty="0"/>
                                                                        <a:t>2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21" name="TextBox 120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F293ED8E-3FE0-4161-9ED5-A468FAF8009E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 txBox="1"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5768864" y="4055328"/>
                                                                      <a:ext cx="463414" cy="265873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</p:spPr>
                                                                  <p:txBody>
                                                                    <a:bodyPr wrap="none" rtlCol="0">
                                                                      <a:sp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r>
                                                                        <a:rPr lang="en-US" sz="2000" dirty="0">
                                                                          <a:solidFill>
                                                                            <a:srgbClr val="44ACEC"/>
                                                                          </a:solidFill>
                                                                        </a:rPr>
                                                                        <a:t>back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22" name="TextBox 121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E88ABCF4-E541-4F06-B326-10364181E393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 txBox="1"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6787705" y="4011303"/>
                                                                      <a:ext cx="486696" cy="265873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noFill/>
                                                                  </p:spPr>
                                                                  <p:txBody>
                                                                    <a:bodyPr wrap="none" rtlCol="0">
                                                                      <a:spAutoFit/>
                                                                    </a:bodyPr>
                                                                    <a:lstStyle/>
                                                                    <a:p>
                                                                      <a:r>
                                                                        <a:rPr lang="en-US" sz="2000" dirty="0">
                                                                          <a:solidFill>
                                                                            <a:srgbClr val="44ACEC"/>
                                                                          </a:solidFill>
                                                                        </a:rPr>
                                                                        <a:t>front</a:t>
                                                                      </a:r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</p:grp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132" name="TextBox 131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86523B9-5E21-4A75-BC8F-22A048F6BD5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4408414" y="5103398"/>
                                                                <a:ext cx="486696" cy="265873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sz="2000" dirty="0">
                                                                    <a:solidFill>
                                                                      <a:srgbClr val="44ACEC"/>
                                                                    </a:solidFill>
                                                                  </a:rPr>
                                                                  <a:t>front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36" name="TextBox 135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6E777D9D-1748-462A-BE50-67CB995A6FA3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3601980" y="5998015"/>
                                                                <a:ext cx="1415772" cy="400110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sz="2000" b="1" dirty="0">
                                                                    <a:solidFill>
                                                                      <a:srgbClr val="333333"/>
                                                                    </a:solidFill>
                                                                  </a:rPr>
                                                                  <a:t>enqueue(2)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  <p:sp>
                                                          <p:nvSpPr>
                                                            <p:cNvPr id="139" name="TextBox 138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AF31EFE-772D-47FB-896C-63DB452BC312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464413" y="4759240"/>
                                                              <a:ext cx="449162" cy="40011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00DDCD"/>
                                                                  </a:solidFill>
                                                                </a:rPr>
                                                                <a:t>q1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40" name="TextBox 139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3B131C9-A942-4142-8F24-FA5480E44AE0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4023225" y="4749122"/>
                                                              <a:ext cx="449162" cy="40011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00DDCD"/>
                                                                  </a:solidFill>
                                                                </a:rPr>
                                                                <a:t>q1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41" name="TextBox 140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B6E0C7FC-103C-41CF-97C2-CACB86D3E94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510128" y="4766409"/>
                                                              <a:ext cx="449162" cy="40011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00DDCD"/>
                                                                  </a:solidFill>
                                                                </a:rPr>
                                                                <a:t>q1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43" name="TextBox 142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596B34FE-6671-4134-8536-F345CC4254D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1464413" y="5737205"/>
                                                              <a:ext cx="449162" cy="40011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00DDCD"/>
                                                                  </a:solidFill>
                                                                </a:rPr>
                                                                <a:t>q2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44" name="TextBox 143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E72979E-79BE-4264-9423-0F5F5FD8C062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4013321" y="5797960"/>
                                                              <a:ext cx="449162" cy="40011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00DDCD"/>
                                                                  </a:solidFill>
                                                                </a:rPr>
                                                                <a:t>q2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145" name="TextBox 144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965B359F-7AF8-4974-947A-9127607A5D0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537722" y="5797960"/>
                                                              <a:ext cx="449162" cy="400110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non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r>
                                                                <a:rPr lang="en-US" sz="2000" dirty="0">
                                                                  <a:solidFill>
                                                                    <a:srgbClr val="00DDCD"/>
                                                                  </a:solidFill>
                                                                </a:rPr>
                                                                <a:t>q2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</p:grpSp>
                                                    <p:pic>
                                                      <p:nvPicPr>
                                                        <p:cNvPr id="159" name="Picture 158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5F6FC66C-E17C-4C12-930B-5694D2F5C577}"/>
                                                            </a:ext>
                                                          </a:extLst>
                                                        </p:cNvPr>
                                                        <p:cNvPicPr>
                                                          <a:picLocks noChangeAspect="1"/>
                                                        </p:cNvPicPr>
                                                        <p:nvPr/>
                                                      </p:nvPicPr>
                                                      <p:blipFill rotWithShape="1">
                                                        <a:blip r:embed="rId7"/>
                                                        <a:srcRect t="14669" r="6946"/>
                                                        <a:stretch/>
                                                      </p:blipFill>
                                                      <p:spPr>
                                                        <a:xfrm>
                                                          <a:off x="2694666" y="4686486"/>
                                                          <a:ext cx="693613" cy="374579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</p:spPr>
                                                    </p:pic>
                                                    <p:sp>
                                                      <p:nvSpPr>
                                                        <p:cNvPr id="158" name="Rectangle: Rounded Corners 15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BE5EA6A-3611-4470-99DB-1A60D9E93294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2666628" y="5036942"/>
                                                          <a:ext cx="537821" cy="315045"/>
                                                        </a:xfrm>
                                                        <a:prstGeom prst="round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6BB5FF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US" sz="2800" dirty="0"/>
                                                            <a:t>1</a:t>
                                                          </a:r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pic>
                                                    <p:nvPicPr>
                                                      <p:cNvPr id="161" name="Picture 16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4EADC6A-6A08-47FA-BFA3-B52562423E82}"/>
                                                          </a:ext>
                                                        </a:extLst>
                                                      </p:cNvPr>
                                                      <p:cNvPicPr>
                                                        <a:picLocks noChangeAspect="1"/>
                                                      </p:cNvPicPr>
                                                      <p:nvPr/>
                                                    </p:nvPicPr>
                                                    <p:blipFill rotWithShape="1">
                                                      <a:blip r:embed="rId7"/>
                                                      <a:srcRect l="17944"/>
                                                      <a:stretch/>
                                                    </p:blipFill>
                                                    <p:spPr>
                                                      <a:xfrm rot="5400000" flipH="1">
                                                        <a:off x="5360868" y="3899085"/>
                                                        <a:ext cx="685505" cy="77855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  <p:pic>
                                                    <p:nvPicPr>
                                                      <p:cNvPr id="162" name="Picture 16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A862D19D-30F3-4CDB-BA5C-F142B701BE7C}"/>
                                                          </a:ext>
                                                        </a:extLst>
                                                      </p:cNvPr>
                                                      <p:cNvPicPr>
                                                        <a:picLocks noChangeAspect="1"/>
                                                      </p:cNvPicPr>
                                                      <p:nvPr/>
                                                    </p:nvPicPr>
                                                    <p:blipFill rotWithShape="1">
                                                      <a:blip r:embed="rId7"/>
                                                      <a:srcRect l="17944"/>
                                                      <a:stretch/>
                                                    </p:blipFill>
                                                    <p:spPr>
                                                      <a:xfrm rot="5400000" flipH="1">
                                                        <a:off x="5377704" y="4966560"/>
                                                        <a:ext cx="685505" cy="77855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</p:spPr>
                                                  </p:pic>
                                                  <p:sp>
                                                    <p:nvSpPr>
                                                      <p:cNvPr id="163" name="Rectangle: Rounded Corners 16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127077B-E438-440E-8B2D-AE199874FE4D}"/>
                                                          </a:ext>
                                                        </a:extLst>
                                                      </p:cNvPr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733046" y="5427673"/>
                                                        <a:ext cx="537821" cy="315045"/>
                                                      </a:xfrm>
                                                      <a:prstGeom prst="round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6BB5FF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US" sz="2800" dirty="0"/>
                                                          <a:t>1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pic>
                                                  <p:nvPicPr>
                                                    <p:cNvPr id="166" name="Picture 16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7FA112EB-F9C8-4C8A-8DB2-7B127C5C6EEA}"/>
                                                        </a:ext>
                                                      </a:extLst>
                                                    </p:cNvPr>
                                                    <p:cNvPicPr>
                                                      <a:picLocks noChangeAspect="1"/>
                                                    </p:cNvPicPr>
                                                    <p:nvPr/>
                                                  </p:nvPicPr>
                                                  <p:blipFill rotWithShape="1">
                                                    <a:blip r:embed="rId7"/>
                                                    <a:srcRect r="6946"/>
                                                    <a:stretch/>
                                                  </p:blipFill>
                                                  <p:spPr>
                                                    <a:xfrm flipV="1">
                                                      <a:off x="3019764" y="5296889"/>
                                                      <a:ext cx="714465" cy="433129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</p:spPr>
                                                </p:pic>
                                              </p:grpSp>
                                              <p:sp>
                                                <p:nvSpPr>
                                                  <p:cNvPr id="169" name="Rectangle: Rounded Corners 16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4AA8E3F0-2003-4743-85B6-012CDBAF8046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169112" y="5355609"/>
                                                    <a:ext cx="1640212" cy="420061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noFill/>
                                                  <a:ln w="31750">
                                                    <a:solidFill>
                                                      <a:srgbClr val="00DDCD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en-US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0" name="TextBox 16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638F6C20-E02A-47BB-8748-70F7B9780AFF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102210" y="5008189"/>
                                                    <a:ext cx="463414" cy="26587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dirty="0">
                                                        <a:solidFill>
                                                          <a:srgbClr val="44ACEC"/>
                                                        </a:solidFill>
                                                      </a:rPr>
                                                      <a:t>back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1" name="Rectangle: Rounded Corners 17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D2104C7-AE98-4BA2-88EE-894E9FD6643D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167143" y="4299189"/>
                                                    <a:ext cx="1640212" cy="420061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noFill/>
                                                  <a:ln w="31750">
                                                    <a:solidFill>
                                                      <a:srgbClr val="00DDCD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en-US"/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2" name="Rectangle: Rounded Corners 17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3E1CD61-A515-4B8A-9A97-DA2D04EB7477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8486555" y="3784715"/>
                                                    <a:ext cx="537821" cy="315045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6BB5FF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sz="2800" dirty="0"/>
                                                      <a:t>3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pic>
                                                <p:nvPicPr>
                                                  <p:cNvPr id="173" name="Picture 17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04597170-7CC6-4A2E-912D-4F271D462612}"/>
                                                      </a:ext>
                                                    </a:extLst>
                                                  </p:cNvPr>
                                                  <p:cNvPicPr>
                                                    <a:picLocks noChangeAspect="1"/>
                                                  </p:cNvPicPr>
                                                  <p:nvPr/>
                                                </p:nvPicPr>
                                                <p:blipFill rotWithShape="1">
                                                  <a:blip r:embed="rId7"/>
                                                  <a:srcRect r="6946"/>
                                                  <a:stretch/>
                                                </p:blipFill>
                                                <p:spPr>
                                                  <a:xfrm flipV="1">
                                                    <a:off x="8474504" y="4111478"/>
                                                    <a:ext cx="725102" cy="468729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  <p:sp>
                                                <p:nvSpPr>
                                                  <p:cNvPr id="174" name="Rectangle: Rounded Corners 17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99DE841-54DF-4935-B933-E2C7D6D6F535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0202335" y="4328123"/>
                                                    <a:ext cx="537821" cy="315045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6BB5FF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sz="2800" dirty="0"/>
                                                      <a:t>1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5" name="TextBox 17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797ABAD-254D-447F-A292-059144DCCEB9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092903" y="3946762"/>
                                                    <a:ext cx="463414" cy="26587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dirty="0">
                                                        <a:solidFill>
                                                          <a:srgbClr val="44ACEC"/>
                                                        </a:solidFill>
                                                      </a:rPr>
                                                      <a:t>back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6" name="TextBox 17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8BAF2A52-DC68-4E24-B6A1-188752503A4F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0175831" y="3932943"/>
                                                    <a:ext cx="486696" cy="26587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dirty="0">
                                                        <a:solidFill>
                                                          <a:srgbClr val="44ACEC"/>
                                                        </a:solidFill>
                                                      </a:rPr>
                                                      <a:t>front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7" name="TextBox 176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B49DA5B-773A-40CE-A27C-D7E8DFD502AB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0125783" y="5008189"/>
                                                    <a:ext cx="486696" cy="26587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dirty="0">
                                                        <a:solidFill>
                                                          <a:srgbClr val="44ACEC"/>
                                                        </a:solidFill>
                                                      </a:rPr>
                                                      <a:t>front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8" name="TextBox 177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FAB8CC02-DDE0-45E3-9651-31C498186C71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333917" y="5902806"/>
                                                    <a:ext cx="1415772" cy="40011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b="1" dirty="0">
                                                        <a:solidFill>
                                                          <a:srgbClr val="333333"/>
                                                        </a:solidFill>
                                                      </a:rPr>
                                                      <a:t>enqueue(3)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79" name="TextBox 17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95E15680-A4DF-4DE0-A28D-854A1909C5C0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755162" y="4653913"/>
                                                    <a:ext cx="449162" cy="40011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dirty="0">
                                                        <a:solidFill>
                                                          <a:srgbClr val="00DDCD"/>
                                                        </a:solidFill>
                                                      </a:rPr>
                                                      <a:t>q1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sp>
                                                <p:nvSpPr>
                                                  <p:cNvPr id="180" name="TextBox 17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6A0F96C-4E10-4A80-84D3-266901B751C4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9745258" y="5702751"/>
                                                    <a:ext cx="449162" cy="40011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dirty="0">
                                                        <a:solidFill>
                                                          <a:srgbClr val="00DDCD"/>
                                                        </a:solidFill>
                                                      </a:rPr>
                                                      <a:t>q2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pic>
                                                <p:nvPicPr>
                                                  <p:cNvPr id="183" name="Picture 18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CFA1AF2C-730E-40E9-9A7A-C0292078EE6B}"/>
                                                      </a:ext>
                                                    </a:extLst>
                                                  </p:cNvPr>
                                                  <p:cNvPicPr>
                                                    <a:picLocks noChangeAspect="1"/>
                                                  </p:cNvPicPr>
                                                  <p:nvPr/>
                                                </p:nvPicPr>
                                                <p:blipFill rotWithShape="1">
                                                  <a:blip r:embed="rId7"/>
                                                  <a:srcRect l="17944"/>
                                                  <a:stretch/>
                                                </p:blipFill>
                                                <p:spPr>
                                                  <a:xfrm rot="5400000" flipH="1">
                                                    <a:off x="10813249" y="3873926"/>
                                                    <a:ext cx="685505" cy="77855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  <p:pic>
                                                <p:nvPicPr>
                                                  <p:cNvPr id="184" name="Picture 183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1E60F923-9811-47F5-AD8E-2B27CBDF9C43}"/>
                                                      </a:ext>
                                                    </a:extLst>
                                                  </p:cNvPr>
                                                  <p:cNvPicPr>
                                                    <a:picLocks noChangeAspect="1"/>
                                                  </p:cNvPicPr>
                                                  <p:nvPr/>
                                                </p:nvPicPr>
                                                <p:blipFill rotWithShape="1">
                                                  <a:blip r:embed="rId7"/>
                                                  <a:srcRect l="17944"/>
                                                  <a:stretch/>
                                                </p:blipFill>
                                                <p:spPr>
                                                  <a:xfrm rot="5400000" flipH="1">
                                                    <a:off x="10830085" y="4941401"/>
                                                    <a:ext cx="685505" cy="778553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  <p:sp>
                                                <p:nvSpPr>
                                                  <p:cNvPr id="185" name="Rectangle: Rounded Corners 184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9208A96-DD62-43FE-A99A-85C4E8F2C088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10185427" y="5402514"/>
                                                    <a:ext cx="537821" cy="315045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6BB5FF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sz="2800" dirty="0"/>
                                                      <a:t>1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pic>
                                                <p:nvPicPr>
                                                  <p:cNvPr id="186" name="Picture 185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8FE83FAC-1521-492D-97C7-11F70327AFAF}"/>
                                                      </a:ext>
                                                    </a:extLst>
                                                  </p:cNvPr>
                                                  <p:cNvPicPr>
                                                    <a:picLocks noChangeAspect="1"/>
                                                  </p:cNvPicPr>
                                                  <p:nvPr/>
                                                </p:nvPicPr>
                                                <p:blipFill rotWithShape="1">
                                                  <a:blip r:embed="rId7"/>
                                                  <a:srcRect r="6946"/>
                                                  <a:stretch/>
                                                </p:blipFill>
                                                <p:spPr>
                                                  <a:xfrm flipV="1">
                                                    <a:off x="8356207" y="5228168"/>
                                                    <a:ext cx="802491" cy="537252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</p:spPr>
                                              </p:pic>
                                              <p:sp>
                                                <p:nvSpPr>
                                                  <p:cNvPr id="181" name="Rectangle: Rounded Corners 180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E808F9F5-76C0-4D8C-B5D4-C2F36D2E6BF2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8335874" y="4923048"/>
                                                    <a:ext cx="537821" cy="315045"/>
                                                  </a:xfrm>
                                                  <a:prstGeom prst="roundRect">
                                                    <a:avLst/>
                                                  </a:prstGeom>
                                                  <a:solidFill>
                                                    <a:srgbClr val="6BB5FF"/>
                                                  </a:solidFill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r>
                                                      <a:rPr lang="en-US" sz="2800" dirty="0"/>
                                                      <a:t>1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</p:grpSp>
                                          </p:grpSp>
                                          <p:sp>
                                            <p:nvSpPr>
                                              <p:cNvPr id="189" name="Rectangle 188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970EE57-BC67-425D-8E56-6C43BE783055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630097" y="4317179"/>
                                                <a:ext cx="162855" cy="365465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rgbClr val="F9FAFC"/>
                                              </a:solidFill>
                                              <a:ln>
                                                <a:solidFill>
                                                  <a:srgbClr val="F9FAFC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</p:grpSp>
                                        <p:sp>
                                          <p:nvSpPr>
                                            <p:cNvPr id="191" name="Rectangle 1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69EDBB7-7A33-41F4-9E3E-FEF7ED55044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105098" y="5314121"/>
                                              <a:ext cx="162855" cy="36546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F9FAFC"/>
                                            </a:solidFill>
                                            <a:ln>
                                              <a:solidFill>
                                                <a:srgbClr val="F9FAFC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192" name="Rectangle 1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3BC06C14-C91C-4673-B39B-350E49C15667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2711989" y="5324229"/>
                                              <a:ext cx="162855" cy="365465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F9FAFC"/>
                                            </a:solidFill>
                                            <a:ln>
                                              <a:solidFill>
                                                <a:srgbClr val="F9FAFC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94" name="Rectangle 19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8F7A89D-E64E-4A1B-8391-74E0D8DCC23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654249" y="5373371"/>
                                            <a:ext cx="162855" cy="3654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rgbClr val="F9FAFC"/>
                                          </a:solidFill>
                                          <a:ln>
                                            <a:solidFill>
                                              <a:srgbClr val="F9FAFC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95" name="Rectangle 19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8F539E7-4FCB-4906-A2A4-41AB8529327B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6087115" y="5371141"/>
                                            <a:ext cx="162855" cy="3654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rgbClr val="F9FAFC"/>
                                          </a:solidFill>
                                          <a:ln>
                                            <a:solidFill>
                                              <a:srgbClr val="F9FAFC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196" name="Rectangle 19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E8E50848-15D2-4679-A41B-5DE67D271FFA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7721391" y="5364493"/>
                                            <a:ext cx="162855" cy="3654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rgbClr val="F9FAFC"/>
                                          </a:solidFill>
                                          <a:ln>
                                            <a:solidFill>
                                              <a:srgbClr val="F9FAFC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198" name="Rectangle 19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2CAF84-A113-4DEE-A58E-DBAC3840C39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9106425" y="5341831"/>
                                          <a:ext cx="162855" cy="365465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rgbClr val="F9FAFC"/>
                                        </a:solidFill>
                                        <a:ln>
                                          <a:solidFill>
                                            <a:srgbClr val="F9FAFC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199" name="Rectangle 19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B154BC0-B5F2-445F-B535-4C8FE90E02A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0715346" y="5353235"/>
                                          <a:ext cx="123873" cy="354061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rgbClr val="F9FAFC"/>
                                        </a:solidFill>
                                        <a:ln>
                                          <a:solidFill>
                                            <a:srgbClr val="F9FAFC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01" name="Rectangle 20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6FA5057-416F-4F9D-8389-1D91B0D96D0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271707" y="5360292"/>
                                        <a:ext cx="162855" cy="36546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9FAFC"/>
                                      </a:solidFill>
                                      <a:ln>
                                        <a:solidFill>
                                          <a:srgbClr val="F9FAFC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03" name="Rectangle 202">
                                      <a:extLst>
                                        <a:ext uri="{FF2B5EF4-FFF2-40B4-BE49-F238E27FC236}">
                                          <a16:creationId xmlns:a16="http://schemas.microsoft.com/office/drawing/2014/main" id="{46174392-AE3E-4D01-9EF0-010353125E1C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5265659" y="4326057"/>
                                      <a:ext cx="144522" cy="35728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9FAFC"/>
                                    </a:solidFill>
                                    <a:ln>
                                      <a:solidFill>
                                        <a:srgbClr val="F9FAFC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  <p:sp>
                                  <p:nvSpPr>
                                    <p:cNvPr id="205" name="Rectangle 204">
                                      <a:extLst>
                                        <a:ext uri="{FF2B5EF4-FFF2-40B4-BE49-F238E27FC236}">
                                          <a16:creationId xmlns:a16="http://schemas.microsoft.com/office/drawing/2014/main" id="{EA3B6B7D-605D-4AA6-91A4-0325C915B462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7661427" y="4323425"/>
                                      <a:ext cx="126647" cy="351039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9FAFC"/>
                                    </a:solidFill>
                                    <a:ln>
                                      <a:solidFill>
                                        <a:srgbClr val="F9FAFC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206" name="Rectangle 205">
                                      <a:extLst>
                                        <a:ext uri="{FF2B5EF4-FFF2-40B4-BE49-F238E27FC236}">
                                          <a16:creationId xmlns:a16="http://schemas.microsoft.com/office/drawing/2014/main" id="{59BE5EFB-AE39-46BA-A14B-8D98C700370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028009" y="4318632"/>
                                      <a:ext cx="162855" cy="36546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9FAFC"/>
                                    </a:solidFill>
                                    <a:ln>
                                      <a:solidFill>
                                        <a:srgbClr val="F9FAFC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09" name="TextBox 208">
                                    <a:extLst>
                                      <a:ext uri="{FF2B5EF4-FFF2-40B4-BE49-F238E27FC236}">
                                        <a16:creationId xmlns:a16="http://schemas.microsoft.com/office/drawing/2014/main" id="{F13AD70C-BCF1-498F-B0BB-7F6EE40B349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479564" y="4120193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1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10" name="TextBox 209">
                                    <a:extLst>
                                      <a:ext uri="{FF2B5EF4-FFF2-40B4-BE49-F238E27FC236}">
                                        <a16:creationId xmlns:a16="http://schemas.microsoft.com/office/drawing/2014/main" id="{41E60AED-84F1-49D5-AAB8-741D643B932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084024" y="5386789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2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11" name="TextBox 210">
                                    <a:extLst>
                                      <a:ext uri="{FF2B5EF4-FFF2-40B4-BE49-F238E27FC236}">
                                        <a16:creationId xmlns:a16="http://schemas.microsoft.com/office/drawing/2014/main" id="{3A4E7C45-44C8-48F6-B960-8A60AFC9783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058928" y="4233008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3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12" name="TextBox 211">
                                    <a:extLst>
                                      <a:ext uri="{FF2B5EF4-FFF2-40B4-BE49-F238E27FC236}">
                                        <a16:creationId xmlns:a16="http://schemas.microsoft.com/office/drawing/2014/main" id="{6679E81E-D6F6-4BA0-AB8B-A3670D62968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477746" y="5185832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4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14" name="Rectangle 213">
                                  <a:extLst>
                                    <a:ext uri="{FF2B5EF4-FFF2-40B4-BE49-F238E27FC236}">
                                      <a16:creationId xmlns:a16="http://schemas.microsoft.com/office/drawing/2014/main" id="{20FCCD12-66D0-4155-BBFF-DB7E6A99710A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3638792" y="4308999"/>
                                  <a:ext cx="162855" cy="3654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9FAFC"/>
                                </a:solidFill>
                                <a:ln>
                                  <a:solidFill>
                                    <a:srgbClr val="F9FAFC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216" name="TextBox 215">
                                <a:extLst>
                                  <a:ext uri="{FF2B5EF4-FFF2-40B4-BE49-F238E27FC236}">
                                    <a16:creationId xmlns:a16="http://schemas.microsoft.com/office/drawing/2014/main" id="{63821180-4F6B-46DC-BFC1-A6D517F8408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818049" y="4102814"/>
                                <a:ext cx="28309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>
                                    <a:solidFill>
                                      <a:srgbClr val="00DDCD"/>
                                    </a:solidFill>
                                  </a:rPr>
                                  <a:t>1</a:t>
                                </a:r>
                              </a:p>
                            </p:txBody>
                          </p:sp>
                          <p:sp>
                            <p:nvSpPr>
                              <p:cNvPr id="218" name="TextBox 217">
                                <a:extLst>
                                  <a:ext uri="{FF2B5EF4-FFF2-40B4-BE49-F238E27FC236}">
                                    <a16:creationId xmlns:a16="http://schemas.microsoft.com/office/drawing/2014/main" id="{4EC7E71B-CB91-4DE1-92C1-BFF031FFB2C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707863" y="4067089"/>
                                <a:ext cx="204166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>
                                    <a:solidFill>
                                      <a:srgbClr val="00DDCD"/>
                                    </a:solidFill>
                                  </a:rPr>
                                  <a:t>3</a:t>
                                </a:r>
                              </a:p>
                            </p:txBody>
                          </p:sp>
                          <p:pic>
                            <p:nvPicPr>
                              <p:cNvPr id="182" name="Picture 181">
                                <a:extLst>
                                  <a:ext uri="{FF2B5EF4-FFF2-40B4-BE49-F238E27FC236}">
                                    <a16:creationId xmlns:a16="http://schemas.microsoft.com/office/drawing/2014/main" id="{BB9CECF2-07A0-436D-853C-101735AD5D92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 rotWithShape="1">
                              <a:blip r:embed="rId7"/>
                              <a:srcRect t="15694" r="6946"/>
                              <a:stretch/>
                            </p:blipFill>
                            <p:spPr>
                              <a:xfrm>
                                <a:off x="8356688" y="4480225"/>
                                <a:ext cx="813060" cy="395168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220" name="TextBox 219">
                                <a:extLst>
                                  <a:ext uri="{FF2B5EF4-FFF2-40B4-BE49-F238E27FC236}">
                                    <a16:creationId xmlns:a16="http://schemas.microsoft.com/office/drawing/2014/main" id="{2DFFC8AF-65F4-4B3D-ACE7-4C5074F1103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615471" y="5212536"/>
                                <a:ext cx="28309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>
                                    <a:solidFill>
                                      <a:srgbClr val="00DDCD"/>
                                    </a:solidFill>
                                  </a:rPr>
                                  <a:t>2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21" name="TextBox 220">
                              <a:extLst>
                                <a:ext uri="{FF2B5EF4-FFF2-40B4-BE49-F238E27FC236}">
                                  <a16:creationId xmlns:a16="http://schemas.microsoft.com/office/drawing/2014/main" id="{BB0062F1-EB94-46E2-907F-1A6209DF2A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865454" y="5107515"/>
                              <a:ext cx="28309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>
                                  <a:solidFill>
                                    <a:srgbClr val="00DDCD"/>
                                  </a:solidFill>
                                </a:rPr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222" name="Rectangle 221">
                              <a:extLst>
                                <a:ext uri="{FF2B5EF4-FFF2-40B4-BE49-F238E27FC236}">
                                  <a16:creationId xmlns:a16="http://schemas.microsoft.com/office/drawing/2014/main" id="{B5DEB765-BFEE-4CA6-A837-C66B73E736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09163" y="4292019"/>
                              <a:ext cx="144522" cy="357285"/>
                            </a:xfrm>
                            <a:prstGeom prst="rect">
                              <a:avLst/>
                            </a:prstGeom>
                            <a:solidFill>
                              <a:srgbClr val="F9FAFC"/>
                            </a:solidFill>
                            <a:ln>
                              <a:solidFill>
                                <a:srgbClr val="F9FAFC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/>
                            </a:p>
                          </p:txBody>
                        </p:sp>
                      </p:grpSp>
                      <p:sp>
                        <p:nvSpPr>
                          <p:cNvPr id="223" name="TextBox 222">
                            <a:extLst>
                              <a:ext uri="{FF2B5EF4-FFF2-40B4-BE49-F238E27FC236}">
                                <a16:creationId xmlns:a16="http://schemas.microsoft.com/office/drawing/2014/main" id="{28D4E002-9155-4A2B-87EF-550E16EE563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14486" y="4609211"/>
                            <a:ext cx="28309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solidFill>
                                  <a:srgbClr val="00DDCD"/>
                                </a:solidFill>
                              </a:rPr>
                              <a:t>5</a:t>
                            </a:r>
                          </a:p>
                        </p:txBody>
                      </p:sp>
                      <p:sp>
                        <p:nvSpPr>
                          <p:cNvPr id="224" name="TextBox 223">
                            <a:extLst>
                              <a:ext uri="{FF2B5EF4-FFF2-40B4-BE49-F238E27FC236}">
                                <a16:creationId xmlns:a16="http://schemas.microsoft.com/office/drawing/2014/main" id="{A599759A-BED6-4198-A38D-6A61B00A123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639775" y="4547987"/>
                            <a:ext cx="28309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solidFill>
                                  <a:srgbClr val="00DDCD"/>
                                </a:solidFill>
                              </a:rPr>
                              <a:t>5</a:t>
                            </a:r>
                          </a:p>
                        </p:txBody>
                      </p:sp>
                    </p:grpSp>
                    <p:grpSp>
                      <p:nvGrpSpPr>
                        <p:cNvPr id="226" name="Group 225">
                          <a:extLst>
                            <a:ext uri="{FF2B5EF4-FFF2-40B4-BE49-F238E27FC236}">
                              <a16:creationId xmlns:a16="http://schemas.microsoft.com/office/drawing/2014/main" id="{E00893A5-EC7B-414A-BF1B-23FD0FB548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99691" y="5251930"/>
                          <a:ext cx="10302652" cy="2417829"/>
                          <a:chOff x="1087445" y="3883844"/>
                          <a:chExt cx="10302652" cy="2417829"/>
                        </a:xfrm>
                      </p:grpSpPr>
                      <p:grpSp>
                        <p:nvGrpSpPr>
                          <p:cNvPr id="232" name="Group 231">
                            <a:extLst>
                              <a:ext uri="{FF2B5EF4-FFF2-40B4-BE49-F238E27FC236}">
                                <a16:creationId xmlns:a16="http://schemas.microsoft.com/office/drawing/2014/main" id="{031B1C79-93D6-40E1-98B2-91D1FCF707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87445" y="3883844"/>
                            <a:ext cx="10302652" cy="2417829"/>
                            <a:chOff x="1087445" y="3883844"/>
                            <a:chExt cx="10302652" cy="2417829"/>
                          </a:xfrm>
                        </p:grpSpPr>
                        <p:grpSp>
                          <p:nvGrpSpPr>
                            <p:cNvPr id="237" name="Group 236">
                              <a:extLst>
                                <a:ext uri="{FF2B5EF4-FFF2-40B4-BE49-F238E27FC236}">
                                  <a16:creationId xmlns:a16="http://schemas.microsoft.com/office/drawing/2014/main" id="{FADBD118-9BD6-4A01-8843-2FC0E1796DF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087445" y="3883844"/>
                              <a:ext cx="10302652" cy="2417829"/>
                              <a:chOff x="1087445" y="3883844"/>
                              <a:chExt cx="10302652" cy="2417829"/>
                            </a:xfrm>
                          </p:grpSpPr>
                          <p:grpSp>
                            <p:nvGrpSpPr>
                              <p:cNvPr id="239" name="Group 238">
                                <a:extLst>
                                  <a:ext uri="{FF2B5EF4-FFF2-40B4-BE49-F238E27FC236}">
                                    <a16:creationId xmlns:a16="http://schemas.microsoft.com/office/drawing/2014/main" id="{8E1D716B-4FCD-422B-9B59-5FBC818854B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087445" y="3883844"/>
                                <a:ext cx="10302652" cy="2417829"/>
                                <a:chOff x="1087445" y="3883844"/>
                                <a:chExt cx="10302652" cy="2417829"/>
                              </a:xfrm>
                            </p:grpSpPr>
                            <p:grpSp>
                              <p:nvGrpSpPr>
                                <p:cNvPr id="244" name="Group 243">
                                  <a:extLst>
                                    <a:ext uri="{FF2B5EF4-FFF2-40B4-BE49-F238E27FC236}">
                                      <a16:creationId xmlns:a16="http://schemas.microsoft.com/office/drawing/2014/main" id="{0EC32F9C-C9FF-44F7-AD4B-9A84431D3BF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087445" y="3883844"/>
                                  <a:ext cx="10302652" cy="2417829"/>
                                  <a:chOff x="1087445" y="3883844"/>
                                  <a:chExt cx="10302652" cy="2417829"/>
                                </a:xfrm>
                              </p:grpSpPr>
                              <p:grpSp>
                                <p:nvGrpSpPr>
                                  <p:cNvPr id="248" name="Group 247">
                                    <a:extLst>
                                      <a:ext uri="{FF2B5EF4-FFF2-40B4-BE49-F238E27FC236}">
                                        <a16:creationId xmlns:a16="http://schemas.microsoft.com/office/drawing/2014/main" id="{4FAD6CBF-B418-4DDA-8232-1FA4D7CE2AF8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087445" y="3883844"/>
                                    <a:ext cx="10302652" cy="2417829"/>
                                    <a:chOff x="1087445" y="3883844"/>
                                    <a:chExt cx="10302652" cy="2417829"/>
                                  </a:xfrm>
                                </p:grpSpPr>
                                <p:grpSp>
                                  <p:nvGrpSpPr>
                                    <p:cNvPr id="250" name="Group 249">
                                      <a:extLst>
                                        <a:ext uri="{FF2B5EF4-FFF2-40B4-BE49-F238E27FC236}">
                                          <a16:creationId xmlns:a16="http://schemas.microsoft.com/office/drawing/2014/main" id="{6225EC7E-8ED9-4D70-9FAD-1C1104DD087F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087445" y="3883844"/>
                                      <a:ext cx="10302652" cy="2417829"/>
                                      <a:chOff x="1087445" y="3883844"/>
                                      <a:chExt cx="10302652" cy="2417829"/>
                                    </a:xfrm>
                                  </p:grpSpPr>
                                  <p:grpSp>
                                    <p:nvGrpSpPr>
                                      <p:cNvPr id="253" name="Group 25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4DEF1D7-F0A6-4E70-809A-AEFF0E58B5F6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087445" y="3883844"/>
                                        <a:ext cx="10302652" cy="2417829"/>
                                        <a:chOff x="1087445" y="3883844"/>
                                        <a:chExt cx="10302652" cy="2417829"/>
                                      </a:xfrm>
                                    </p:grpSpPr>
                                    <p:grpSp>
                                      <p:nvGrpSpPr>
                                        <p:cNvPr id="257" name="Group 256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9C2263B9-2494-4702-AB09-F1877DA00D84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087445" y="3883844"/>
                                          <a:ext cx="10302652" cy="2417829"/>
                                          <a:chOff x="1087445" y="3883844"/>
                                          <a:chExt cx="10302652" cy="2417829"/>
                                        </a:xfrm>
                                      </p:grpSpPr>
                                      <p:grpSp>
                                        <p:nvGrpSpPr>
                                          <p:cNvPr id="260" name="Group 25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9E5840F3-9639-4E72-9DEB-5CF9CC124AE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087445" y="3883844"/>
                                            <a:ext cx="10302652" cy="2417829"/>
                                            <a:chOff x="1087445" y="3883844"/>
                                            <a:chExt cx="10302652" cy="2417829"/>
                                          </a:xfrm>
                                        </p:grpSpPr>
                                        <p:pic>
                                          <p:nvPicPr>
                                            <p:cNvPr id="262" name="Picture 26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80903A9-AA03-4435-AF2A-7B84646A3E0B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 rotWithShape="1">
                                            <a:blip r:embed="rId7"/>
                                            <a:srcRect l="17944"/>
                                            <a:stretch/>
                                          </p:blipFill>
                                          <p:spPr>
                                            <a:xfrm rot="5400000" flipH="1">
                                              <a:off x="7626032" y="3938061"/>
                                              <a:ext cx="596131" cy="77855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grpSp>
                                          <p:nvGrpSpPr>
                                            <p:cNvPr id="264" name="Group 26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DFF806-63C5-4896-8C8D-D6522B7B1F0A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087445" y="3883844"/>
                                              <a:ext cx="10302652" cy="2417829"/>
                                              <a:chOff x="1127212" y="3920450"/>
                                              <a:chExt cx="10302652" cy="2417829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283" name="Group 28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1E9450D-9FF0-4615-8D36-DE0334C23FC1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1127212" y="3941253"/>
                                                <a:ext cx="6671831" cy="2397026"/>
                                                <a:chOff x="1127212" y="3941253"/>
                                                <a:chExt cx="6671831" cy="2397026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289" name="Group 288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CF7E2EF7-89FB-47A4-B49E-53013214F3F8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1127212" y="3941253"/>
                                                  <a:ext cx="6671831" cy="2397026"/>
                                                  <a:chOff x="811124" y="4021785"/>
                                                  <a:chExt cx="6671831" cy="2397026"/>
                                                </a:xfrm>
                                              </p:grpSpPr>
                                              <p:sp>
                                                <p:nvSpPr>
                                                  <p:cNvPr id="292" name="TextBox 291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290096A6-139C-4BA1-857A-3011D9FD4821}"/>
                                                      </a:ext>
                                                    </a:extLst>
                                                  </p:cNvPr>
                                                  <p:cNvSpPr txBox="1"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6107104" y="6018701"/>
                                                    <a:ext cx="1285929" cy="400110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noFill/>
                                                </p:spPr>
                                                <p:txBody>
                                                  <a:bodyPr wrap="none" rtlCol="0">
                                                    <a:spAutoFit/>
                                                  </a:bodyPr>
                                                  <a:lstStyle/>
                                                  <a:p>
                                                    <a:r>
                                                      <a:rPr lang="en-US" sz="2000" b="1" dirty="0">
                                                        <a:solidFill>
                                                          <a:srgbClr val="333333"/>
                                                        </a:solidFill>
                                                      </a:rPr>
                                                      <a:t>dequeue()</a:t>
                                                    </a:r>
                                                  </a:p>
                                                </p:txBody>
                                              </p:sp>
                                              <p:grpSp>
                                                <p:nvGrpSpPr>
                                                  <p:cNvPr id="293" name="Group 292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7B170383-B012-40BD-92AC-DDC758749DF4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811124" y="4021785"/>
                                                    <a:ext cx="6671831" cy="2386822"/>
                                                    <a:chOff x="847656" y="4011303"/>
                                                    <a:chExt cx="6671831" cy="2386822"/>
                                                  </a:xfrm>
                                                </p:grpSpPr>
                                                <p:sp>
                                                  <p:nvSpPr>
                                                    <p:cNvPr id="294" name="Rectangle: Rounded Corners 293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7B03007-0656-44D9-8B95-28947FF4065A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914558" y="5403588"/>
                                                      <a:ext cx="1640212" cy="420061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noFill/>
                                                    <a:ln w="31750">
                                                      <a:solidFill>
                                                        <a:srgbClr val="00DDCD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95" name="TextBox 29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70D6B614-AB6A-434B-963B-BAAE98725D4C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847656" y="5056168"/>
                                                      <a:ext cx="463414" cy="265873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44ACEC"/>
                                                          </a:solidFill>
                                                        </a:rPr>
                                                        <a:t>back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96" name="TextBox 29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25C927C-03D4-4837-8FB0-94C1C7393CA3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866497" y="5056476"/>
                                                      <a:ext cx="486696" cy="265873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44ACEC"/>
                                                          </a:solidFill>
                                                        </a:rPr>
                                                        <a:t>front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97" name="Rectangle: Rounded Corners 29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FA47093-539A-4DDA-A383-3F49638F0646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3437175" y="5450818"/>
                                                      <a:ext cx="1640212" cy="420061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noFill/>
                                                    <a:ln w="31750">
                                                      <a:solidFill>
                                                        <a:srgbClr val="00DDCD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98" name="TextBox 29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64E85E69-7F34-4AEE-9444-06C6F50F295A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3370273" y="5103398"/>
                                                      <a:ext cx="463414" cy="265873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44ACEC"/>
                                                          </a:solidFill>
                                                        </a:rPr>
                                                        <a:t>back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299" name="Rectangle: Rounded Corners 298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99035A76-276F-4686-9898-6BE10EF62F7E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879275" y="5448487"/>
                                                      <a:ext cx="1640212" cy="420061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noFill/>
                                                    <a:ln w="31750">
                                                      <a:solidFill>
                                                        <a:srgbClr val="00DDCD"/>
                                                      </a:solidFill>
                                                    </a:ln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endParaRPr lang="en-US"/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00" name="TextBox 299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17810D9A-33CD-4748-8F4D-46DD37F1DC1E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5812373" y="5101067"/>
                                                      <a:ext cx="463414" cy="265873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44ACEC"/>
                                                          </a:solidFill>
                                                        </a:rPr>
                                                        <a:t>back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01" name="TextBox 30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87503196-21B7-4106-BD4A-32621BC161AE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6831214" y="5108154"/>
                                                      <a:ext cx="486696" cy="265873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44ACEC"/>
                                                          </a:solidFill>
                                                        </a:rPr>
                                                        <a:t>front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grpSp>
                                                  <p:nvGrpSpPr>
                                                    <p:cNvPr id="302" name="Group 30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4E713E23-9B45-4CBA-9CBB-BDDBD6ADC10E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912714" y="4011303"/>
                                                      <a:ext cx="6563264" cy="2386822"/>
                                                      <a:chOff x="912714" y="4011303"/>
                                                      <a:chExt cx="6563264" cy="2386822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313" name="Group 312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B04F455C-2EA5-41F3-8A7E-B7EAAE32D77E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912714" y="4011303"/>
                                                        <a:ext cx="6563264" cy="2346018"/>
                                                        <a:chOff x="912714" y="4011303"/>
                                                        <a:chExt cx="6563264" cy="2346018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314" name="Rectangle: Rounded Corners 313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F820688F-B5C0-482B-BA3D-75520E3C335A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5835766" y="4402748"/>
                                                          <a:ext cx="1640212" cy="420061"/>
                                                        </a:xfrm>
                                                        <a:prstGeom prst="roundRect">
                                                          <a:avLst/>
                                                        </a:prstGeom>
                                                        <a:noFill/>
                                                        <a:ln w="31750">
                                                          <a:solidFill>
                                                            <a:srgbClr val="00DDCD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endParaRPr lang="en-US"/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315" name="Rectangle: Rounded Corners 314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B3F2BA1F-92E0-41C6-AA41-21261F929DE3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6275620" y="4438658"/>
                                                          <a:ext cx="537821" cy="315045"/>
                                                        </a:xfrm>
                                                        <a:prstGeom prst="round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6BB5FF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US" sz="2800" dirty="0"/>
                                                            <a:t>1</a:t>
                                                          </a:r>
                                                        </a:p>
                                                      </p:txBody>
                                                    </p:sp>
                                                    <p:grpSp>
                                                      <p:nvGrpSpPr>
                                                        <p:cNvPr id="316" name="Group 31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ED97CA37-5A58-4857-B25A-1DAA3FCA81B9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912714" y="4011303"/>
                                                          <a:ext cx="6496831" cy="2346018"/>
                                                          <a:chOff x="912714" y="4011303"/>
                                                          <a:chExt cx="6496831" cy="2346018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317" name="Group 316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69B1C28B-8190-4597-8DE5-EE25A931AEF9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912714" y="4070778"/>
                                                            <a:ext cx="4284290" cy="2286543"/>
                                                            <a:chOff x="1068068" y="4008934"/>
                                                            <a:chExt cx="4284290" cy="2286543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323" name="Group 322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2543B322-1AA5-4506-833A-EFF499AD2F31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068068" y="4008934"/>
                                                              <a:ext cx="1604012" cy="2286543"/>
                                                              <a:chOff x="1068068" y="4008934"/>
                                                              <a:chExt cx="1604012" cy="2286543"/>
                                                            </a:xfrm>
                                                          </p:grpSpPr>
                                                          <p:sp>
                                                            <p:nvSpPr>
                                                              <p:cNvPr id="328" name="Rectangle: Rounded Corners 327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01D32AEF-7000-49F3-A022-74804F024665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1102091" y="4340837"/>
                                                                <a:ext cx="1569989" cy="420061"/>
                                                              </a:xfrm>
                                                              <a:prstGeom prst="round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  <a:ln w="31750">
                                                                <a:solidFill>
                                                                  <a:srgbClr val="00DDCD"/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en-US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329" name="TextBox 328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F4EB4151-3E9F-4FCC-BE5C-38BE7780BD93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2080261" y="4008934"/>
                                                                <a:ext cx="486696" cy="265873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sz="2000" dirty="0">
                                                                    <a:solidFill>
                                                                      <a:srgbClr val="44ACEC"/>
                                                                    </a:solidFill>
                                                                  </a:rPr>
                                                                  <a:t>front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330" name="TextBox 329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FA9CAF5A-BFAA-4245-9FC1-35C3368327D0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1068068" y="4021134"/>
                                                                <a:ext cx="463414" cy="265873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sz="2000" dirty="0">
                                                                    <a:solidFill>
                                                                      <a:srgbClr val="44ACEC"/>
                                                                    </a:solidFill>
                                                                  </a:rPr>
                                                                  <a:t>back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333" name="TextBox 332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211C223-1D51-40AD-83A0-E113ED4D9800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 txBox="1"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1129890" y="5895367"/>
                                                                <a:ext cx="1415772" cy="400110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noFill/>
                                                            </p:spPr>
                                                            <p:txBody>
                                                              <a:bodyPr wrap="none" rtlCol="0">
                                                                <a:spAutoFit/>
                                                              </a:bodyPr>
                                                              <a:lstStyle/>
                                                              <a:p>
                                                                <a:r>
                                                                  <a:rPr lang="en-US" sz="2000" b="1" dirty="0">
                                                                    <a:solidFill>
                                                                      <a:srgbClr val="333333"/>
                                                                    </a:solidFill>
                                                                  </a:rPr>
                                                                  <a:t>enqueue(4)</a:t>
                                                                </a:r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  <p:sp>
                                                          <p:nvSpPr>
                                                            <p:cNvPr id="324" name="Rectangle: Rounded Corners 323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C359CFD-3902-4D19-8DCD-C73F4BC0447D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482279" y="4332554"/>
                                                              <a:ext cx="1870079" cy="420061"/>
                                                            </a:xfrm>
                                                            <a:prstGeom prst="round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  <a:ln w="31750">
                                                              <a:solidFill>
                                                                <a:srgbClr val="00DDCD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325" name="Rectangle: Rounded Corners 324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7865189F-E351-4007-B511-284A5C02B227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4713749" y="4380609"/>
                                                              <a:ext cx="537821" cy="315045"/>
                                                            </a:xfrm>
                                                            <a:prstGeom prst="roundRect">
                                                              <a:avLst/>
                                                            </a:prstGeom>
                                                            <a:solidFill>
                                                              <a:srgbClr val="6BB5FF"/>
                                                            </a:solidFill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r>
                                                                <a:rPr lang="en-US" sz="2800" dirty="0"/>
                                                                <a:t>4</a:t>
                                                              </a:r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  <p:sp>
                                                        <p:nvSpPr>
                                                          <p:cNvPr id="318" name="TextBox 317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1DECBD54-A15C-46A7-AD1B-6D66EE8C37B2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3360966" y="4041971"/>
                                                            <a:ext cx="463414" cy="265873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non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r>
                                                              <a:rPr lang="en-US" sz="2000" dirty="0">
                                                                <a:solidFill>
                                                                  <a:srgbClr val="44ACEC"/>
                                                                </a:solidFill>
                                                              </a:rPr>
                                                              <a:t>back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19" name="TextBox 31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667443C6-8696-4B0B-8ADB-9D3E156CF334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4443894" y="4028152"/>
                                                            <a:ext cx="486696" cy="265873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non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r>
                                                              <a:rPr lang="en-US" sz="2000" dirty="0">
                                                                <a:solidFill>
                                                                  <a:srgbClr val="44ACEC"/>
                                                                </a:solidFill>
                                                              </a:rPr>
                                                              <a:t>front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20" name="Rectangle: Rounded Corners 319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CE707043-0D65-4481-AFA4-2C5DAD8E719A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871724" y="4438657"/>
                                                            <a:ext cx="537821" cy="315045"/>
                                                          </a:xfrm>
                                                          <a:prstGeom prst="roundRect">
                                                            <a:avLst/>
                                                          </a:prstGeom>
                                                          <a:solidFill>
                                                            <a:srgbClr val="6BB5FF"/>
                                                          </a:solidFill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r>
                                                              <a:rPr lang="en-US" sz="2800" dirty="0"/>
                                                              <a:t>3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21" name="TextBox 320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7E79D18B-A94A-4BCF-945A-533F19851047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5768864" y="4055328"/>
                                                            <a:ext cx="463414" cy="265873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non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r>
                                                              <a:rPr lang="en-US" sz="2000" dirty="0">
                                                                <a:solidFill>
                                                                  <a:srgbClr val="44ACEC"/>
                                                                </a:solidFill>
                                                              </a:rPr>
                                                              <a:t>back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  <p:sp>
                                                        <p:nvSpPr>
                                                          <p:cNvPr id="322" name="TextBox 321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6A91B8A-57F9-48F4-925E-1F611788E577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 txBox="1"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6787705" y="4011303"/>
                                                            <a:ext cx="486696" cy="265873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noFill/>
                                                        </p:spPr>
                                                        <p:txBody>
                                                          <a:bodyPr wrap="none" rtlCol="0">
                                                            <a:spAutoFit/>
                                                          </a:bodyPr>
                                                          <a:lstStyle/>
                                                          <a:p>
                                                            <a:r>
                                                              <a:rPr lang="en-US" sz="2000" dirty="0">
                                                                <a:solidFill>
                                                                  <a:srgbClr val="44ACEC"/>
                                                                </a:solidFill>
                                                              </a:rPr>
                                                              <a:t>front</a:t>
                                                            </a:r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</p:grpSp>
                                                  <p:sp>
                                                    <p:nvSpPr>
                                                      <p:cNvPr id="310" name="TextBox 309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1D0E783A-5513-4C02-B09F-9956B0301C98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4389114" y="5103699"/>
                                                        <a:ext cx="486696" cy="265873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non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en-US" sz="2000" dirty="0">
                                                            <a:solidFill>
                                                              <a:srgbClr val="44ACEC"/>
                                                            </a:solidFill>
                                                          </a:rPr>
                                                          <a:t>front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  <p:sp>
                                                    <p:nvSpPr>
                                                      <p:cNvPr id="311" name="TextBox 310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8858CCC6-2258-4FAA-B7EC-29BADA357E7F}"/>
                                                          </a:ext>
                                                        </a:extLst>
                                                      </p:cNvPr>
                                                      <p:cNvSpPr txBox="1"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601980" y="5998015"/>
                                                        <a:ext cx="1285929" cy="40011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</p:spPr>
                                                    <p:txBody>
                                                      <a:bodyPr wrap="none" rtlCol="0">
                                                        <a:spAutoFit/>
                                                      </a:bodyPr>
                                                      <a:lstStyle/>
                                                      <a:p>
                                                        <a:r>
                                                          <a:rPr lang="en-US" sz="2000" b="1" dirty="0">
                                                            <a:solidFill>
                                                              <a:srgbClr val="333333"/>
                                                            </a:solidFill>
                                                          </a:rPr>
                                                          <a:t>dequeue()</a:t>
                                                        </a: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sp>
                                                  <p:nvSpPr>
                                                    <p:cNvPr id="303" name="TextBox 30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CA40C95-88B2-4F69-B87D-04415F263089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464413" y="4759240"/>
                                                      <a:ext cx="449162" cy="4001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00DDCD"/>
                                                          </a:solidFill>
                                                        </a:rPr>
                                                        <a:t>q1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04" name="TextBox 303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425FEAB5-4889-45D5-804C-BF284CAF8693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023225" y="4749122"/>
                                                      <a:ext cx="449162" cy="4001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00DDCD"/>
                                                          </a:solidFill>
                                                        </a:rPr>
                                                        <a:t>q1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05" name="TextBox 304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72528CB3-1287-4C9C-A540-4ADF91EE501F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6510128" y="4766409"/>
                                                      <a:ext cx="449162" cy="4001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00DDCD"/>
                                                          </a:solidFill>
                                                        </a:rPr>
                                                        <a:t>q1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06" name="TextBox 305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1236D6C3-FCC1-429D-9B08-649602125DCF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464413" y="5737205"/>
                                                      <a:ext cx="449162" cy="4001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00DDCD"/>
                                                          </a:solidFill>
                                                        </a:rPr>
                                                        <a:t>q2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07" name="TextBox 306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D01F8370-8B4D-4690-8455-C7EB3F753C41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4013321" y="5797960"/>
                                                      <a:ext cx="449162" cy="4001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00DDCD"/>
                                                          </a:solidFill>
                                                        </a:rPr>
                                                        <a:t>q2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308" name="TextBox 307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E4CF3D9E-87A7-438E-9A88-5A53C17941F4}"/>
                                                        </a:ext>
                                                      </a:extLst>
                                                    </p:cNvPr>
                                                    <p:cNvSpPr txBox="1"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6537722" y="5797960"/>
                                                      <a:ext cx="449162" cy="400110"/>
                                                    </a:xfrm>
                                                    <a:prstGeom prst="rect">
                                                      <a:avLst/>
                                                    </a:prstGeom>
                                                    <a:noFill/>
                                                  </p:spPr>
                                                  <p:txBody>
                                                    <a:bodyPr wrap="none" rtlCol="0">
                                                      <a:spAutoFit/>
                                                    </a:bodyPr>
                                                    <a:lstStyle/>
                                                    <a:p>
                                                      <a:r>
                                                        <a:rPr lang="en-US" sz="2000" dirty="0">
                                                          <a:solidFill>
                                                            <a:srgbClr val="00DDCD"/>
                                                          </a:solidFill>
                                                        </a:rPr>
                                                        <a:t>q2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</p:grpSp>
                                            <p:pic>
                                              <p:nvPicPr>
                                                <p:cNvPr id="286" name="Picture 28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7ED94033-67FF-4884-B6EC-4EB511CA9EBD}"/>
                                                    </a:ext>
                                                  </a:extLst>
                                                </p:cNvPr>
                                                <p:cNvPicPr>
                                                  <a:picLocks noChangeAspect="1"/>
                                                </p:cNvPicPr>
                                                <p:nvPr/>
                                              </p:nvPicPr>
                                              <p:blipFill rotWithShape="1">
                                                <a:blip r:embed="rId7"/>
                                                <a:srcRect l="17944" b="17624"/>
                                                <a:stretch/>
                                              </p:blipFill>
                                              <p:spPr>
                                                <a:xfrm rot="5400000" flipH="1">
                                                  <a:off x="5410275" y="3994559"/>
                                                  <a:ext cx="685505" cy="64133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</p:pic>
                                          </p:grpSp>
                                          <p:sp>
                                            <p:nvSpPr>
                                              <p:cNvPr id="266" name="Rectangle: Rounded Corners 26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21EAB838-A716-494C-8019-9A7095E2F431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9053698" y="5355609"/>
                                                <a:ext cx="1640212" cy="420061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noFill/>
                                              <a:ln w="31750">
                                                <a:solidFill>
                                                  <a:srgbClr val="00DDCD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7" name="TextBox 26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D5646C9-7163-4BBB-A101-88F6DC96055B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986796" y="5008189"/>
                                                <a:ext cx="463414" cy="26587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dirty="0">
                                                    <a:solidFill>
                                                      <a:srgbClr val="44ACEC"/>
                                                    </a:solidFill>
                                                  </a:rPr>
                                                  <a:t>back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68" name="Rectangle: Rounded Corners 26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BAB7CFFB-70C3-4D5B-B718-05F233F2BEFE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9051729" y="4299189"/>
                                                <a:ext cx="1640212" cy="420061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noFill/>
                                              <a:ln w="31750">
                                                <a:solidFill>
                                                  <a:srgbClr val="00DDCD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endParaRPr lang="en-US"/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1" name="Rectangle: Rounded Corners 27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DA7F24A-4E81-48FA-8323-437B476250AA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0086921" y="4328123"/>
                                                <a:ext cx="537821" cy="315045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6BB5FF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sz="2800" dirty="0"/>
                                                  <a:t>1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2" name="TextBox 27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E3E2D1DE-D60A-4091-B817-82EACCE90653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8977489" y="3946762"/>
                                                <a:ext cx="463414" cy="26587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dirty="0">
                                                    <a:solidFill>
                                                      <a:srgbClr val="44ACEC"/>
                                                    </a:solidFill>
                                                  </a:rPr>
                                                  <a:t>back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3" name="TextBox 272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CBE2D129-B9F3-4FA2-BC11-32A1BA8C5ECE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0060417" y="3932943"/>
                                                <a:ext cx="486696" cy="26587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dirty="0">
                                                    <a:solidFill>
                                                      <a:srgbClr val="44ACEC"/>
                                                    </a:solidFill>
                                                  </a:rPr>
                                                  <a:t>front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4" name="TextBox 27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926017B-FF72-4CBA-8DA5-571936348540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0006814" y="5000451"/>
                                                <a:ext cx="486696" cy="26587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dirty="0">
                                                    <a:solidFill>
                                                      <a:srgbClr val="44ACEC"/>
                                                    </a:solidFill>
                                                  </a:rPr>
                                                  <a:t>front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5" name="TextBox 27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A9C778BD-EC2E-48EB-8C1F-D21FF9602DCB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9218503" y="5902806"/>
                                                <a:ext cx="1285929" cy="40011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b="1" dirty="0">
                                                    <a:solidFill>
                                                      <a:srgbClr val="333333"/>
                                                    </a:solidFill>
                                                  </a:rPr>
                                                  <a:t>dequeue()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6" name="TextBox 27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8FE2F04B-6F3F-44A0-BC5F-33A45BE01004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9639748" y="4653913"/>
                                                <a:ext cx="449162" cy="40011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dirty="0">
                                                    <a:solidFill>
                                                      <a:srgbClr val="00DDCD"/>
                                                    </a:solidFill>
                                                  </a:rPr>
                                                  <a:t>q1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277" name="TextBox 27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92D2BA1-389F-4282-9D32-CB732B038580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9629844" y="5702751"/>
                                                <a:ext cx="449162" cy="40011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dirty="0">
                                                    <a:solidFill>
                                                      <a:srgbClr val="00DDCD"/>
                                                    </a:solidFill>
                                                  </a:rPr>
                                                  <a:t>q2</a:t>
                                                </a:r>
                                              </a:p>
                                            </p:txBody>
                                          </p:sp>
                                          <p:pic>
                                            <p:nvPicPr>
                                              <p:cNvPr id="278" name="Picture 277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F8A20665-8EA2-45C1-98D0-2C0B723B723D}"/>
                                                  </a:ext>
                                                </a:extLst>
                                              </p:cNvPr>
                                              <p:cNvPicPr>
                                                <a:picLocks noChangeAspect="1"/>
                                              </p:cNvPicPr>
                                              <p:nvPr/>
                                            </p:nvPicPr>
                                            <p:blipFill rotWithShape="1">
                                              <a:blip r:embed="rId7"/>
                                              <a:srcRect l="17944"/>
                                              <a:stretch/>
                                            </p:blipFill>
                                            <p:spPr>
                                              <a:xfrm rot="5400000" flipH="1">
                                                <a:off x="10697835" y="3873926"/>
                                                <a:ext cx="685505" cy="778553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</p:pic>
                                        </p:grpSp>
                                      </p:grpSp>
                                      <p:sp>
                                        <p:nvSpPr>
                                          <p:cNvPr id="261" name="Rectangle 26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C183DE8-15EA-42EE-B586-FF88BF8E4D12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630097" y="4317179"/>
                                            <a:ext cx="162855" cy="36546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rgbClr val="F9FAFC"/>
                                          </a:solidFill>
                                          <a:ln>
                                            <a:solidFill>
                                              <a:srgbClr val="F9FAFC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US"/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258" name="Rectangle 257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4A8B348-B8BE-4795-9A7D-96E592F8EE10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1105098" y="5314121"/>
                                          <a:ext cx="162855" cy="365465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rgbClr val="F9FAFC"/>
                                        </a:solidFill>
                                        <a:ln>
                                          <a:solidFill>
                                            <a:srgbClr val="F9FAFC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/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259" name="Rectangle 258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A1BB5BA-92E0-4985-A593-5C01BD3D339C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2711989" y="5324229"/>
                                          <a:ext cx="162855" cy="365465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rgbClr val="F9FAFC"/>
                                        </a:solidFill>
                                        <a:ln>
                                          <a:solidFill>
                                            <a:srgbClr val="F9FAFC"/>
                                          </a:solidFill>
                                        </a:ln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endParaRPr lang="en-US" dirty="0"/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54" name="Rectangle 25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8A1C6E9-C747-4D32-8F79-AA66D554F6A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654249" y="5373371"/>
                                        <a:ext cx="162855" cy="36546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9FAFC"/>
                                      </a:solidFill>
                                      <a:ln>
                                        <a:solidFill>
                                          <a:srgbClr val="F9FAFC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5" name="Rectangle 25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8313FC5-DA33-46E9-878E-286B8F9A143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6087115" y="5371141"/>
                                        <a:ext cx="162855" cy="36546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9FAFC"/>
                                      </a:solidFill>
                                      <a:ln>
                                        <a:solidFill>
                                          <a:srgbClr val="F9FAFC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  <p:sp>
                                    <p:nvSpPr>
                                      <p:cNvPr id="256" name="Rectangle 25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76D133B-4271-44DF-8A22-56E5F9027EE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7721391" y="5364493"/>
                                        <a:ext cx="162855" cy="365465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9FAFC"/>
                                      </a:solidFill>
                                      <a:ln>
                                        <a:solidFill>
                                          <a:srgbClr val="F9FAFC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51" name="Rectangle 250">
                                      <a:extLst>
                                        <a:ext uri="{FF2B5EF4-FFF2-40B4-BE49-F238E27FC236}">
                                          <a16:creationId xmlns:a16="http://schemas.microsoft.com/office/drawing/2014/main" id="{586EAE21-D21E-4907-B033-F83BC12E9EF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955499" y="5341831"/>
                                      <a:ext cx="162855" cy="36546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9FAFC"/>
                                    </a:solidFill>
                                    <a:ln>
                                      <a:solidFill>
                                        <a:srgbClr val="F9FAFC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/>
                                    </a:p>
                                  </p:txBody>
                                </p:sp>
                                <p:sp>
                                  <p:nvSpPr>
                                    <p:cNvPr id="252" name="Rectangle 251">
                                      <a:extLst>
                                        <a:ext uri="{FF2B5EF4-FFF2-40B4-BE49-F238E27FC236}">
                                          <a16:creationId xmlns:a16="http://schemas.microsoft.com/office/drawing/2014/main" id="{9654F414-3737-43C8-85FC-60ECC1F770D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0608808" y="5353235"/>
                                      <a:ext cx="123873" cy="354061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rgbClr val="F9FAFC"/>
                                    </a:solidFill>
                                    <a:ln>
                                      <a:solidFill>
                                        <a:srgbClr val="F9FAFC"/>
                                      </a:solidFill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dirty="0"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49" name="Rectangle 248">
                                    <a:extLst>
                                      <a:ext uri="{FF2B5EF4-FFF2-40B4-BE49-F238E27FC236}">
                                        <a16:creationId xmlns:a16="http://schemas.microsoft.com/office/drawing/2014/main" id="{7D9F1D31-62BF-4F40-ACFB-699505E9380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271707" y="5360292"/>
                                    <a:ext cx="162855" cy="36546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9FAFC"/>
                                  </a:solidFill>
                                  <a:ln>
                                    <a:solidFill>
                                      <a:srgbClr val="F9FAFC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245" name="Rectangle 244">
                                  <a:extLst>
                                    <a:ext uri="{FF2B5EF4-FFF2-40B4-BE49-F238E27FC236}">
                                      <a16:creationId xmlns:a16="http://schemas.microsoft.com/office/drawing/2014/main" id="{B07B198D-4EC1-46D8-B9B5-DB4F8A1EC707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344320" y="4352691"/>
                                  <a:ext cx="154640" cy="313743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9FAFC"/>
                                </a:solidFill>
                                <a:ln>
                                  <a:solidFill>
                                    <a:srgbClr val="F9FAFC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dirty="0"/>
                                </a:p>
                              </p:txBody>
                            </p:sp>
                            <p:sp>
                              <p:nvSpPr>
                                <p:cNvPr id="246" name="Rectangle 245">
                                  <a:extLst>
                                    <a:ext uri="{FF2B5EF4-FFF2-40B4-BE49-F238E27FC236}">
                                      <a16:creationId xmlns:a16="http://schemas.microsoft.com/office/drawing/2014/main" id="{7A99BE34-C211-4CA4-BE55-A66D5AAA2BF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7661427" y="4323425"/>
                                  <a:ext cx="126647" cy="351039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9FAFC"/>
                                </a:solidFill>
                                <a:ln>
                                  <a:solidFill>
                                    <a:srgbClr val="F9FAFC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7" name="Rectangle 246">
                                  <a:extLst>
                                    <a:ext uri="{FF2B5EF4-FFF2-40B4-BE49-F238E27FC236}">
                                      <a16:creationId xmlns:a16="http://schemas.microsoft.com/office/drawing/2014/main" id="{FF33C324-9A0C-4D6D-AF6F-1E2BB97BD54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028009" y="4318632"/>
                                  <a:ext cx="162855" cy="3654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F9FAFC"/>
                                </a:solidFill>
                                <a:ln>
                                  <a:solidFill>
                                    <a:srgbClr val="F9FAFC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  <p:sp>
                            <p:nvSpPr>
                              <p:cNvPr id="242" name="TextBox 241">
                                <a:extLst>
                                  <a:ext uri="{FF2B5EF4-FFF2-40B4-BE49-F238E27FC236}">
                                    <a16:creationId xmlns:a16="http://schemas.microsoft.com/office/drawing/2014/main" id="{A03394EB-15C1-4CF0-BB19-59968F78759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068166" y="4251755"/>
                                <a:ext cx="28309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endParaRPr lang="en-US" dirty="0">
                                  <a:solidFill>
                                    <a:srgbClr val="00DDCD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38" name="Rectangle 237">
                              <a:extLst>
                                <a:ext uri="{FF2B5EF4-FFF2-40B4-BE49-F238E27FC236}">
                                  <a16:creationId xmlns:a16="http://schemas.microsoft.com/office/drawing/2014/main" id="{395E28BB-9490-43BF-A704-295E017F1D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443476" y="4308999"/>
                              <a:ext cx="162855" cy="365465"/>
                            </a:xfrm>
                            <a:prstGeom prst="rect">
                              <a:avLst/>
                            </a:prstGeom>
                            <a:solidFill>
                              <a:srgbClr val="F9FAFC"/>
                            </a:solidFill>
                            <a:ln>
                              <a:solidFill>
                                <a:srgbClr val="F9FAFC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231" name="Rectangle 230">
                            <a:extLst>
                              <a:ext uri="{FF2B5EF4-FFF2-40B4-BE49-F238E27FC236}">
                                <a16:creationId xmlns:a16="http://schemas.microsoft.com/office/drawing/2014/main" id="{437567E6-8803-4C81-A23B-1D18593447D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02625" y="4292019"/>
                            <a:ext cx="144522" cy="357285"/>
                          </a:xfrm>
                          <a:prstGeom prst="rect">
                            <a:avLst/>
                          </a:prstGeom>
                          <a:solidFill>
                            <a:srgbClr val="F9FAFC"/>
                          </a:solidFill>
                          <a:ln>
                            <a:solidFill>
                              <a:srgbClr val="F9FAFC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</p:grpSp>
                  </p:grpSp>
                  <p:sp>
                    <p:nvSpPr>
                      <p:cNvPr id="309" name="Rectangle: Rounded Corners 308">
                        <a:extLst>
                          <a:ext uri="{FF2B5EF4-FFF2-40B4-BE49-F238E27FC236}">
                            <a16:creationId xmlns:a16="http://schemas.microsoft.com/office/drawing/2014/main" id="{566F7F92-9F11-4208-98E6-E22117F0D5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17797" y="5712650"/>
                        <a:ext cx="537821" cy="315045"/>
                      </a:xfrm>
                      <a:prstGeom prst="roundRect">
                        <a:avLst/>
                      </a:prstGeom>
                      <a:solidFill>
                        <a:srgbClr val="6BB5FF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3</a:t>
                        </a:r>
                      </a:p>
                    </p:txBody>
                  </p:sp>
                  <p:sp>
                    <p:nvSpPr>
                      <p:cNvPr id="312" name="Rectangle: Rounded Corners 311">
                        <a:extLst>
                          <a:ext uri="{FF2B5EF4-FFF2-40B4-BE49-F238E27FC236}">
                            <a16:creationId xmlns:a16="http://schemas.microsoft.com/office/drawing/2014/main" id="{8ECC99A9-B28B-4A92-AA7F-D48F0DF7D6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41723" y="5711237"/>
                        <a:ext cx="537821" cy="315045"/>
                      </a:xfrm>
                      <a:prstGeom prst="roundRect">
                        <a:avLst/>
                      </a:prstGeom>
                      <a:solidFill>
                        <a:srgbClr val="6BB5FF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800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346" name="Rectangle 345">
                      <a:extLst>
                        <a:ext uri="{FF2B5EF4-FFF2-40B4-BE49-F238E27FC236}">
                          <a16:creationId xmlns:a16="http://schemas.microsoft.com/office/drawing/2014/main" id="{BDFDE2B9-FC45-4DB4-842C-79EC2F3157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5499" y="5655566"/>
                      <a:ext cx="162855" cy="365465"/>
                    </a:xfrm>
                    <a:prstGeom prst="rect">
                      <a:avLst/>
                    </a:prstGeom>
                    <a:solidFill>
                      <a:srgbClr val="F9FAFC"/>
                    </a:solidFill>
                    <a:ln>
                      <a:solidFill>
                        <a:srgbClr val="F9FAF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49" name="Rectangle: Rounded Corners 348">
                  <a:extLst>
                    <a:ext uri="{FF2B5EF4-FFF2-40B4-BE49-F238E27FC236}">
                      <a16:creationId xmlns:a16="http://schemas.microsoft.com/office/drawing/2014/main" id="{5552CB63-4531-4CFB-8925-39000D97A262}"/>
                    </a:ext>
                  </a:extLst>
                </p:cNvPr>
                <p:cNvSpPr/>
                <p:nvPr/>
              </p:nvSpPr>
              <p:spPr>
                <a:xfrm>
                  <a:off x="2228707" y="6708393"/>
                  <a:ext cx="537821" cy="315045"/>
                </a:xfrm>
                <a:prstGeom prst="roundRect">
                  <a:avLst/>
                </a:prstGeom>
                <a:solidFill>
                  <a:srgbClr val="6BB5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454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410">
            <a:extLst>
              <a:ext uri="{FF2B5EF4-FFF2-40B4-BE49-F238E27FC236}">
                <a16:creationId xmlns:a16="http://schemas.microsoft.com/office/drawing/2014/main" id="{9F74ED73-E3B7-4972-A31A-381191DAA86D}"/>
              </a:ext>
            </a:extLst>
          </p:cNvPr>
          <p:cNvGrpSpPr/>
          <p:nvPr/>
        </p:nvGrpSpPr>
        <p:grpSpPr>
          <a:xfrm>
            <a:off x="0" y="0"/>
            <a:ext cx="11158216" cy="9671210"/>
            <a:chOff x="0" y="0"/>
            <a:chExt cx="11158216" cy="9671210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445EBF14-64BA-4876-8597-7B82BEC507CD}"/>
                </a:ext>
              </a:extLst>
            </p:cNvPr>
            <p:cNvSpPr/>
            <p:nvPr/>
          </p:nvSpPr>
          <p:spPr>
            <a:xfrm rot="16200000">
              <a:off x="761416" y="-727200"/>
              <a:ext cx="9669600" cy="11124000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8AE4394B-6095-4F8F-9385-1CAB765121CF}"/>
                </a:ext>
              </a:extLst>
            </p:cNvPr>
            <p:cNvGrpSpPr/>
            <p:nvPr/>
          </p:nvGrpSpPr>
          <p:grpSpPr>
            <a:xfrm>
              <a:off x="0" y="0"/>
              <a:ext cx="11124000" cy="9671210"/>
              <a:chOff x="0" y="-2400307"/>
              <a:chExt cx="11124000" cy="9671210"/>
            </a:xfrm>
          </p:grpSpPr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89BAC336-9B8B-4D4A-8E67-CFC8B346D2FE}"/>
                  </a:ext>
                </a:extLst>
              </p:cNvPr>
              <p:cNvGrpSpPr/>
              <p:nvPr/>
            </p:nvGrpSpPr>
            <p:grpSpPr>
              <a:xfrm>
                <a:off x="0" y="-2400307"/>
                <a:ext cx="11124000" cy="9671210"/>
                <a:chOff x="0" y="-2400307"/>
                <a:chExt cx="11124000" cy="9671210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6F99F9E-2836-45CD-B39B-02EDE44A7328}"/>
                    </a:ext>
                  </a:extLst>
                </p:cNvPr>
                <p:cNvGrpSpPr/>
                <p:nvPr/>
              </p:nvGrpSpPr>
              <p:grpSpPr>
                <a:xfrm>
                  <a:off x="0" y="-2400307"/>
                  <a:ext cx="11124000" cy="4008647"/>
                  <a:chOff x="348328" y="539493"/>
                  <a:chExt cx="11124000" cy="4008647"/>
                </a:xfrm>
              </p:grpSpPr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CDA5686-6275-42C2-876E-88135F0BE88E}"/>
                      </a:ext>
                    </a:extLst>
                  </p:cNvPr>
                  <p:cNvSpPr txBox="1"/>
                  <p:nvPr/>
                </p:nvSpPr>
                <p:spPr>
                  <a:xfrm>
                    <a:off x="460087" y="539493"/>
                    <a:ext cx="59202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44ACEC"/>
                        </a:solidFill>
                      </a:rPr>
                      <a:t>push(1), push(2), pop(), push(3), push(4), pop(), pop(), pop()</a:t>
                    </a:r>
                  </a:p>
                </p:txBody>
              </p: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B083BC7A-6829-4BB0-A5F8-2C7D6383C77B}"/>
                      </a:ext>
                    </a:extLst>
                  </p:cNvPr>
                  <p:cNvGrpSpPr/>
                  <p:nvPr/>
                </p:nvGrpSpPr>
                <p:grpSpPr>
                  <a:xfrm>
                    <a:off x="348328" y="1000895"/>
                    <a:ext cx="11124000" cy="3547245"/>
                    <a:chOff x="-37041" y="51367"/>
                    <a:chExt cx="11124000" cy="3547245"/>
                  </a:xfrm>
                </p:grpSpPr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40693551-71DE-42BB-9FF9-2F1589AB5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7041" y="250612"/>
                      <a:ext cx="11124000" cy="3348000"/>
                    </a:xfrm>
                    <a:prstGeom prst="rect">
                      <a:avLst/>
                    </a:prstGeom>
                    <a:solidFill>
                      <a:srgbClr val="F9FAFC"/>
                    </a:solidFill>
                    <a:ln>
                      <a:solidFill>
                        <a:srgbClr val="F9FAF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803E844D-E70A-46D5-9DEA-2865000063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51367"/>
                      <a:ext cx="10833203" cy="3338479"/>
                      <a:chOff x="392779" y="1534241"/>
                      <a:chExt cx="10833203" cy="3338479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E57BF595-5544-42DD-B556-A946A4417D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2779" y="1534241"/>
                        <a:ext cx="10833203" cy="3338479"/>
                        <a:chOff x="617692" y="3320686"/>
                        <a:chExt cx="10833203" cy="3338479"/>
                      </a:xfrm>
                    </p:grpSpPr>
                    <p:grpSp>
                      <p:nvGrpSpPr>
                        <p:cNvPr id="54" name="Group 53">
                          <a:extLst>
                            <a:ext uri="{FF2B5EF4-FFF2-40B4-BE49-F238E27FC236}">
                              <a16:creationId xmlns:a16="http://schemas.microsoft.com/office/drawing/2014/main" id="{DE40A68F-EB24-4EAD-9477-4AD1350D49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7692" y="3320686"/>
                          <a:ext cx="10833203" cy="3338479"/>
                          <a:chOff x="617692" y="3320686"/>
                          <a:chExt cx="10833203" cy="3338479"/>
                        </a:xfrm>
                      </p:grpSpPr>
                      <p:grpSp>
                        <p:nvGrpSpPr>
                          <p:cNvPr id="62" name="Group 61">
                            <a:extLst>
                              <a:ext uri="{FF2B5EF4-FFF2-40B4-BE49-F238E27FC236}">
                                <a16:creationId xmlns:a16="http://schemas.microsoft.com/office/drawing/2014/main" id="{F1F10C0F-A6AA-4496-B6F1-5B5D561BC8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17692" y="3320686"/>
                            <a:ext cx="10833203" cy="3338479"/>
                            <a:chOff x="617692" y="3320686"/>
                            <a:chExt cx="10833203" cy="3338479"/>
                          </a:xfrm>
                        </p:grpSpPr>
                        <p:grpSp>
                          <p:nvGrpSpPr>
                            <p:cNvPr id="64" name="Group 63">
                              <a:extLst>
                                <a:ext uri="{FF2B5EF4-FFF2-40B4-BE49-F238E27FC236}">
                                  <a16:creationId xmlns:a16="http://schemas.microsoft.com/office/drawing/2014/main" id="{3F9A5BAF-B6E1-44A1-BB83-98BF71A052A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17692" y="3320686"/>
                              <a:ext cx="10833203" cy="3338479"/>
                              <a:chOff x="617692" y="3320686"/>
                              <a:chExt cx="10833203" cy="3338479"/>
                            </a:xfrm>
                          </p:grpSpPr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67C5D6BE-17E8-44AF-9A53-2D90A4BCAF5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17692" y="3320686"/>
                                <a:ext cx="10833203" cy="3338479"/>
                                <a:chOff x="617692" y="2069798"/>
                                <a:chExt cx="10833203" cy="3338479"/>
                              </a:xfrm>
                            </p:grpSpPr>
                            <p:grpSp>
                              <p:nvGrpSpPr>
                                <p:cNvPr id="70" name="Group 69">
                                  <a:extLst>
                                    <a:ext uri="{FF2B5EF4-FFF2-40B4-BE49-F238E27FC236}">
                                      <a16:creationId xmlns:a16="http://schemas.microsoft.com/office/drawing/2014/main" id="{1AD4B731-0E15-459E-A71E-A38232A31AB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17692" y="2069798"/>
                                  <a:ext cx="10833203" cy="3338479"/>
                                  <a:chOff x="424138" y="2942697"/>
                                  <a:chExt cx="10833203" cy="3338479"/>
                                </a:xfrm>
                              </p:grpSpPr>
                              <p:grpSp>
                                <p:nvGrpSpPr>
                                  <p:cNvPr id="72" name="Group 71">
                                    <a:extLst>
                                      <a:ext uri="{FF2B5EF4-FFF2-40B4-BE49-F238E27FC236}">
                                        <a16:creationId xmlns:a16="http://schemas.microsoft.com/office/drawing/2014/main" id="{9C03326E-DE0C-4534-A563-CF1A961C299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24138" y="2942697"/>
                                    <a:ext cx="10641377" cy="3338479"/>
                                    <a:chOff x="619446" y="3021270"/>
                                    <a:chExt cx="10641377" cy="3338479"/>
                                  </a:xfrm>
                                </p:grpSpPr>
                                <p:sp>
                                  <p:nvSpPr>
                                    <p:cNvPr id="77" name="TextBox 76">
                                      <a:extLst>
                                        <a:ext uri="{FF2B5EF4-FFF2-40B4-BE49-F238E27FC236}">
                                          <a16:creationId xmlns:a16="http://schemas.microsoft.com/office/drawing/2014/main" id="{1A18854C-04EB-4454-AFF7-E822E8F4FC59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4277546" y="5710812"/>
                                      <a:ext cx="758541" cy="400110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non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sz="2000" b="1" dirty="0">
                                          <a:solidFill>
                                            <a:srgbClr val="333333"/>
                                          </a:solidFill>
                                        </a:rPr>
                                        <a:t>pop()</a:t>
                                      </a:r>
                                    </a:p>
                                  </p:txBody>
                                </p:sp>
                                <p:grpSp>
                                  <p:nvGrpSpPr>
                                    <p:cNvPr id="78" name="Group 77">
                                      <a:extLst>
                                        <a:ext uri="{FF2B5EF4-FFF2-40B4-BE49-F238E27FC236}">
                                          <a16:creationId xmlns:a16="http://schemas.microsoft.com/office/drawing/2014/main" id="{F8774F5D-B89D-48CF-808D-22F680D3061B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19446" y="3021270"/>
                                      <a:ext cx="10641377" cy="3338479"/>
                                      <a:chOff x="121565" y="2371728"/>
                                      <a:chExt cx="10641377" cy="3338479"/>
                                    </a:xfrm>
                                  </p:grpSpPr>
                                  <p:sp>
                                    <p:nvSpPr>
                                      <p:cNvPr id="79" name="TextBox 78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461B661-B707-44BD-90F7-A000D66DACCA}"/>
                                          </a:ext>
                                        </a:extLst>
                                      </p:cNvPr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5169975" y="2371728"/>
                                        <a:ext cx="862929" cy="46166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none" rtlCol="0">
                                        <a:spAutoFit/>
                                      </a:bodyPr>
                                      <a:lstStyle/>
                                      <a:p>
                                        <a:r>
                                          <a:rPr lang="en-US" sz="2400" b="1" dirty="0">
                                            <a:solidFill>
                                              <a:srgbClr val="44ACEC"/>
                                            </a:solidFill>
                                          </a:rPr>
                                          <a:t>Stack</a:t>
                                        </a:r>
                                      </a:p>
                                    </p:txBody>
                                  </p:sp>
                                  <p:grpSp>
                                    <p:nvGrpSpPr>
                                      <p:cNvPr id="80" name="Group 79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F641A6E-C589-4BB1-A578-3A6BD96BB57A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21565" y="2828507"/>
                                        <a:ext cx="10641377" cy="2881700"/>
                                        <a:chOff x="121565" y="2828507"/>
                                        <a:chExt cx="10641377" cy="2881700"/>
                                      </a:xfrm>
                                    </p:grpSpPr>
                                    <p:grpSp>
                                      <p:nvGrpSpPr>
                                        <p:cNvPr id="81" name="Group 80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E3A9A5C3-CBE7-4450-9311-C1803BDD9912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21565" y="2828507"/>
                                          <a:ext cx="10641377" cy="2881700"/>
                                          <a:chOff x="121565" y="2828507"/>
                                          <a:chExt cx="10641377" cy="2881700"/>
                                        </a:xfrm>
                                      </p:grpSpPr>
                                      <p:grpSp>
                                        <p:nvGrpSpPr>
                                          <p:cNvPr id="84" name="Group 8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4CA9B1E-A044-4F96-9A61-5FDFB15DEED2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121565" y="2828507"/>
                                            <a:ext cx="10641377" cy="2881700"/>
                                            <a:chOff x="121565" y="2828507"/>
                                            <a:chExt cx="10641377" cy="2881700"/>
                                          </a:xfrm>
                                        </p:grpSpPr>
                                        <p:grpSp>
                                          <p:nvGrpSpPr>
                                            <p:cNvPr id="88" name="Group 87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F7A3C69-EA52-4DED-AC80-E18E0F8C4694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21565" y="2828507"/>
                                              <a:ext cx="3389586" cy="2881700"/>
                                              <a:chOff x="911144" y="3352737"/>
                                              <a:chExt cx="3389586" cy="2881700"/>
                                            </a:xfrm>
                                          </p:grpSpPr>
                                          <p:pic>
                                            <p:nvPicPr>
                                              <p:cNvPr id="95" name="Picture 94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9E54346B-7E45-4CB0-9F06-C371009729F2}"/>
                                                  </a:ext>
                                                </a:extLst>
                                              </p:cNvPr>
                                              <p:cNvPicPr>
                                                <a:picLocks noChangeAspect="1"/>
                                              </p:cNvPicPr>
                                              <p:nvPr/>
                                            </p:nvPicPr>
                                            <p:blipFill>
                                              <a:blip r:embed="rId2"/>
                                              <a:stretch>
                                                <a:fillRect/>
                                              </a:stretch>
                                            </p:blipFill>
                                            <p:spPr>
                                              <a:xfrm>
                                                <a:off x="911144" y="3352737"/>
                                                <a:ext cx="3389586" cy="288170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</p:spPr>
                                          </p:pic>
                                          <p:sp>
                                            <p:nvSpPr>
                                              <p:cNvPr id="96" name="TextBox 95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A847491-D874-41B0-AE4C-E5C1EB119818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236161" y="5569351"/>
                                                <a:ext cx="990977" cy="40011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b="1" dirty="0">
                                                    <a:solidFill>
                                                      <a:srgbClr val="333333"/>
                                                    </a:solidFill>
                                                  </a:rPr>
                                                  <a:t>push(1)</a:t>
                                                </a: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97" name="TextBox 96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D1E9968F-5DF2-46DF-8448-9D68C2F7A650}"/>
                                                  </a:ext>
                                                </a:extLst>
                                              </p:cNvPr>
                                              <p:cNvSpPr txBox="1"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309753" y="5569351"/>
                                                <a:ext cx="990977" cy="40011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solidFill>
                                                <a:schemeClr val="bg1">
                                                  <a:lumMod val="95000"/>
                                                </a:schemeClr>
                                              </a:solidFill>
                                            </p:spPr>
                                            <p:txBody>
                                              <a:bodyPr wrap="none" rtlCol="0">
                                                <a:spAutoFit/>
                                              </a:bodyPr>
                                              <a:lstStyle/>
                                              <a:p>
                                                <a:r>
                                                  <a:rPr lang="en-US" sz="2000" b="1" dirty="0">
                                                    <a:solidFill>
                                                      <a:srgbClr val="333333"/>
                                                    </a:solidFill>
                                                  </a:rPr>
                                                  <a:t>push(2)</a:t>
                                                </a:r>
                                              </a:p>
                                            </p:txBody>
                                          </p:sp>
                                        </p:grpSp>
                                        <p:pic>
                                          <p:nvPicPr>
                                            <p:cNvPr id="89" name="Picture 8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2876F61-967B-406D-A2EB-556D1B4E0DFD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3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3559935" y="3175976"/>
                                              <a:ext cx="1226798" cy="190576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pic>
                                          <p:nvPicPr>
                                            <p:cNvPr id="90" name="Picture 8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80162AB-71E9-4F9D-9CB8-CDBB5D3C2C47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3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4736032" y="3181161"/>
                                              <a:ext cx="1226798" cy="190576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pic>
                                          <p:nvPicPr>
                                            <p:cNvPr id="91" name="Picture 90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BDC177-219E-48A2-A878-3279AF2A797A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3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5919302" y="3198917"/>
                                              <a:ext cx="1226798" cy="190576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pic>
                                          <p:nvPicPr>
                                            <p:cNvPr id="92" name="Picture 91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D3E77BF-886C-424E-B2D7-2C29AA746E0B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3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7102572" y="3207795"/>
                                              <a:ext cx="1226798" cy="190576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pic>
                                          <p:nvPicPr>
                                            <p:cNvPr id="93" name="Picture 92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2CD0B714-669B-47EB-8CE0-BFD8757B6104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3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8294854" y="3222753"/>
                                              <a:ext cx="1226798" cy="190576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  <p:pic>
                                          <p:nvPicPr>
                                            <p:cNvPr id="94" name="Picture 93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3702828-F59F-45D2-B932-D25813E36D57}"/>
                                                </a:ext>
                                              </a:extLst>
                                            </p:cNvPr>
                                            <p:cNvPicPr>
                                              <a:picLocks noChangeAspect="1"/>
                                            </p:cNvPicPr>
                                            <p:nvPr/>
                                          </p:nvPicPr>
                                          <p:blipFill>
                                            <a:blip r:embed="rId3"/>
                                            <a:stretch>
                                              <a:fillRect/>
                                            </a:stretch>
                                          </p:blipFill>
                                          <p:spPr>
                                            <a:xfrm>
                                              <a:off x="9536144" y="3225551"/>
                                              <a:ext cx="1226798" cy="1905762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</p:spPr>
                                        </p:pic>
                                      </p:grpSp>
                                      <p:sp>
                                        <p:nvSpPr>
                                          <p:cNvPr id="85" name="TextBox 8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6B52405E-6B39-4901-836D-D3E1797DCD34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8538148" y="5045121"/>
                                            <a:ext cx="758541" cy="40011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US" sz="2000" b="1" dirty="0">
                                                <a:solidFill>
                                                  <a:srgbClr val="333333"/>
                                                </a:solidFill>
                                              </a:rPr>
                                              <a:t>pop()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6" name="TextBox 8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927BFBE-221E-4743-9E31-CD30C2FAED3F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9776443" y="5049448"/>
                                            <a:ext cx="758541" cy="40011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US" sz="2000" b="1" dirty="0">
                                                <a:solidFill>
                                                  <a:srgbClr val="333333"/>
                                                </a:solidFill>
                                              </a:rPr>
                                              <a:t>pop()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87" name="TextBox 86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79C11FE-E4B0-4C01-9AFC-BB561894EA7B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7352580" y="5045121"/>
                                            <a:ext cx="758541" cy="400110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non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US" sz="2000" b="1" dirty="0">
                                                <a:solidFill>
                                                  <a:srgbClr val="333333"/>
                                                </a:solidFill>
                                              </a:rPr>
                                              <a:t>pop()</a:t>
                                            </a: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82" name="TextBox 8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3CC1EBAD-E51F-4915-8646-4098124C1055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4857529" y="5045121"/>
                                          <a:ext cx="990977" cy="40011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2000" b="1" dirty="0">
                                              <a:solidFill>
                                                <a:srgbClr val="333333"/>
                                              </a:solidFill>
                                            </a:rPr>
                                            <a:t>push(3)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83" name="TextBox 8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459C809-2794-4F5B-B945-813CBFBFABF6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6031328" y="5045121"/>
                                          <a:ext cx="990977" cy="400110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non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sz="2000" b="1" dirty="0">
                                              <a:solidFill>
                                                <a:srgbClr val="333333"/>
                                              </a:solidFill>
                                            </a:rPr>
                                            <a:t>push(4)</a:t>
                                          </a:r>
                                        </a:p>
                                      </p:txBody>
                                    </p:sp>
                                  </p:grpSp>
                                </p:grpSp>
                              </p:grpSp>
                              <p:pic>
                                <p:nvPicPr>
                                  <p:cNvPr id="73" name="Picture 72">
                                    <a:extLst>
                                      <a:ext uri="{FF2B5EF4-FFF2-40B4-BE49-F238E27FC236}">
                                        <a16:creationId xmlns:a16="http://schemas.microsoft.com/office/drawing/2014/main" id="{F3F1F304-EA4E-4F8A-B21A-3BE128F2752F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4"/>
                                  <a:srcRect l="23300" t="13987" r="10607" b="6109"/>
                                  <a:stretch/>
                                </p:blipFill>
                                <p:spPr>
                                  <a:xfrm>
                                    <a:off x="4239213" y="3025304"/>
                                    <a:ext cx="875178" cy="921043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74" name="Picture 73">
                                    <a:extLst>
                                      <a:ext uri="{FF2B5EF4-FFF2-40B4-BE49-F238E27FC236}">
                                        <a16:creationId xmlns:a16="http://schemas.microsoft.com/office/drawing/2014/main" id="{B49714EC-7ED9-4328-986E-F2517B6EBF8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5"/>
                                  <a:srcRect t="17134" b="6109"/>
                                  <a:stretch/>
                                </p:blipFill>
                                <p:spPr>
                                  <a:xfrm>
                                    <a:off x="7476480" y="3107043"/>
                                    <a:ext cx="1324160" cy="884769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75" name="Picture 74">
                                    <a:extLst>
                                      <a:ext uri="{FF2B5EF4-FFF2-40B4-BE49-F238E27FC236}">
                                        <a16:creationId xmlns:a16="http://schemas.microsoft.com/office/drawing/2014/main" id="{BF3C22E4-AC50-4BF4-976C-D21E156C6DD9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5"/>
                                  <a:srcRect t="20898" b="7393"/>
                                  <a:stretch/>
                                </p:blipFill>
                                <p:spPr>
                                  <a:xfrm>
                                    <a:off x="8640674" y="3146403"/>
                                    <a:ext cx="1324160" cy="826578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76" name="Picture 75">
                                    <a:extLst>
                                      <a:ext uri="{FF2B5EF4-FFF2-40B4-BE49-F238E27FC236}">
                                        <a16:creationId xmlns:a16="http://schemas.microsoft.com/office/drawing/2014/main" id="{67FEA030-EEF6-4928-AA0C-3CBFC9BFEC4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5"/>
                                  <a:srcRect t="26715" b="6109"/>
                                  <a:stretch/>
                                </p:blipFill>
                                <p:spPr>
                                  <a:xfrm>
                                    <a:off x="9933181" y="3225305"/>
                                    <a:ext cx="1324160" cy="774325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71" name="Rectangle: Rounded Corners 70">
                                  <a:extLst>
                                    <a:ext uri="{FF2B5EF4-FFF2-40B4-BE49-F238E27FC236}">
                                      <a16:creationId xmlns:a16="http://schemas.microsoft.com/office/drawing/2014/main" id="{38F3A97D-0794-4FC1-B65E-165D7E299A8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299798" y="4253238"/>
                                  <a:ext cx="669054" cy="330285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6BB5FF"/>
                                </a:solidFill>
                                <a:ln>
                                  <a:solidFill>
                                    <a:srgbClr val="44ACEC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r>
                                    <a:rPr lang="en-US" sz="2400" dirty="0">
                                      <a:cs typeface="Arial" panose="020B0604020202020204" pitchFamily="34" charset="0"/>
                                    </a:rPr>
                                    <a:t>1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Rectangle: Rounded Corners 68">
                                <a:extLst>
                                  <a:ext uri="{FF2B5EF4-FFF2-40B4-BE49-F238E27FC236}">
                                    <a16:creationId xmlns:a16="http://schemas.microsoft.com/office/drawing/2014/main" id="{B9F8686E-042B-4AF8-8256-F14C5E7A21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01979" y="4441712"/>
                                <a:ext cx="669054" cy="330285"/>
                              </a:xfrm>
                              <a:prstGeom prst="roundRect">
                                <a:avLst/>
                              </a:prstGeom>
                              <a:solidFill>
                                <a:srgbClr val="6BB5FF"/>
                              </a:solidFill>
                              <a:ln>
                                <a:solidFill>
                                  <a:srgbClr val="44ACEC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r>
                                  <a:rPr lang="en-US" sz="2400" dirty="0">
                                    <a:cs typeface="Arial" panose="020B0604020202020204" pitchFamily="34" charset="0"/>
                                  </a:rPr>
                                  <a:t>2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65" name="Rectangle: Rounded Corners 64">
                              <a:extLst>
                                <a:ext uri="{FF2B5EF4-FFF2-40B4-BE49-F238E27FC236}">
                                  <a16:creationId xmlns:a16="http://schemas.microsoft.com/office/drawing/2014/main" id="{A14BB74D-0A08-4323-B8BA-CF5A4BA16D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474854" y="4631453"/>
                              <a:ext cx="669054" cy="330285"/>
                            </a:xfrm>
                            <a:prstGeom prst="roundRect">
                              <a:avLst/>
                            </a:prstGeom>
                            <a:solidFill>
                              <a:srgbClr val="6BB5FF"/>
                            </a:solidFill>
                            <a:ln>
                              <a:solidFill>
                                <a:srgbClr val="44ACEC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2400" dirty="0">
                                  <a:cs typeface="Arial" panose="020B0604020202020204" pitchFamily="34" charset="0"/>
                                </a:rPr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66" name="Rectangle: Rounded Corners 65">
                              <a:extLst>
                                <a:ext uri="{FF2B5EF4-FFF2-40B4-BE49-F238E27FC236}">
                                  <a16:creationId xmlns:a16="http://schemas.microsoft.com/office/drawing/2014/main" id="{922E0310-204E-4284-B498-5799469CC1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665967" y="4631453"/>
                              <a:ext cx="669054" cy="330285"/>
                            </a:xfrm>
                            <a:prstGeom prst="roundRect">
                              <a:avLst/>
                            </a:prstGeom>
                            <a:solidFill>
                              <a:srgbClr val="6BB5FF"/>
                            </a:solidFill>
                            <a:ln>
                              <a:solidFill>
                                <a:srgbClr val="44ACEC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2400" dirty="0">
                                  <a:cs typeface="Arial" panose="020B0604020202020204" pitchFamily="34" charset="0"/>
                                </a:rPr>
                                <a:t>4</a:t>
                              </a:r>
                            </a:p>
                          </p:txBody>
                        </p:sp>
                        <p:pic>
                          <p:nvPicPr>
                            <p:cNvPr id="67" name="Picture 66">
                              <a:extLst>
                                <a:ext uri="{FF2B5EF4-FFF2-40B4-BE49-F238E27FC236}">
                                  <a16:creationId xmlns:a16="http://schemas.microsoft.com/office/drawing/2014/main" id="{A36688C8-6F46-496B-8E06-9D6C612778D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23315" y="3834682"/>
                              <a:ext cx="819264" cy="762106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pic>
                        <p:nvPicPr>
                          <p:cNvPr id="63" name="Picture 62">
                            <a:extLst>
                              <a:ext uri="{FF2B5EF4-FFF2-40B4-BE49-F238E27FC236}">
                                <a16:creationId xmlns:a16="http://schemas.microsoft.com/office/drawing/2014/main" id="{5DC51EF3-C0EA-4842-94A3-D60463F9842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399572" y="3836483"/>
                            <a:ext cx="819264" cy="76210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5" name="Rectangle: Rounded Corners 54">
                          <a:extLst>
                            <a:ext uri="{FF2B5EF4-FFF2-40B4-BE49-F238E27FC236}">
                              <a16:creationId xmlns:a16="http://schemas.microsoft.com/office/drawing/2014/main" id="{9B1D6648-3F71-450D-8AAE-D1E9120B95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52550" y="5519919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56" name="Rectangle: Rounded Corners 55">
                          <a:extLst>
                            <a:ext uri="{FF2B5EF4-FFF2-40B4-BE49-F238E27FC236}">
                              <a16:creationId xmlns:a16="http://schemas.microsoft.com/office/drawing/2014/main" id="{F378BEA6-7BD5-4914-9E1B-99B51F5FA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8707" y="5519919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57" name="Rectangle: Rounded Corners 56">
                          <a:extLst>
                            <a:ext uri="{FF2B5EF4-FFF2-40B4-BE49-F238E27FC236}">
                              <a16:creationId xmlns:a16="http://schemas.microsoft.com/office/drawing/2014/main" id="{88F49A9D-426B-4001-B8CD-342D98DEDA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31977" y="5519919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  <p:sp>
                      <p:nvSpPr>
                        <p:cNvPr id="58" name="Rectangle: Rounded Corners 57">
                          <a:extLst>
                            <a:ext uri="{FF2B5EF4-FFF2-40B4-BE49-F238E27FC236}">
                              <a16:creationId xmlns:a16="http://schemas.microsoft.com/office/drawing/2014/main" id="{38DCA7DF-B9FC-4C76-B13A-4FF6A68A77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47481" y="5158937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59" name="Rectangle: Rounded Corners 58">
                          <a:extLst>
                            <a:ext uri="{FF2B5EF4-FFF2-40B4-BE49-F238E27FC236}">
                              <a16:creationId xmlns:a16="http://schemas.microsoft.com/office/drawing/2014/main" id="{D9684A2F-F9C0-4702-97A6-3649BA87FB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34413" y="4400498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60" name="Rectangle: Rounded Corners 59">
                          <a:extLst>
                            <a:ext uri="{FF2B5EF4-FFF2-40B4-BE49-F238E27FC236}">
                              <a16:creationId xmlns:a16="http://schemas.microsoft.com/office/drawing/2014/main" id="{634E2621-5D7B-4A46-802F-0838C1494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31977" y="4411187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p:txBody>
                    </p:sp>
                    <p:sp>
                      <p:nvSpPr>
                        <p:cNvPr id="61" name="Rectangle: Rounded Corners 60">
                          <a:extLst>
                            <a:ext uri="{FF2B5EF4-FFF2-40B4-BE49-F238E27FC236}">
                              <a16:creationId xmlns:a16="http://schemas.microsoft.com/office/drawing/2014/main" id="{E1A203CC-B944-473B-A5BF-D3F197FB63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88475" y="4434123"/>
                          <a:ext cx="669054" cy="33028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  <a:ln>
                          <a:solidFill>
                            <a:srgbClr val="44ACEC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400" dirty="0"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52" name="Rectangle: Rounded Corners 51">
                        <a:extLst>
                          <a:ext uri="{FF2B5EF4-FFF2-40B4-BE49-F238E27FC236}">
                            <a16:creationId xmlns:a16="http://schemas.microsoft.com/office/drawing/2014/main" id="{D3C75A1C-0CCB-4C50-9C8E-65300B1879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52477" y="3724965"/>
                        <a:ext cx="669054" cy="330285"/>
                      </a:xfrm>
                      <a:prstGeom prst="roundRect">
                        <a:avLst/>
                      </a:prstGeom>
                      <a:solidFill>
                        <a:srgbClr val="6BB5FF"/>
                      </a:solidFill>
                      <a:ln>
                        <a:solidFill>
                          <a:srgbClr val="44ACE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cs typeface="Arial" panose="020B0604020202020204" pitchFamily="34" charset="0"/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53" name="Rectangle: Rounded Corners 52">
                        <a:extLst>
                          <a:ext uri="{FF2B5EF4-FFF2-40B4-BE49-F238E27FC236}">
                            <a16:creationId xmlns:a16="http://schemas.microsoft.com/office/drawing/2014/main" id="{E36A98F1-EB43-40DA-BBB9-7B71A0D429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39298" y="3355907"/>
                        <a:ext cx="669054" cy="330285"/>
                      </a:xfrm>
                      <a:prstGeom prst="roundRect">
                        <a:avLst/>
                      </a:prstGeom>
                      <a:solidFill>
                        <a:srgbClr val="6BB5FF"/>
                      </a:solidFill>
                      <a:ln>
                        <a:solidFill>
                          <a:srgbClr val="44ACE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>
                            <a:cs typeface="Arial" panose="020B0604020202020204" pitchFamily="34" charset="0"/>
                          </a:rPr>
                          <a:t>3</a:t>
                        </a:r>
                      </a:p>
                    </p:txBody>
                  </p:sp>
                </p:grpSp>
              </p:grpSp>
            </p:grpSp>
            <p:grpSp>
              <p:nvGrpSpPr>
                <p:cNvPr id="403" name="Group 402">
                  <a:extLst>
                    <a:ext uri="{FF2B5EF4-FFF2-40B4-BE49-F238E27FC236}">
                      <a16:creationId xmlns:a16="http://schemas.microsoft.com/office/drawing/2014/main" id="{CB630E09-337A-4CCA-A729-028BAB5C1A10}"/>
                    </a:ext>
                  </a:extLst>
                </p:cNvPr>
                <p:cNvGrpSpPr/>
                <p:nvPr/>
              </p:nvGrpSpPr>
              <p:grpSpPr>
                <a:xfrm>
                  <a:off x="0" y="1715052"/>
                  <a:ext cx="11059320" cy="5555851"/>
                  <a:chOff x="256330" y="800614"/>
                  <a:chExt cx="11059320" cy="5555851"/>
                </a:xfrm>
              </p:grpSpPr>
              <p:grpSp>
                <p:nvGrpSpPr>
                  <p:cNvPr id="401" name="Group 400">
                    <a:extLst>
                      <a:ext uri="{FF2B5EF4-FFF2-40B4-BE49-F238E27FC236}">
                        <a16:creationId xmlns:a16="http://schemas.microsoft.com/office/drawing/2014/main" id="{427221FE-96BB-4F63-96AD-1A5644F4C861}"/>
                      </a:ext>
                    </a:extLst>
                  </p:cNvPr>
                  <p:cNvGrpSpPr/>
                  <p:nvPr/>
                </p:nvGrpSpPr>
                <p:grpSpPr>
                  <a:xfrm>
                    <a:off x="256330" y="800614"/>
                    <a:ext cx="11059320" cy="5555851"/>
                    <a:chOff x="256330" y="800614"/>
                    <a:chExt cx="11059320" cy="5555851"/>
                  </a:xfrm>
                </p:grpSpPr>
                <p:grpSp>
                  <p:nvGrpSpPr>
                    <p:cNvPr id="399" name="Group 398">
                      <a:extLst>
                        <a:ext uri="{FF2B5EF4-FFF2-40B4-BE49-F238E27FC236}">
                          <a16:creationId xmlns:a16="http://schemas.microsoft.com/office/drawing/2014/main" id="{D3BE49CF-A98E-48B1-ABBE-C5CA693F9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330" y="800614"/>
                      <a:ext cx="11059320" cy="5555851"/>
                      <a:chOff x="256330" y="800614"/>
                      <a:chExt cx="11059320" cy="5555851"/>
                    </a:xfrm>
                  </p:grpSpPr>
                  <p:grpSp>
                    <p:nvGrpSpPr>
                      <p:cNvPr id="397" name="Group 396">
                        <a:extLst>
                          <a:ext uri="{FF2B5EF4-FFF2-40B4-BE49-F238E27FC236}">
                            <a16:creationId xmlns:a16="http://schemas.microsoft.com/office/drawing/2014/main" id="{35137717-911E-4982-8988-46270B199F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6330" y="800614"/>
                        <a:ext cx="11059320" cy="5555851"/>
                        <a:chOff x="256330" y="800614"/>
                        <a:chExt cx="11059320" cy="5555851"/>
                      </a:xfrm>
                    </p:grpSpPr>
                    <p:grpSp>
                      <p:nvGrpSpPr>
                        <p:cNvPr id="389" name="Group 388">
                          <a:extLst>
                            <a:ext uri="{FF2B5EF4-FFF2-40B4-BE49-F238E27FC236}">
                              <a16:creationId xmlns:a16="http://schemas.microsoft.com/office/drawing/2014/main" id="{47E7AD48-4590-4DBA-8437-6B4B304DFCA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6330" y="800614"/>
                          <a:ext cx="11059320" cy="5555851"/>
                          <a:chOff x="150932" y="1752590"/>
                          <a:chExt cx="11059320" cy="5555851"/>
                        </a:xfrm>
                      </p:grpSpPr>
                      <p:grpSp>
                        <p:nvGrpSpPr>
                          <p:cNvPr id="386" name="Group 385">
                            <a:extLst>
                              <a:ext uri="{FF2B5EF4-FFF2-40B4-BE49-F238E27FC236}">
                                <a16:creationId xmlns:a16="http://schemas.microsoft.com/office/drawing/2014/main" id="{1D37274A-2C42-4AC8-9BA1-47E5D629A3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50932" y="1752590"/>
                            <a:ext cx="11059320" cy="5555851"/>
                            <a:chOff x="150932" y="1752590"/>
                            <a:chExt cx="11059320" cy="5555851"/>
                          </a:xfrm>
                        </p:grpSpPr>
                        <p:grpSp>
                          <p:nvGrpSpPr>
                            <p:cNvPr id="384" name="Group 383">
                              <a:extLst>
                                <a:ext uri="{FF2B5EF4-FFF2-40B4-BE49-F238E27FC236}">
                                  <a16:creationId xmlns:a16="http://schemas.microsoft.com/office/drawing/2014/main" id="{4A230C29-5B8A-4A6A-B938-D86BB96953D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150932" y="1752590"/>
                              <a:ext cx="11059320" cy="5555851"/>
                              <a:chOff x="150932" y="1752590"/>
                              <a:chExt cx="11059320" cy="5555851"/>
                            </a:xfrm>
                          </p:grpSpPr>
                          <p:grpSp>
                            <p:nvGrpSpPr>
                              <p:cNvPr id="382" name="Group 381">
                                <a:extLst>
                                  <a:ext uri="{FF2B5EF4-FFF2-40B4-BE49-F238E27FC236}">
                                    <a16:creationId xmlns:a16="http://schemas.microsoft.com/office/drawing/2014/main" id="{9D0F1BDB-B2C9-4232-A31B-66A2A513F93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150932" y="1752590"/>
                                <a:ext cx="11059320" cy="5555851"/>
                                <a:chOff x="150932" y="1752590"/>
                                <a:chExt cx="11059320" cy="5555851"/>
                              </a:xfrm>
                            </p:grpSpPr>
                            <p:grpSp>
                              <p:nvGrpSpPr>
                                <p:cNvPr id="374" name="Group 373">
                                  <a:extLst>
                                    <a:ext uri="{FF2B5EF4-FFF2-40B4-BE49-F238E27FC236}">
                                      <a16:creationId xmlns:a16="http://schemas.microsoft.com/office/drawing/2014/main" id="{CA10C450-FC7D-41E2-A7BD-0810F233B7FD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150932" y="1752590"/>
                                  <a:ext cx="11059320" cy="5555851"/>
                                  <a:chOff x="131198" y="1855251"/>
                                  <a:chExt cx="11059320" cy="5555851"/>
                                </a:xfrm>
                              </p:grpSpPr>
                              <p:grpSp>
                                <p:nvGrpSpPr>
                                  <p:cNvPr id="350" name="Group 349">
                                    <a:extLst>
                                      <a:ext uri="{FF2B5EF4-FFF2-40B4-BE49-F238E27FC236}">
                                        <a16:creationId xmlns:a16="http://schemas.microsoft.com/office/drawing/2014/main" id="{9A9C52A1-151E-4B97-B7C3-B5D3923CD630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131198" y="1855251"/>
                                    <a:ext cx="11059320" cy="5555851"/>
                                    <a:chOff x="131198" y="1855251"/>
                                    <a:chExt cx="11059320" cy="5555851"/>
                                  </a:xfrm>
                                </p:grpSpPr>
                                <p:grpSp>
                                  <p:nvGrpSpPr>
                                    <p:cNvPr id="328" name="Group 327">
                                      <a:extLst>
                                        <a:ext uri="{FF2B5EF4-FFF2-40B4-BE49-F238E27FC236}">
                                          <a16:creationId xmlns:a16="http://schemas.microsoft.com/office/drawing/2014/main" id="{F8101F07-6F83-4905-90CB-DE85037C279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1198" y="1855251"/>
                                      <a:ext cx="11059320" cy="5555851"/>
                                      <a:chOff x="131198" y="1855251"/>
                                      <a:chExt cx="11059320" cy="5555851"/>
                                    </a:xfrm>
                                  </p:grpSpPr>
                                  <p:grpSp>
                                    <p:nvGrpSpPr>
                                      <p:cNvPr id="326" name="Group 32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87016AD-C3EF-4E6D-824A-8A9774AFAB2E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131198" y="1855251"/>
                                        <a:ext cx="11059320" cy="5555851"/>
                                        <a:chOff x="17307" y="1843757"/>
                                        <a:chExt cx="11059320" cy="5555851"/>
                                      </a:xfrm>
                                    </p:grpSpPr>
                                    <p:grpSp>
                                      <p:nvGrpSpPr>
                                        <p:cNvPr id="322" name="Group 321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40D09554-48DA-47FD-A338-07A2E9FEA48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17307" y="1843757"/>
                                          <a:ext cx="11059320" cy="5555851"/>
                                          <a:chOff x="242957" y="1793959"/>
                                          <a:chExt cx="11059320" cy="5555851"/>
                                        </a:xfrm>
                                      </p:grpSpPr>
                                      <p:grpSp>
                                        <p:nvGrpSpPr>
                                          <p:cNvPr id="98" name="Group 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C07E161-3BC6-43BE-9F8C-B6E1B87BDE3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242957" y="1793959"/>
                                            <a:ext cx="11059320" cy="5555851"/>
                                            <a:chOff x="17307" y="-13404"/>
                                            <a:chExt cx="11059320" cy="5555851"/>
                                          </a:xfrm>
                                        </p:grpSpPr>
                                        <p:sp>
                                          <p:nvSpPr>
                                            <p:cNvPr id="99" name="Rectangle 98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6559288-813C-4B3A-96C8-C5025DDBDC12}"/>
                                                </a:ext>
                                              </a:extLst>
                                            </p:cNvPr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17427" y="-13404"/>
                                              <a:ext cx="11059200" cy="55368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F9FAFC"/>
                                            </a:solidFill>
                                            <a:ln>
                                              <a:solidFill>
                                                <a:srgbClr val="F9FAFC"/>
                                              </a:solidFill>
                                            </a:ln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endParaRPr lang="en-US"/>
                                            </a:p>
                                          </p:txBody>
                                        </p:sp>
                                        <p:grpSp>
                                          <p:nvGrpSpPr>
                                            <p:cNvPr id="100" name="Group 99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A9553A6-B468-4FAB-9D15-788F40F66F90}"/>
                                                </a:ext>
                                              </a:extLst>
                                            </p:cNvPr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17307" y="5347"/>
                                              <a:ext cx="10395556" cy="5537100"/>
                                              <a:chOff x="363837" y="2132659"/>
                                              <a:chExt cx="10395556" cy="5537100"/>
                                            </a:xfrm>
                                          </p:grpSpPr>
                                          <p:sp>
                                            <p:nvSpPr>
                                              <p:cNvPr id="101" name="Rectangle: Rounded Corners 100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5F056DFF-4D42-4CF8-81CC-1140AD063EF3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247831" y="5705555"/>
                                                <a:ext cx="537821" cy="315045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6BB5FF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sz="2800" dirty="0"/>
                                                  <a:t>3</a:t>
                                                </a:r>
                                              </a:p>
                                            </p:txBody>
                                          </p:sp>
                                          <p:grpSp>
                                            <p:nvGrpSpPr>
                                              <p:cNvPr id="104" name="Group 103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4772E938-6FA8-4229-9EF9-4754983E94BA}"/>
                                                  </a:ext>
                                                </a:extLst>
                                              </p:cNvPr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363837" y="2132659"/>
                                                <a:ext cx="10395556" cy="5537100"/>
                                                <a:chOff x="363837" y="2132659"/>
                                                <a:chExt cx="10395556" cy="5537100"/>
                                              </a:xfrm>
                                            </p:grpSpPr>
                                            <p:sp>
                                              <p:nvSpPr>
                                                <p:cNvPr id="106" name="Rectangle: Rounded Corners 105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D62E27C-5016-4C6B-AF73-67A3EB11B3AE}"/>
                                                    </a:ext>
                                                  </a:extLst>
                                                </p:cNvPr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439081" y="5091037"/>
                                                  <a:ext cx="537821" cy="315045"/>
                                                </a:xfrm>
                                                <a:prstGeom prst="roundRect">
                                                  <a:avLst/>
                                                </a:prstGeom>
                                                <a:solidFill>
                                                  <a:srgbClr val="6BB5FF"/>
                                                </a:solidFill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US" sz="2800" dirty="0"/>
                                                    <a:t>4</a:t>
                                                  </a:r>
                                                </a:p>
                                              </p:txBody>
                                            </p:sp>
                                            <p:pic>
                                              <p:nvPicPr>
                                                <p:cNvPr id="107" name="Picture 106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EF729F62-1692-4C84-A2C1-F49796629C7E}"/>
                                                    </a:ext>
                                                  </a:extLst>
                                                </p:cNvPr>
                                                <p:cNvPicPr>
                                                  <a:picLocks noChangeAspect="1"/>
                                                </p:cNvPicPr>
                                                <p:nvPr/>
                                              </p:nvPicPr>
                                              <p:blipFill rotWithShape="1">
                                                <a:blip r:embed="rId7"/>
                                                <a:srcRect r="6946"/>
                                                <a:stretch/>
                                              </p:blipFill>
                                              <p:spPr>
                                                <a:xfrm flipV="1">
                                                  <a:off x="485160" y="5426676"/>
                                                  <a:ext cx="725102" cy="468729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</p:spPr>
                                            </p:pic>
                                            <p:grpSp>
                                              <p:nvGrpSpPr>
                                                <p:cNvPr id="118" name="Group 117">
                                                  <a:extLst>
                                                    <a:ext uri="{FF2B5EF4-FFF2-40B4-BE49-F238E27FC236}">
                                                      <a16:creationId xmlns:a16="http://schemas.microsoft.com/office/drawing/2014/main" id="{56CEA6D5-91B8-4620-866F-686B9B4B0AEC}"/>
                                                    </a:ext>
                                                  </a:extLst>
                                                </p:cNvPr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363837" y="2132659"/>
                                                  <a:ext cx="10395556" cy="5537100"/>
                                                  <a:chOff x="363837" y="2132659"/>
                                                  <a:chExt cx="10395556" cy="5537100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19" name="Group 118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BC09B3CD-0900-46D8-B0AB-2268E0BA342C}"/>
                                                      </a:ext>
                                                    </a:extLst>
                                                  </p:cNvPr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363837" y="2132659"/>
                                                    <a:ext cx="10395556" cy="5537100"/>
                                                    <a:chOff x="363837" y="2132659"/>
                                                    <a:chExt cx="10395556" cy="5537100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21" name="Group 120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9E7E6E2E-ABED-4A49-8447-8EF05A95403B}"/>
                                                        </a:ext>
                                                      </a:extLst>
                                                    </p:cNvPr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63837" y="2132659"/>
                                                      <a:ext cx="10395556" cy="5537100"/>
                                                      <a:chOff x="363837" y="2132659"/>
                                                      <a:chExt cx="10395556" cy="5537100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202" name="Group 201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D0391885-4D59-473B-A46B-4C896F4BAF53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63837" y="2132659"/>
                                                        <a:ext cx="10374346" cy="2855440"/>
                                                        <a:chOff x="479339" y="3446233"/>
                                                        <a:chExt cx="10374346" cy="2855440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208" name="Group 207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C6431D74-B17F-4E63-A51C-1F21E0D5E332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479339" y="3446233"/>
                                                          <a:ext cx="10359880" cy="2855440"/>
                                                          <a:chOff x="479339" y="3446233"/>
                                                          <a:chExt cx="10359880" cy="2855440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215" name="Group 214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23669584-82B3-4B0F-A913-93C0CB8E6124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479339" y="3446233"/>
                                                            <a:ext cx="10359880" cy="2855440"/>
                                                            <a:chOff x="479339" y="3446233"/>
                                                            <a:chExt cx="10359880" cy="2855440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220" name="Group 219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5F3B742-5D27-40A7-AF17-2347ECD2B8A5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479339" y="3446233"/>
                                                              <a:ext cx="10359880" cy="2855440"/>
                                                              <a:chOff x="479339" y="3446233"/>
                                                              <a:chExt cx="10359880" cy="2855440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224" name="Group 22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93B83DA-FE13-43F2-88FF-EB2F5B5B966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479339" y="3446233"/>
                                                                <a:ext cx="10359880" cy="2855440"/>
                                                                <a:chOff x="479339" y="3446233"/>
                                                                <a:chExt cx="10359880" cy="2855440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226" name="Group 22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AEE0F790-1D9C-4E3E-B85B-E6D2F3FF237F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479339" y="3446233"/>
                                                                  <a:ext cx="10290218" cy="2855440"/>
                                                                  <a:chOff x="479339" y="3446233"/>
                                                                  <a:chExt cx="10290218" cy="2855440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229" name="Group 228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FC7C64E3-ED66-4A8C-AC98-0E2E7FBD6F1A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479339" y="3446233"/>
                                                                    <a:ext cx="10290218" cy="2855440"/>
                                                                    <a:chOff x="479339" y="3446233"/>
                                                                    <a:chExt cx="10290218" cy="2855440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233" name="Group 232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365C6F35-9ABC-49CE-8C70-61792E5C6EEE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479339" y="3446233"/>
                                                                      <a:ext cx="10290218" cy="2855440"/>
                                                                      <a:chOff x="479339" y="3446233"/>
                                                                      <a:chExt cx="10290218" cy="2855440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236" name="Group 235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0AF93C46-DBA1-43E9-9FF0-13FBE1DF71D8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479339" y="3446233"/>
                                                                        <a:ext cx="10290218" cy="2855440"/>
                                                                        <a:chOff x="479339" y="3446233"/>
                                                                        <a:chExt cx="10290218" cy="2855440"/>
                                                                      </a:xfrm>
                                                                    </p:grpSpPr>
                                                                    <p:pic>
                                                                      <p:nvPicPr>
                                                                        <p:cNvPr id="238" name="Picture 237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3FEE321B-9FB3-48A5-8F33-2D8499393EDA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PicPr>
                                                                          <a:picLocks noChangeAspect="1"/>
                                                                        </p:cNvPicPr>
                                                                        <p:nvPr/>
                                                                      </p:nvPicPr>
                                                                      <p:blipFill rotWithShape="1">
                                                                        <a:blip r:embed="rId7"/>
                                                                        <a:srcRect l="17944"/>
                                                                        <a:stretch/>
                                                                      </p:blipFill>
                                                                      <p:spPr>
                                                                        <a:xfrm rot="5400000" flipH="1">
                                                                          <a:off x="7626032" y="3938061"/>
                                                                          <a:ext cx="596131" cy="778553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</p:spPr>
                                                                    </p:pic>
                                                                    <p:sp>
                                                                      <p:nvSpPr>
                                                                        <p:cNvPr id="239" name="Rectangle: Rounded Corners 238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49536557-4ACD-4B4F-96FF-B2F754BEB120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7129840" y="5382520"/>
                                                                          <a:ext cx="537821" cy="315045"/>
                                                                        </a:xfrm>
                                                                        <a:prstGeom prst="roundRect">
                                                                          <a:avLst/>
                                                                        </a:prstGeom>
                                                                        <a:solidFill>
                                                                          <a:srgbClr val="6BB5FF"/>
                                                                        </a:solidFill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r>
                                                                            <a:rPr lang="en-US" sz="2800" dirty="0"/>
                                                                            <a:t>1</a:t>
                                                                          </a:r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  <p:grpSp>
                                                                      <p:nvGrpSpPr>
                                                                        <p:cNvPr id="240" name="Group 239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EDB6D249-45D6-4D29-B5C9-D5FE71620CA5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479339" y="3446233"/>
                                                                          <a:ext cx="10290218" cy="2855440"/>
                                                                          <a:chOff x="519106" y="3482839"/>
                                                                          <a:chExt cx="10290218" cy="2855440"/>
                                                                        </a:xfrm>
                                                                      </p:grpSpPr>
                                                                      <p:grpSp>
                                                                        <p:nvGrpSpPr>
                                                                          <p:cNvPr id="265" name="Group 264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F4A46841-2FD7-40A0-BA45-8FEB53B6C65D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519106" y="3482839"/>
                                                                            <a:ext cx="7279937" cy="2855440"/>
                                                                            <a:chOff x="203018" y="3563371"/>
                                                                            <a:chExt cx="7279937" cy="2855440"/>
                                                                          </a:xfrm>
                                                                        </p:grpSpPr>
                                                                        <p:sp>
                                                                          <p:nvSpPr>
                                                                            <p:cNvPr id="268" name="TextBox 267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0A7C2103-DCA3-4C43-9E87-D70AE21C2C7F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6107104" y="6018701"/>
                                                                              <a:ext cx="1285929" cy="40011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b="1" dirty="0">
                                                                                  <a:solidFill>
                                                                                    <a:srgbClr val="333333"/>
                                                                                  </a:solidFill>
                                                                                </a:rPr>
                                                                                <a:t>dequeue()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grpSp>
                                                                          <p:nvGrpSpPr>
                                                                            <p:cNvPr id="269" name="Group 268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1BBC4158-5630-4461-9D25-C10B8B2DCF83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203018" y="3563371"/>
                                                                              <a:ext cx="7279937" cy="2845236"/>
                                                                              <a:chOff x="239550" y="3552889"/>
                                                                              <a:chExt cx="7279937" cy="2845236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270" name="Rectangle: Rounded Corners 269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5776D798-8EB5-4BA8-9B40-510B3F8C59FA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914558" y="5403588"/>
                                                                                <a:ext cx="1640212" cy="420061"/>
                                                                              </a:xfrm>
                                                                              <a:prstGeom prst="round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  <a:ln w="31750">
                                                                                <a:solidFill>
                                                                                  <a:srgbClr val="00DDCD"/>
                                                                                </a:solidFill>
                                                                              </a:ln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endParaRPr lang="en-US"/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71" name="TextBox 270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286F946B-255B-48A5-8691-EDAE18BF7662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847656" y="5056168"/>
                                                                                <a:ext cx="463414" cy="265873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44ACEC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back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72" name="TextBox 271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35276992-A561-45AD-8E4B-4CCCA689733E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1893032" y="5064015"/>
                                                                                <a:ext cx="486696" cy="265873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44ACEC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front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73" name="Rectangle: Rounded Corners 272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F794F3AD-97F8-4CC0-8D2F-8AF2122360EB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3437175" y="5450818"/>
                                                                                <a:ext cx="1640212" cy="420061"/>
                                                                              </a:xfrm>
                                                                              <a:prstGeom prst="round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  <a:ln w="31750">
                                                                                <a:solidFill>
                                                                                  <a:srgbClr val="00DDCD"/>
                                                                                </a:solidFill>
                                                                              </a:ln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endParaRPr lang="en-US"/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74" name="TextBox 273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9C91CBD8-3D29-49B2-9BF9-47DD4AC8A44B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3370273" y="5103398"/>
                                                                                <a:ext cx="463414" cy="265873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44ACEC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back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75" name="Rectangle: Rounded Corners 274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974BC3D4-DD1F-4887-A41F-6A18CEFB9788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5879275" y="5448487"/>
                                                                                <a:ext cx="1640212" cy="420061"/>
                                                                              </a:xfrm>
                                                                              <a:prstGeom prst="round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  <a:ln w="31750">
                                                                                <a:solidFill>
                                                                                  <a:srgbClr val="00DDCD"/>
                                                                                </a:solidFill>
                                                                              </a:ln>
                                                                            </p:spPr>
                                                                            <p:style>
                                                                              <a:lnRef idx="2">
                                                                                <a:schemeClr val="accent1">
                                                                                  <a:shade val="50000"/>
                                                                                </a:schemeClr>
                                                                              </a:lnRef>
                                                                              <a:fillRef idx="1">
                                                                                <a:schemeClr val="accent1"/>
                                                                              </a:fillRef>
                                                                              <a:effectRef idx="0">
                                                                                <a:schemeClr val="accent1"/>
                                                                              </a:effectRef>
                                                                              <a:fontRef idx="minor">
                                                                                <a:schemeClr val="lt1"/>
                                                                              </a:fontRef>
                                                                            </p:style>
                                                                            <p:txBody>
                                                                              <a:bodyPr rtlCol="0" anchor="ctr"/>
                                                                              <a:lstStyle/>
                                                                              <a:p>
                                                                                <a:pPr algn="ctr"/>
                                                                                <a:endParaRPr lang="en-US"/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76" name="TextBox 275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D74484D9-DFE9-4FD4-ACE6-21CE6D7DF25C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5812373" y="5101067"/>
                                                                                <a:ext cx="463414" cy="265873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44ACEC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back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77" name="TextBox 276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FAB59387-8A25-4BAF-A4C9-589EF3885C14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6830097" y="5094119"/>
                                                                                <a:ext cx="486696" cy="265873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44ACEC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front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278" name="Group 277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C4E693F5-D1E6-4874-94C4-0A474E4F3BD3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239550" y="3552889"/>
                                                                                <a:ext cx="7236428" cy="2845236"/>
                                                                                <a:chOff x="239550" y="3552889"/>
                                                                                <a:chExt cx="7236428" cy="2845236"/>
                                                                              </a:xfrm>
                                                                            </p:grpSpPr>
                                                                            <p:grpSp>
                                                                              <p:nvGrpSpPr>
                                                                                <p:cNvPr id="285" name="Group 284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4C4C2F33-6F2D-46EE-986E-3B5DDFC431AE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239550" y="3552889"/>
                                                                                  <a:ext cx="7236428" cy="2804432"/>
                                                                                  <a:chOff x="239550" y="3552889"/>
                                                                                  <a:chExt cx="7236428" cy="2804432"/>
                                                                                </a:xfrm>
                                                                              </p:grpSpPr>
                                                                              <p:sp>
                                                                                <p:nvSpPr>
                                                                                  <p:cNvPr id="288" name="TextBox 287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85560302-1368-4596-8685-CA4280577195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SpPr txBox="1"/>
                                                                                  <p:nvPr/>
                                                                                </p:nv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5007484" y="3552889"/>
                                                                                    <a:ext cx="1037463" cy="461665"/>
                                                                                  </a:xfrm>
                                                                                  <a:prstGeom prst="rect">
                                                                                    <a:avLst/>
                                                                                  </a:prstGeom>
                                                                                  <a:noFill/>
                                                                                </p:spPr>
                                                                                <p:txBody>
                                                                                  <a:bodyPr wrap="none" rtlCol="0">
                                                                                    <a:spAutoFit/>
                                                                                  </a:bodyPr>
                                                                                  <a:lstStyle/>
                                                                                  <a:p>
                                                                                    <a:r>
                                                                                      <a:rPr lang="en-US" sz="2400" b="1" dirty="0">
                                                                                        <a:solidFill>
                                                                                          <a:srgbClr val="44ACEC"/>
                                                                                        </a:solidFill>
                                                                                      </a:rPr>
                                                                                      <a:t>Queue</a:t>
                                                                                    </a:r>
                                                                                  </a:p>
                                                                                </p:txBody>
                                                                              </p:sp>
                                                                              <p:grpSp>
                                                                                <p:nvGrpSpPr>
                                                                                  <p:cNvPr id="289" name="Group 288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7B99E2C5-4269-4B25-9693-008416BFCDFC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239550" y="3892384"/>
                                                                                    <a:ext cx="7236428" cy="2464937"/>
                                                                                    <a:chOff x="239550" y="3892384"/>
                                                                                    <a:chExt cx="7236428" cy="2464937"/>
                                                                                  </a:xfrm>
                                                                                </p:grpSpPr>
                                                                                <p:sp>
                                                                                  <p:nvSpPr>
                                                                                    <p:cNvPr id="290" name="Rectangle: Rounded Corners 289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C3BFF53D-079F-47AE-83F4-6624DAD6C860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5835766" y="4402748"/>
                                                                                      <a:ext cx="1640212" cy="420061"/>
                                                                                    </a:xfrm>
                                                                                    <a:prstGeom prst="round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noFill/>
                                                                                    <a:ln w="3175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endParaRPr lang="en-US"/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  <p:sp>
                                                                                  <p:nvSpPr>
                                                                                    <p:cNvPr id="291" name="Rectangle: Rounded Corners 290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C565B2AA-DAF7-4A35-91C5-3CA550B10D38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6865926" y="4448878"/>
                                                                                      <a:ext cx="537821" cy="315045"/>
                                                                                    </a:xfrm>
                                                                                    <a:prstGeom prst="round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solidFill>
                                                                                      <a:srgbClr val="6BB5FF"/>
                                                                                    </a:solidFill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r>
                                                                                        <a:rPr lang="en-US" sz="2800" dirty="0"/>
                                                                                        <a:t>1</a:t>
                                                                                      </a:r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292" name="Group 291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B06C9E5D-281E-4493-AABE-9B4302E9A4AA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239550" y="3892384"/>
                                                                                      <a:ext cx="7066748" cy="2464937"/>
                                                                                      <a:chOff x="239550" y="3892384"/>
                                                                                      <a:chExt cx="7066748" cy="2464937"/>
                                                                                    </a:xfrm>
                                                                                  </p:grpSpPr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293" name="Group 292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9C7A51B3-5AA7-4391-9B4C-D6CF7E8BFA1F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239550" y="3892384"/>
                                                                                        <a:ext cx="4835868" cy="2464937"/>
                                                                                        <a:chOff x="394904" y="3830540"/>
                                                                                        <a:chExt cx="4835868" cy="2464937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299" name="Group 298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00E8A73C-B518-4E08-976C-EB722DF8DA78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394904" y="3830540"/>
                                                                                          <a:ext cx="2277176" cy="2464937"/>
                                                                                          <a:chOff x="394904" y="3830540"/>
                                                                                          <a:chExt cx="2277176" cy="2464937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304" name="Rectangle: Rounded Corners 303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C83C724C-0E23-47FD-81AB-351FC95CE810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102091" y="4340837"/>
                                                                                            <a:ext cx="1569989" cy="420061"/>
                                                                                          </a:xfrm>
                                                                                          <a:prstGeom prst="round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rgbClr val="00DDCD"/>
                                                                                            </a:solidFill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tlCol="0" anchor="ctr"/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endParaRPr lang="en-US"/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305" name="TextBox 304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6685C366-AEE9-45E9-9FA3-9B777B5E373F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 txBox="1"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2080261" y="4008934"/>
                                                                                            <a:ext cx="486696" cy="265873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</p:spPr>
                                                                                        <p:txBody>
                                                                                          <a:bodyPr wrap="none" rtlCol="0">
                                                                                            <a:sp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r>
                                                                                              <a:rPr lang="en-US" sz="2000" dirty="0">
                                                                                                <a:solidFill>
                                                                                                  <a:srgbClr val="44ACEC"/>
                                                                                                </a:solidFill>
                                                                                              </a:rPr>
                                                                                              <a:t>front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306" name="TextBox 305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246DED7B-9312-4039-B3AA-7DC4BAA1EB4D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 txBox="1"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068068" y="4021134"/>
                                                                                            <a:ext cx="463414" cy="265873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</p:spPr>
                                                                                        <p:txBody>
                                                                                          <a:bodyPr wrap="none" rtlCol="0">
                                                                                            <a:sp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r>
                                                                                              <a:rPr lang="en-US" sz="2000" dirty="0">
                                                                                                <a:solidFill>
                                                                                                  <a:srgbClr val="44ACEC"/>
                                                                                                </a:solidFill>
                                                                                              </a:rPr>
                                                                                              <a:t>back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307" name="Rectangle: Rounded Corners 306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C5CC654A-6099-4B7C-9173-A4AB3EF0A723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394904" y="3830540"/>
                                                                                            <a:ext cx="537821" cy="315045"/>
                                                                                          </a:xfrm>
                                                                                          <a:prstGeom prst="round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solidFill>
                                                                                            <a:srgbClr val="6BB5FF"/>
                                                                                          </a:solidFill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tlCol="0" anchor="ctr"/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r>
                                                                                              <a:rPr lang="en-US" sz="2800" dirty="0"/>
                                                                                              <a:t>1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pic>
                                                                                        <p:nvPicPr>
                                                                                          <p:cNvPr id="308" name="Picture 307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DEEEFC90-D356-4179-A620-E59B1DD14B5F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PicPr>
                                                                                            <a:picLocks noChangeAspect="1"/>
                                                                                          </p:cNvPicPr>
                                                                                          <p:nvPr/>
                                                                                        </p:nvPicPr>
                                                                                        <p:blipFill rotWithShape="1">
                                                                                          <a:blip r:embed="rId7"/>
                                                                                          <a:srcRect r="6946"/>
                                                                                          <a:stretch/>
                                                                                        </p:blipFill>
                                                                                        <p:spPr>
                                                                                          <a:xfrm flipV="1">
                                                                                            <a:off x="442941" y="4157303"/>
                                                                                            <a:ext cx="693613" cy="592944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</p:spPr>
                                                                                      </p:pic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309" name="TextBox 30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16467A90-0DA3-4377-AD67-CF5D70531437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 txBox="1"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129890" y="5895367"/>
                                                                                            <a:ext cx="1415772" cy="40011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</p:spPr>
                                                                                        <p:txBody>
                                                                                          <a:bodyPr wrap="none" rtlCol="0">
                                                                                            <a:sp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r>
                                                                                              <a:rPr lang="en-US" sz="2000" b="1" dirty="0">
                                                                                                <a:solidFill>
                                                                                                  <a:srgbClr val="333333"/>
                                                                                                </a:solidFill>
                                                                                              </a:rPr>
                                                                                              <a:t>enqueue(1)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</p:grp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300" name="Rectangle: Rounded Corners 299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2A98F039-E504-41C2-B7DC-AD25CAB0A6F1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3590560" y="4332554"/>
                                                                                          <a:ext cx="1640212" cy="420061"/>
                                                                                        </a:xfrm>
                                                                                        <a:prstGeom prst="round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  <a:ln w="31750">
                                                                                          <a:solidFill>
                                                                                            <a:srgbClr val="00DDCD"/>
                                                                                          </a:solidFill>
                                                                                        </a:ln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2">
                                                                                          <a:schemeClr val="accent1">
                                                                                            <a:shade val="50000"/>
                                                                                          </a:schemeClr>
                                                                                        </a:lnRef>
                                                                                        <a:fillRef idx="1">
                                                                                          <a:schemeClr val="accent1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1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lt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  <p:txBody>
                                                                                        <a:bodyPr rtlCol="0" anchor="ctr"/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pPr algn="ctr"/>
                                                                                          <a:endParaRPr lang="en-US"/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301" name="Rectangle: Rounded Corners 300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106124FD-E24E-495B-971C-3BC0AE4BDE6D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4633855" y="4378115"/>
                                                                                          <a:ext cx="537821" cy="315045"/>
                                                                                        </a:xfrm>
                                                                                        <a:prstGeom prst="round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solidFill>
                                                                                          <a:srgbClr val="6BB5FF"/>
                                                                                        </a:solidFill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2">
                                                                                          <a:schemeClr val="accent1">
                                                                                            <a:shade val="50000"/>
                                                                                          </a:schemeClr>
                                                                                        </a:lnRef>
                                                                                        <a:fillRef idx="1">
                                                                                          <a:schemeClr val="accent1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1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lt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  <p:txBody>
                                                                                        <a:bodyPr rtlCol="0" anchor="ctr"/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pPr algn="ctr"/>
                                                                                          <a:r>
                                                                                            <a:rPr lang="en-US" sz="2800" dirty="0"/>
                                                                                            <a:t>1</a:t>
                                                                                          </a: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pic>
                                                                                      <p:nvPicPr>
                                                                                        <p:cNvPr id="302" name="Picture 301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93DBC30F-9F7D-4CCE-AC44-88F4DA4CFADD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PicPr>
                                                                                          <a:picLocks noChangeAspect="1"/>
                                                                                        </p:cNvPicPr>
                                                                                        <p:nvPr/>
                                                                                      </p:nvPicPr>
                                                                                      <p:blipFill rotWithShape="1">
                                                                                        <a:blip r:embed="rId7"/>
                                                                                        <a:srcRect t="13259" r="6946"/>
                                                                                        <a:stretch/>
                                                                                      </p:blipFill>
                                                                                      <p:spPr>
                                                                                        <a:xfrm flipV="1">
                                                                                          <a:off x="2877410" y="4074085"/>
                                                                                          <a:ext cx="693613" cy="514328"/>
                                                                                        </a:xfrm>
                                                                                        <a:prstGeom prst="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</p:spPr>
                                                                                    </p:pic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303" name="Rectangle: Rounded Corners 302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AF836FA2-5F54-432B-A453-884120DD2A18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2873774" y="3899493"/>
                                                                                          <a:ext cx="537821" cy="315045"/>
                                                                                        </a:xfrm>
                                                                                        <a:prstGeom prst="round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solidFill>
                                                                                          <a:srgbClr val="6BB5FF"/>
                                                                                        </a:solidFill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2">
                                                                                          <a:schemeClr val="accent1">
                                                                                            <a:shade val="50000"/>
                                                                                          </a:schemeClr>
                                                                                        </a:lnRef>
                                                                                        <a:fillRef idx="1">
                                                                                          <a:schemeClr val="accent1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1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lt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  <p:txBody>
                                                                                        <a:bodyPr rtlCol="0" anchor="ctr"/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pPr algn="ctr"/>
                                                                                          <a:r>
                                                                                            <a:rPr lang="en-US" sz="2800" dirty="0"/>
                                                                                            <a:t>2</a:t>
                                                                                          </a: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</p:grp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294" name="TextBox 29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83ACA844-9C21-49EB-90FE-73B9850C86F1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3360966" y="4041971"/>
                                                                                        <a:ext cx="463414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back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295" name="TextBox 294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433CB815-86B4-4A08-A5C5-530F454D827B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4465183" y="4068892"/>
                                                                                        <a:ext cx="486696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front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298" name="TextBox 297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E4FBF546-6A25-4936-83C7-BF9087104993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6819602" y="4052788"/>
                                                                                        <a:ext cx="486696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front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297" name="TextBox 296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6100413C-B61A-4670-89A3-1620A6A0825B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5907154" y="4033586"/>
                                                                                        <a:ext cx="463414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back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p:grpSp>
                                                                              </p:grpSp>
                                                                            </p:grpSp>
                                                                            <p:sp>
                                                                              <p:nvSpPr>
                                                                                <p:cNvPr id="286" name="TextBox 285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523FF24-7A95-4753-A482-08770E9532E0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4408414" y="5103398"/>
                                                                                  <a:ext cx="486696" cy="265873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44ACEC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front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287" name="TextBox 286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03B0F059-5940-4FED-BF93-0EC363D3F7F7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3601980" y="5998015"/>
                                                                                  <a:ext cx="1415772" cy="40011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b="1" dirty="0">
                                                                                      <a:solidFill>
                                                                                        <a:srgbClr val="333333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enqueue(2)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</p:grpSp>
                                                                          <p:sp>
                                                                            <p:nvSpPr>
                                                                              <p:cNvPr id="279" name="TextBox 278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D1B03C6C-E063-402C-830F-AD95EBEB92F5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1464413" y="4759240"/>
                                                                                <a:ext cx="449162" cy="40011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00DDCD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q1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80" name="TextBox 279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35CFD2B7-ADE5-4596-AF6D-E2C3ADE71005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4023225" y="4749122"/>
                                                                                <a:ext cx="449162" cy="40011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00DDCD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q1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81" name="TextBox 280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5FEDA7E0-54A4-4867-B934-DA1B9E1C0FE7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6510128" y="4766409"/>
                                                                                <a:ext cx="449162" cy="40011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00DDCD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q1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82" name="TextBox 281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E5962F86-12F0-40B8-BEAC-B20A833752F9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1464413" y="5737205"/>
                                                                                <a:ext cx="449162" cy="40011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00DDCD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q2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83" name="TextBox 282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C30437DA-2D6B-4377-BBA0-BC774F5C4E0E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4013321" y="5797960"/>
                                                                                <a:ext cx="449162" cy="40011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00DDCD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q2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sp>
                                                                            <p:nvSpPr>
                                                                              <p:cNvPr id="284" name="TextBox 283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2E3A999E-DDD3-4923-B49E-23AC47C2EC8F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6537722" y="5797960"/>
                                                                                <a:ext cx="449162" cy="40011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dirty="0">
                                                                                    <a:solidFill>
                                                                                      <a:srgbClr val="00DDCD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q2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</p:grpSp>
                                                                      </p:grpSp>
                                                                      <p:sp>
                                                                        <p:nvSpPr>
                                                                          <p:cNvPr id="242" name="Rectangle: Rounded Corners 241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E453F5BA-9397-4A55-ABFE-D5EC3EA7CE68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9169112" y="5355609"/>
                                                                            <a:ext cx="1640212" cy="420061"/>
                                                                          </a:xfrm>
                                                                          <a:prstGeom prst="round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  <a:ln w="31750">
                                                                            <a:solidFill>
                                                                              <a:srgbClr val="00DDCD"/>
                                                                            </a:solidFill>
                                                                          </a:ln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endParaRPr lang="en-US"/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43" name="TextBox 242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2F9517B2-1DF9-4413-B842-F014BA250D8A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 txBox="1"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9102210" y="5008189"/>
                                                                            <a:ext cx="463414" cy="265873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</p:spPr>
                                                                        <p:txBody>
                                                                          <a:bodyPr wrap="none" rtlCol="0">
                                                                            <a:spAutoFit/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r>
                                                                              <a:rPr lang="en-US" sz="2000" dirty="0">
                                                                                <a:solidFill>
                                                                                  <a:srgbClr val="44ACEC"/>
                                                                                </a:solidFill>
                                                                              </a:rPr>
                                                                              <a:t>back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44" name="Rectangle: Rounded Corners 243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E8F70E1B-86FD-4782-904A-EEAFCE89C0E4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9167143" y="4299189"/>
                                                                            <a:ext cx="1640212" cy="420061"/>
                                                                          </a:xfrm>
                                                                          <a:prstGeom prst="round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  <a:ln w="31750">
                                                                            <a:solidFill>
                                                                              <a:srgbClr val="00DDCD"/>
                                                                            </a:solidFill>
                                                                          </a:ln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endParaRPr lang="en-US"/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47" name="Rectangle: Rounded Corners 246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AE5457CB-319B-490F-94C8-240996860F77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10202335" y="4328123"/>
                                                                            <a:ext cx="537821" cy="315045"/>
                                                                          </a:xfrm>
                                                                          <a:prstGeom prst="roundRect">
                                                                            <a:avLst/>
                                                                          </a:prstGeom>
                                                                          <a:solidFill>
                                                                            <a:srgbClr val="6BB5FF"/>
                                                                          </a:solidFill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en-US" sz="2800" dirty="0"/>
                                                                              <a:t>1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48" name="TextBox 247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B74E3844-F1A0-45BC-8A3C-4D96BBDBD8CE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 txBox="1"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9092903" y="3946762"/>
                                                                            <a:ext cx="463414" cy="265873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</p:spPr>
                                                                        <p:txBody>
                                                                          <a:bodyPr wrap="none" rtlCol="0">
                                                                            <a:spAutoFit/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r>
                                                                              <a:rPr lang="en-US" sz="2000" dirty="0">
                                                                                <a:solidFill>
                                                                                  <a:srgbClr val="44ACEC"/>
                                                                                </a:solidFill>
                                                                              </a:rPr>
                                                                              <a:t>back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49" name="TextBox 248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17B7F72E-E5A5-42EE-8D0B-8454206440C1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 txBox="1"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10174358" y="3971921"/>
                                                                            <a:ext cx="486696" cy="265873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</p:spPr>
                                                                        <p:txBody>
                                                                          <a:bodyPr wrap="none" rtlCol="0">
                                                                            <a:spAutoFit/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r>
                                                                              <a:rPr lang="en-US" sz="2000" dirty="0">
                                                                                <a:solidFill>
                                                                                  <a:srgbClr val="44ACEC"/>
                                                                                </a:solidFill>
                                                                              </a:rPr>
                                                                              <a:t>front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50" name="TextBox 249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7538C0E2-C25A-4E4F-BD1D-2B97D21C34AF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 txBox="1"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10125783" y="5008189"/>
                                                                            <a:ext cx="486696" cy="265873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</p:spPr>
                                                                        <p:txBody>
                                                                          <a:bodyPr wrap="none" rtlCol="0">
                                                                            <a:spAutoFit/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r>
                                                                              <a:rPr lang="en-US" sz="2000" dirty="0">
                                                                                <a:solidFill>
                                                                                  <a:srgbClr val="44ACEC"/>
                                                                                </a:solidFill>
                                                                              </a:rPr>
                                                                              <a:t>front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51" name="TextBox 2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7CA00E13-0248-4243-B251-E70FFDB416BB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 txBox="1"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9333917" y="5902806"/>
                                                                            <a:ext cx="1415772" cy="40011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</p:spPr>
                                                                        <p:txBody>
                                                                          <a:bodyPr wrap="none" rtlCol="0">
                                                                            <a:spAutoFit/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r>
                                                                              <a:rPr lang="en-US" sz="2000" b="1" dirty="0">
                                                                                <a:solidFill>
                                                                                  <a:srgbClr val="333333"/>
                                                                                </a:solidFill>
                                                                              </a:rPr>
                                                                              <a:t>enqueue(3)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52" name="TextBox 251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51B9166E-3700-4691-8956-E77C6468092C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 txBox="1"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9755162" y="4653913"/>
                                                                            <a:ext cx="449162" cy="40011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</p:spPr>
                                                                        <p:txBody>
                                                                          <a:bodyPr wrap="none" rtlCol="0">
                                                                            <a:spAutoFit/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r>
                                                                              <a:rPr lang="en-US" sz="2000" dirty="0">
                                                                                <a:solidFill>
                                                                                  <a:srgbClr val="00DDCD"/>
                                                                                </a:solidFill>
                                                                              </a:rPr>
                                                                              <a:t>q1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53" name="TextBox 252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E51FE0FE-C068-40E7-9951-1B89E7CE44C2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 txBox="1"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9745258" y="5702751"/>
                                                                            <a:ext cx="449162" cy="400110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  <a:noFill/>
                                                                        </p:spPr>
                                                                        <p:txBody>
                                                                          <a:bodyPr wrap="none" rtlCol="0">
                                                                            <a:spAutoFit/>
                                                                          </a:bodyPr>
                                                                          <a:lstStyle/>
                                                                          <a:p>
                                                                            <a:r>
                                                                              <a:rPr lang="en-US" sz="2000" dirty="0">
                                                                                <a:solidFill>
                                                                                  <a:srgbClr val="00DDCD"/>
                                                                                </a:solidFill>
                                                                              </a:rPr>
                                                                              <a:t>q2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sp>
                                                                        <p:nvSpPr>
                                                                          <p:cNvPr id="245" name="Rectangle: Rounded Corners 244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8347EFD8-7210-4BA5-9B38-DD1D437720CA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SpPr/>
                                                                          <p:nvPr/>
                                                                        </p:nvSpPr>
                                                                        <p:spPr>
                                                                          <a:xfrm>
                                                                            <a:off x="8433989" y="3785858"/>
                                                                            <a:ext cx="537821" cy="315045"/>
                                                                          </a:xfrm>
                                                                          <a:prstGeom prst="roundRect">
                                                                            <a:avLst/>
                                                                          </a:prstGeom>
                                                                          <a:solidFill>
                                                                            <a:srgbClr val="6BB5FF"/>
                                                                          </a:solidFill>
                                                                        </p:spPr>
                                                                        <p:style>
                                                                          <a:lnRef idx="2">
                                                                            <a:schemeClr val="accent1">
                                                                              <a:shade val="50000"/>
                                                                            </a:schemeClr>
                                                                          </a:lnRef>
                                                                          <a:fillRef idx="1">
                                                                            <a:schemeClr val="accent1"/>
                                                                          </a:fillRef>
                                                                          <a:effectRef idx="0">
                                                                            <a:schemeClr val="accent1"/>
                                                                          </a:effectRef>
                                                                          <a:fontRef idx="minor">
                                                                            <a:schemeClr val="lt1"/>
                                                                          </a:fontRef>
                                                                        </p:style>
                                                                        <p:txBody>
                                                                          <a:bodyPr rtlCol="0" anchor="ctr"/>
                                                                          <a:lstStyle/>
                                                                          <a:p>
                                                                            <a:pPr algn="ctr"/>
                                                                            <a:r>
                                                                              <a:rPr lang="en-US" sz="2800" dirty="0"/>
                                                                              <a:t>3</a:t>
                                                                            </a:r>
                                                                          </a:p>
                                                                        </p:txBody>
                                                                      </p:sp>
                                                                      <p:pic>
                                                                        <p:nvPicPr>
                                                                          <p:cNvPr id="246" name="Picture 245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5E4D9F21-094A-4A36-8786-D768E8A4474F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PicPr>
                                                                            <a:picLocks noChangeAspect="1"/>
                                                                          </p:cNvPicPr>
                                                                          <p:nvPr/>
                                                                        </p:nvPicPr>
                                                                        <p:blipFill rotWithShape="1">
                                                                          <a:blip r:embed="rId7"/>
                                                                          <a:srcRect r="6946"/>
                                                                          <a:stretch/>
                                                                        </p:blipFill>
                                                                        <p:spPr>
                                                                          <a:xfrm flipV="1">
                                                                            <a:off x="8474504" y="4111478"/>
                                                                            <a:ext cx="725102" cy="468729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</p:pic>
                                                                    </p:grp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237" name="Rectangle 236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53B590C7-03A3-4AF5-98E3-5932521EEE08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2630097" y="4317179"/>
                                                                        <a:ext cx="162855" cy="365465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  <a:ln>
                                                                        <a:solidFill>
                                                                          <a:srgbClr val="F9FAFC"/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endParaRPr lang="en-US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sp>
                                                                  <p:nvSpPr>
                                                                    <p:cNvPr id="234" name="Rectangle 23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F532DDAB-D39E-45A8-8E91-66406A17EA48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1105098" y="5314121"/>
                                                                      <a:ext cx="162855" cy="365465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  <a:ln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endParaRPr 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235" name="Rectangle 234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CE13AC78-CBFF-4D58-8CA9-589792C52814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2711989" y="5324229"/>
                                                                      <a:ext cx="162855" cy="365465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  <a:ln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endParaRPr 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sp>
                                                                <p:nvSpPr>
                                                                  <p:cNvPr id="230" name="Rectangle 22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DA349DA9-A168-4E8D-875B-8FE6A7661F2D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3654249" y="5373371"/>
                                                                    <a:ext cx="162855" cy="36546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231" name="Rectangle 230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1EB9F248-FE25-4296-9D17-F9E79D2D63F2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6087115" y="5371141"/>
                                                                    <a:ext cx="162855" cy="36546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232" name="Rectangle 231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472EE0B8-2383-4EC1-8FD0-C8C902E85818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7721391" y="5364493"/>
                                                                    <a:ext cx="162855" cy="36546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sp>
                                                              <p:nvSpPr>
                                                                <p:cNvPr id="227" name="Rectangle 226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0F0E5FE9-8594-4538-B80A-5FB6D7B70544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9106425" y="5341831"/>
                                                                  <a:ext cx="162855" cy="365465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solidFill>
                                                                  <a:srgbClr val="F9FAFC"/>
                                                                </a:solidFill>
                                                                <a:ln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en-US"/>
                                                                </a:p>
                                                              </p:txBody>
                                                            </p:sp>
                                                            <p:sp>
                                                              <p:nvSpPr>
                                                                <p:cNvPr id="228" name="Rectangle 227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BCD91CAD-B798-469A-8387-72252BDAEED1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10715346" y="5353235"/>
                                                                  <a:ext cx="123873" cy="354061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solidFill>
                                                                  <a:srgbClr val="F9FAFC"/>
                                                                </a:solidFill>
                                                                <a:ln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en-US" dirty="0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225" name="Rectangle 224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0E26D44E-311E-46D7-B5BB-98DD6ED5FBC7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271707" y="5360292"/>
                                                                <a:ext cx="162855" cy="36546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solidFill>
                                                                <a:srgbClr val="F9FAFC"/>
                                                              </a:solidFill>
                                                              <a:ln>
                                                                <a:solidFill>
                                                                  <a:srgbClr val="F9FAFC"/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en-US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  <p:sp>
                                                          <p:nvSpPr>
                                                            <p:cNvPr id="221" name="Rectangle 220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A05F377D-AFB0-4C16-838F-69B0583952DF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5265659" y="4326057"/>
                                                              <a:ext cx="144522" cy="35728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solidFill>
                                                              <a:srgbClr val="F9FAFC"/>
                                                            </a:solidFill>
                                                            <a:ln>
                                                              <a:solidFill>
                                                                <a:srgbClr val="F9FAFC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en-US" dirty="0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222" name="Rectangle 221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E979F2A-5293-4C96-9FE8-FAA4ACE65F1E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7661427" y="4323425"/>
                                                              <a:ext cx="126647" cy="351039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solidFill>
                                                              <a:srgbClr val="F9FAFC"/>
                                                            </a:solidFill>
                                                            <a:ln>
                                                              <a:solidFill>
                                                                <a:srgbClr val="F9FAFC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  <p:sp>
                                                          <p:nvSpPr>
                                                            <p:cNvPr id="223" name="Rectangle 222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408361BC-52BF-44E9-AFBE-CD1D0E1D2216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6028009" y="4318632"/>
                                                              <a:ext cx="162855" cy="365465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solidFill>
                                                              <a:srgbClr val="F9FAFC"/>
                                                            </a:solidFill>
                                                            <a:ln>
                                                              <a:solidFill>
                                                                <a:srgbClr val="F9FAFC"/>
                                                              </a:solidFill>
                                                            </a:ln>
                                                          </p:spPr>
                                                          <p:style>
                                                            <a:lnRef idx="2">
                                                              <a:schemeClr val="accent1">
                                                                <a:shade val="50000"/>
                                                              </a:schemeClr>
                                                            </a:lnRef>
                                                            <a:fillRef idx="1">
                                                              <a:schemeClr val="accent1"/>
                                                            </a:fillRef>
                                                            <a:effectRef idx="0">
                                                              <a:schemeClr val="accent1"/>
                                                            </a:effectRef>
                                                            <a:fontRef idx="minor">
                                                              <a:schemeClr val="lt1"/>
                                                            </a:fontRef>
                                                          </p:style>
                                                          <p:txBody>
                                                            <a:bodyPr rtlCol="0" anchor="ctr"/>
                                                            <a:lstStyle/>
                                                            <a:p>
                                                              <a:pPr algn="ctr"/>
                                                              <a:endParaRPr lang="en-US"/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  <p:sp>
                                                        <p:nvSpPr>
                                                          <p:cNvPr id="214" name="Rectangle 213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0D761715-7F39-4089-BD2D-2C4F70B44E03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3638792" y="4308999"/>
                                                            <a:ext cx="162855" cy="36546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solidFill>
                                                            <a:srgbClr val="F9FAFC"/>
                                                          </a:solidFill>
                                                          <a:ln>
                                                            <a:solidFill>
                                                              <a:srgbClr val="F9FAFC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endParaRPr lang="en-US"/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  <p:sp>
                                                      <p:nvSpPr>
                                                        <p:cNvPr id="207" name="Rectangle 20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605C004B-3BC5-4975-870E-2BB65C596CF7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0709163" y="4292019"/>
                                                          <a:ext cx="144522" cy="35728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9FAFC"/>
                                                        </a:solidFill>
                                                        <a:ln>
                                                          <a:solidFill>
                                                            <a:srgbClr val="F9FAFC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endParaRPr 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  <p:grpSp>
                                                    <p:nvGrpSpPr>
                                                      <p:cNvPr id="125" name="Group 124">
                                                        <a:extLst>
                                                          <a:ext uri="{FF2B5EF4-FFF2-40B4-BE49-F238E27FC236}">
                                                            <a16:creationId xmlns:a16="http://schemas.microsoft.com/office/drawing/2014/main" id="{76C69AB0-C659-4DC4-B55B-AEADFACB1C2E}"/>
                                                          </a:ext>
                                                        </a:extLst>
                                                      </p:cNvPr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1099691" y="5264423"/>
                                                        <a:ext cx="9659702" cy="2405336"/>
                                                        <a:chOff x="1087445" y="3896337"/>
                                                        <a:chExt cx="9659702" cy="2405336"/>
                                                      </a:xfrm>
                                                    </p:grpSpPr>
                                                    <p:grpSp>
                                                      <p:nvGrpSpPr>
                                                        <p:cNvPr id="126" name="Group 125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85BA7945-DD20-420F-B652-E526428F2432}"/>
                                                            </a:ext>
                                                          </a:extLst>
                                                        </p:cNvPr>
                                                        <p:cNvGrpSpPr/>
                                                        <p:nvPr/>
                                                      </p:nvGrpSpPr>
                                                      <p:grpSpPr>
                                                        <a:xfrm>
                                                          <a:off x="1087445" y="3896337"/>
                                                          <a:ext cx="9645236" cy="2405336"/>
                                                          <a:chOff x="1087445" y="3896337"/>
                                                          <a:chExt cx="9645236" cy="2405336"/>
                                                        </a:xfrm>
                                                      </p:grpSpPr>
                                                      <p:grpSp>
                                                        <p:nvGrpSpPr>
                                                          <p:cNvPr id="128" name="Group 127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D036A781-47FB-44F7-AE76-19634F9792BE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GrpSpPr/>
                                                          <p:nvPr/>
                                                        </p:nvGrpSpPr>
                                                        <p:grpSpPr>
                                                          <a:xfrm>
                                                            <a:off x="1087445" y="3896337"/>
                                                            <a:ext cx="9645236" cy="2405336"/>
                                                            <a:chOff x="1087445" y="3896337"/>
                                                            <a:chExt cx="9645236" cy="2405336"/>
                                                          </a:xfrm>
                                                        </p:grpSpPr>
                                                        <p:grpSp>
                                                          <p:nvGrpSpPr>
                                                            <p:cNvPr id="130" name="Group 129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F50B6E64-E0C7-4892-BDE2-9DB708002463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GrpSpPr/>
                                                            <p:nvPr/>
                                                          </p:nvGrpSpPr>
                                                          <p:grpSpPr>
                                                            <a:xfrm>
                                                              <a:off x="1087445" y="3896337"/>
                                                              <a:ext cx="9645236" cy="2405336"/>
                                                              <a:chOff x="1087445" y="3896337"/>
                                                              <a:chExt cx="9645236" cy="2405336"/>
                                                            </a:xfrm>
                                                          </p:grpSpPr>
                                                          <p:grpSp>
                                                            <p:nvGrpSpPr>
                                                              <p:cNvPr id="132" name="Group 131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81ED081F-00B7-4EE3-859B-C4F2C48928C6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GrpSpPr/>
                                                              <p:nvPr/>
                                                            </p:nvGrpSpPr>
                                                            <p:grpSpPr>
                                                              <a:xfrm>
                                                                <a:off x="1087445" y="3896337"/>
                                                                <a:ext cx="9645236" cy="2405336"/>
                                                                <a:chOff x="1087445" y="3896337"/>
                                                                <a:chExt cx="9645236" cy="2405336"/>
                                                              </a:xfrm>
                                                            </p:grpSpPr>
                                                            <p:grpSp>
                                                              <p:nvGrpSpPr>
                                                                <p:cNvPr id="136" name="Group 135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D16E64D2-01D4-4555-9879-76B223EAFEA5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GrpSpPr/>
                                                                <p:nvPr/>
                                                              </p:nvGrpSpPr>
                                                              <p:grpSpPr>
                                                                <a:xfrm>
                                                                  <a:off x="1087445" y="3896337"/>
                                                                  <a:ext cx="9645236" cy="2405336"/>
                                                                  <a:chOff x="1087445" y="3896337"/>
                                                                  <a:chExt cx="9645236" cy="2405336"/>
                                                                </a:xfrm>
                                                              </p:grpSpPr>
                                                              <p:grpSp>
                                                                <p:nvGrpSpPr>
                                                                  <p:cNvPr id="138" name="Group 137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A1EFE14D-2FA5-4F6A-96A4-F1947C8E8666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GrpSpPr/>
                                                                  <p:nvPr/>
                                                                </p:nvGrpSpPr>
                                                                <p:grpSpPr>
                                                                  <a:xfrm>
                                                                    <a:off x="1087445" y="3896337"/>
                                                                    <a:ext cx="9566698" cy="2405336"/>
                                                                    <a:chOff x="1087445" y="3896337"/>
                                                                    <a:chExt cx="9566698" cy="2405336"/>
                                                                  </a:xfrm>
                                                                </p:grpSpPr>
                                                                <p:grpSp>
                                                                  <p:nvGrpSpPr>
                                                                    <p:cNvPr id="141" name="Group 140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B699854B-D29C-422C-9ACD-A2176D765D08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GrpSpPr/>
                                                                    <p:nvPr/>
                                                                  </p:nvGrpSpPr>
                                                                  <p:grpSpPr>
                                                                    <a:xfrm>
                                                                      <a:off x="1087445" y="3896337"/>
                                                                      <a:ext cx="9566698" cy="2405336"/>
                                                                      <a:chOff x="1087445" y="3896337"/>
                                                                      <a:chExt cx="9566698" cy="2405336"/>
                                                                    </a:xfrm>
                                                                  </p:grpSpPr>
                                                                  <p:grpSp>
                                                                    <p:nvGrpSpPr>
                                                                      <p:cNvPr id="145" name="Group 144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E5FE20A5-7068-40F1-AE36-7B2E6EE40777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GrpSpPr/>
                                                                      <p:nvPr/>
                                                                    </p:nvGrpSpPr>
                                                                    <p:grpSpPr>
                                                                      <a:xfrm>
                                                                        <a:off x="1087445" y="3896337"/>
                                                                        <a:ext cx="9566698" cy="2405336"/>
                                                                        <a:chOff x="1087445" y="3896337"/>
                                                                        <a:chExt cx="9566698" cy="2405336"/>
                                                                      </a:xfrm>
                                                                    </p:grpSpPr>
                                                                    <p:grpSp>
                                                                      <p:nvGrpSpPr>
                                                                        <p:cNvPr id="148" name="Group 147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3BD8C4D7-9F8E-4C9F-B755-FF289E96480C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GrpSpPr/>
                                                                        <p:nvPr/>
                                                                      </p:nvGrpSpPr>
                                                                      <p:grpSpPr>
                                                                        <a:xfrm>
                                                                          <a:off x="1087445" y="3896337"/>
                                                                          <a:ext cx="9566698" cy="2405336"/>
                                                                          <a:chOff x="1087445" y="3896337"/>
                                                                          <a:chExt cx="9566698" cy="2405336"/>
                                                                        </a:xfrm>
                                                                      </p:grpSpPr>
                                                                      <p:pic>
                                                                        <p:nvPicPr>
                                                                          <p:cNvPr id="150" name="Picture 149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08CCD8CB-9BAC-47B2-A1E3-0BD08CD075F5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PicPr>
                                                                            <a:picLocks noChangeAspect="1"/>
                                                                          </p:cNvPicPr>
                                                                          <p:nvPr/>
                                                                        </p:nvPicPr>
                                                                        <p:blipFill rotWithShape="1">
                                                                          <a:blip r:embed="rId7"/>
                                                                          <a:srcRect l="17944"/>
                                                                          <a:stretch/>
                                                                        </p:blipFill>
                                                                        <p:spPr>
                                                                          <a:xfrm rot="5400000" flipH="1">
                                                                            <a:off x="7626032" y="3938061"/>
                                                                            <a:ext cx="596131" cy="778553"/>
                                                                          </a:xfrm>
                                                                          <a:prstGeom prst="rect">
                                                                            <a:avLst/>
                                                                          </a:prstGeom>
                                                                        </p:spPr>
                                                                      </p:pic>
                                                                      <p:grpSp>
                                                                        <p:nvGrpSpPr>
                                                                          <p:cNvPr id="151" name="Group 150">
                                                                            <a:extLst>
                                                                              <a:ext uri="{FF2B5EF4-FFF2-40B4-BE49-F238E27FC236}">
                                                                                <a16:creationId xmlns:a16="http://schemas.microsoft.com/office/drawing/2014/main" id="{937A2073-7D4C-4E21-8DCF-38F5BC706391}"/>
                                                                              </a:ext>
                                                                            </a:extLst>
                                                                          </p:cNvPr>
                                                                          <p:cNvGrpSpPr/>
                                                                          <p:nvPr/>
                                                                        </p:nvGrpSpPr>
                                                                        <p:grpSpPr>
                                                                          <a:xfrm>
                                                                            <a:off x="1087445" y="3896337"/>
                                                                            <a:ext cx="9566698" cy="2405336"/>
                                                                            <a:chOff x="1127212" y="3932943"/>
                                                                            <a:chExt cx="9566698" cy="2405336"/>
                                                                          </a:xfrm>
                                                                        </p:grpSpPr>
                                                                        <p:grpSp>
                                                                          <p:nvGrpSpPr>
                                                                            <p:cNvPr id="164" name="Group 163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0D860E16-3906-40EE-9268-C568C6DACD21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GrpSpPr/>
                                                                            <p:nvPr/>
                                                                          </p:nvGrpSpPr>
                                                                          <p:grpSpPr>
                                                                            <a:xfrm>
                                                                              <a:off x="1127212" y="3958102"/>
                                                                              <a:ext cx="6763271" cy="2380177"/>
                                                                              <a:chOff x="811124" y="4038634"/>
                                                                              <a:chExt cx="6763271" cy="2380177"/>
                                                                            </a:xfrm>
                                                                          </p:grpSpPr>
                                                                          <p:sp>
                                                                            <p:nvSpPr>
                                                                              <p:cNvPr id="166" name="TextBox 165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B3E39DAE-B195-4864-B128-9661F5010F83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SpPr txBox="1"/>
                                                                              <p:nvPr/>
                                                                            </p:nvSpPr>
                                                                            <p:spPr>
                                                                              <a:xfrm>
                                                                                <a:off x="6198544" y="6018701"/>
                                                                                <a:ext cx="1285929" cy="400110"/>
                                                                              </a:xfrm>
                                                                              <a:prstGeom prst="rect">
                                                                                <a:avLst/>
                                                                              </a:prstGeom>
                                                                              <a:noFill/>
                                                                            </p:spPr>
                                                                            <p:txBody>
                                                                              <a:bodyPr wrap="none" rtlCol="0">
                                                                                <a:spAutoFit/>
                                                                              </a:bodyPr>
                                                                              <a:lstStyle/>
                                                                              <a:p>
                                                                                <a:r>
                                                                                  <a:rPr lang="en-US" sz="2000" b="1" dirty="0">
                                                                                    <a:solidFill>
                                                                                      <a:srgbClr val="333333"/>
                                                                                    </a:solidFill>
                                                                                  </a:rPr>
                                                                                  <a:t>dequeue()</a:t>
                                                                                </a:r>
                                                                              </a:p>
                                                                            </p:txBody>
                                                                          </p:sp>
                                                                          <p:grpSp>
                                                                            <p:nvGrpSpPr>
                                                                              <p:cNvPr id="167" name="Group 166">
                                                                                <a:extLst>
                                                                                  <a:ext uri="{FF2B5EF4-FFF2-40B4-BE49-F238E27FC236}">
                                                                                    <a16:creationId xmlns:a16="http://schemas.microsoft.com/office/drawing/2014/main" id="{9D7400C9-420E-49E8-9559-66315E0538DD}"/>
                                                                                  </a:ext>
                                                                                </a:extLst>
                                                                              </p:cNvPr>
                                                                              <p:cNvGrpSpPr/>
                                                                              <p:nvPr/>
                                                                            </p:nvGrpSpPr>
                                                                            <p:grpSpPr>
                                                                              <a:xfrm>
                                                                                <a:off x="811124" y="4038634"/>
                                                                                <a:ext cx="6763271" cy="2369973"/>
                                                                                <a:chOff x="847656" y="4028152"/>
                                                                                <a:chExt cx="6763271" cy="2369973"/>
                                                                              </a:xfrm>
                                                                            </p:grpSpPr>
                                                                            <p:sp>
                                                                              <p:nvSpPr>
                                                                                <p:cNvPr id="168" name="Rectangle: Rounded Corners 167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95C145D-F42C-42E5-BB82-DDB08CFD6105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914558" y="5403588"/>
                                                                                  <a:ext cx="1640212" cy="420061"/>
                                                                                </a:xfrm>
                                                                                <a:prstGeom prst="round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  <a:ln w="31750">
                                                                                  <a:solidFill>
                                                                                    <a:srgbClr val="00DDCD"/>
                                                                                  </a:solidFill>
                                                                                </a:ln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endParaRPr lang="en-US"/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69" name="TextBox 168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6E7AC004-1B47-4320-8C28-FB7AAACD495C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847656" y="5056168"/>
                                                                                  <a:ext cx="463414" cy="265873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44ACEC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back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0" name="TextBox 169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646874DD-A0FB-45BC-ADAE-A182C86C65E8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1866497" y="5056476"/>
                                                                                  <a:ext cx="486696" cy="265873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44ACEC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front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1" name="Rectangle: Rounded Corners 17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8335BAEA-F542-4CFA-89C2-698AF0DDDE4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3437175" y="5450818"/>
                                                                                  <a:ext cx="1640212" cy="420061"/>
                                                                                </a:xfrm>
                                                                                <a:prstGeom prst="round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  <a:ln w="31750">
                                                                                  <a:solidFill>
                                                                                    <a:srgbClr val="00DDCD"/>
                                                                                  </a:solidFill>
                                                                                </a:ln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endParaRPr lang="en-US"/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2" name="TextBox 171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3DA92B2-3EA2-4481-BD5D-6E95D20F986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3370273" y="5103398"/>
                                                                                  <a:ext cx="463414" cy="265873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44ACEC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back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3" name="Rectangle: Rounded Corners 172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CC084938-D8C5-4425-9F60-07613E8627DB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5970715" y="5448487"/>
                                                                                  <a:ext cx="1640212" cy="420061"/>
                                                                                </a:xfrm>
                                                                                <a:prstGeom prst="round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  <a:ln w="31750">
                                                                                  <a:solidFill>
                                                                                    <a:srgbClr val="00DDCD"/>
                                                                                  </a:solidFill>
                                                                                </a:ln>
                                                                              </p:spPr>
                                                                              <p:style>
                                                                                <a:lnRef idx="2">
                                                                                  <a:schemeClr val="accent1">
                                                                                    <a:shade val="50000"/>
                                                                                  </a:schemeClr>
                                                                                </a:lnRef>
                                                                                <a:fillRef idx="1">
                                                                                  <a:schemeClr val="accent1"/>
                                                                                </a:fillRef>
                                                                                <a:effectRef idx="0">
                                                                                  <a:schemeClr val="accent1"/>
                                                                                </a:effectRef>
                                                                                <a:fontRef idx="minor">
                                                                                  <a:schemeClr val="lt1"/>
                                                                                </a:fontRef>
                                                                              </p:style>
                                                                              <p:txBody>
                                                                                <a:bodyPr rtlCol="0" anchor="ctr"/>
                                                                                <a:lstStyle/>
                                                                                <a:p>
                                                                                  <a:pPr algn="ctr"/>
                                                                                  <a:endParaRPr lang="en-US"/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5" name="TextBox 174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25567AE3-2112-404C-B467-FEE20458C73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6922654" y="5108154"/>
                                                                                  <a:ext cx="486696" cy="265873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44ACEC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front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grpSp>
                                                                              <p:nvGrpSpPr>
                                                                                <p:cNvPr id="176" name="Group 175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E8F734E-6A23-488E-97E5-34945513217F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GrpSpPr/>
                                                                                <p:nvPr/>
                                                                              </p:nvGrpSpPr>
                                                                              <p:grpSpPr>
                                                                                <a:xfrm>
                                                                                  <a:off x="912714" y="4028152"/>
                                                                                  <a:ext cx="6654704" cy="2369973"/>
                                                                                  <a:chOff x="912714" y="4028152"/>
                                                                                  <a:chExt cx="6654704" cy="2369973"/>
                                                                                </a:xfrm>
                                                                              </p:grpSpPr>
                                                                              <p:grpSp>
                                                                                <p:nvGrpSpPr>
                                                                                  <p:cNvPr id="183" name="Group 182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E326562C-918E-4538-8EA7-138D62FFD183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GrpSpPr/>
                                                                                  <p:nvPr/>
                                                                                </p:nvGrpSpPr>
                                                                                <p:grpSpPr>
                                                                                  <a:xfrm>
                                                                                    <a:off x="912714" y="4028152"/>
                                                                                    <a:ext cx="6654704" cy="2329169"/>
                                                                                    <a:chOff x="912714" y="4028152"/>
                                                                                    <a:chExt cx="6654704" cy="2329169"/>
                                                                                  </a:xfrm>
                                                                                </p:grpSpPr>
                                                                                <p:sp>
                                                                                  <p:nvSpPr>
                                                                                    <p:cNvPr id="186" name="Rectangle: Rounded Corners 185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5DFEA4D3-378E-451A-A59D-E46204663361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5927206" y="4402748"/>
                                                                                      <a:ext cx="1640212" cy="420061"/>
                                                                                    </a:xfrm>
                                                                                    <a:prstGeom prst="round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noFill/>
                                                                                    <a:ln w="3175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ln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endParaRPr lang="en-US"/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  <p:sp>
                                                                                  <p:nvSpPr>
                                                                                    <p:cNvPr id="187" name="Rectangle: Rounded Corners 186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A716D98E-636E-4649-A296-E9EBEFE8F81F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SpPr/>
                                                                                    <p:nvPr/>
                                                                                  </p:nvSpPr>
                                                                                  <p:spPr>
                                                                                    <a:xfrm>
                                                                                      <a:off x="6366993" y="4445614"/>
                                                                                      <a:ext cx="537821" cy="315045"/>
                                                                                    </a:xfrm>
                                                                                    <a:prstGeom prst="roundRect">
                                                                                      <a:avLst/>
                                                                                    </a:prstGeom>
                                                                                    <a:solidFill>
                                                                                      <a:srgbClr val="6BB5FF"/>
                                                                                    </a:solidFill>
                                                                                  </p:spPr>
                                                                                  <p:style>
                                                                                    <a:lnRef idx="2">
                                                                                      <a:schemeClr val="accent1">
                                                                                        <a:shade val="50000"/>
                                                                                      </a:schemeClr>
                                                                                    </a:lnRef>
                                                                                    <a:fillRef idx="1">
                                                                                      <a:schemeClr val="accent1"/>
                                                                                    </a:fillRef>
                                                                                    <a:effectRef idx="0">
                                                                                      <a:schemeClr val="accent1"/>
                                                                                    </a:effectRef>
                                                                                    <a:fontRef idx="minor">
                                                                                      <a:schemeClr val="lt1"/>
                                                                                    </a:fontRef>
                                                                                  </p:style>
                                                                                  <p:txBody>
                                                                                    <a:bodyPr rtlCol="0" anchor="ctr"/>
                                                                                    <a:lstStyle/>
                                                                                    <a:p>
                                                                                      <a:pPr algn="ctr"/>
                                                                                      <a:r>
                                                                                        <a:rPr lang="en-US" sz="2800" dirty="0"/>
                                                                                        <a:t>3</a:t>
                                                                                      </a:r>
                                                                                    </a:p>
                                                                                  </p:txBody>
                                                                                </p:sp>
                                                                                <p:grpSp>
                                                                                  <p:nvGrpSpPr>
                                                                                    <p:cNvPr id="188" name="Group 187">
                                                                                      <a:extLst>
                                                                                        <a:ext uri="{FF2B5EF4-FFF2-40B4-BE49-F238E27FC236}">
                                                                                          <a16:creationId xmlns:a16="http://schemas.microsoft.com/office/drawing/2014/main" id="{3ADFDA40-29B5-4832-B231-C280A6ECC78E}"/>
                                                                                        </a:ext>
                                                                                      </a:extLst>
                                                                                    </p:cNvPr>
                                                                                    <p:cNvGrpSpPr/>
                                                                                    <p:nvPr/>
                                                                                  </p:nvGrpSpPr>
                                                                                  <p:grpSpPr>
                                                                                    <a:xfrm>
                                                                                      <a:off x="912714" y="4028152"/>
                                                                                      <a:ext cx="6588094" cy="2329169"/>
                                                                                      <a:chOff x="912714" y="4028152"/>
                                                                                      <a:chExt cx="6588094" cy="2329169"/>
                                                                                    </a:xfrm>
                                                                                  </p:grpSpPr>
                                                                                  <p:grpSp>
                                                                                    <p:nvGrpSpPr>
                                                                                      <p:cNvPr id="189" name="Group 188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9EE59E6E-1A5D-4F18-9BC6-414B3B0F881A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GrpSpPr/>
                                                                                      <p:nvPr/>
                                                                                    </p:nvGrpSpPr>
                                                                                    <p:grpSpPr>
                                                                                      <a:xfrm>
                                                                                        <a:off x="912714" y="4070778"/>
                                                                                        <a:ext cx="4284290" cy="2286543"/>
                                                                                        <a:chOff x="1068068" y="4008934"/>
                                                                                        <a:chExt cx="4284290" cy="2286543"/>
                                                                                      </a:xfrm>
                                                                                    </p:grpSpPr>
                                                                                    <p:grpSp>
                                                                                      <p:nvGrpSpPr>
                                                                                        <p:cNvPr id="195" name="Group 194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6056E962-E17C-45DA-B81D-681961EC675A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GrpSpPr/>
                                                                                        <p:nvPr/>
                                                                                      </p:nvGrpSpPr>
                                                                                      <p:grpSpPr>
                                                                                        <a:xfrm>
                                                                                          <a:off x="1068068" y="4008934"/>
                                                                                          <a:ext cx="1604012" cy="2286543"/>
                                                                                          <a:chOff x="1068068" y="4008934"/>
                                                                                          <a:chExt cx="1604012" cy="2286543"/>
                                                                                        </a:xfrm>
                                                                                      </p:grpSpPr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198" name="Rectangle: Rounded Corners 197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20E34460-7ACE-45C2-A656-232047949CAA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102091" y="4340837"/>
                                                                                            <a:ext cx="1569989" cy="420061"/>
                                                                                          </a:xfrm>
                                                                                          <a:prstGeom prst="round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  <a:ln w="31750">
                                                                                            <a:solidFill>
                                                                                              <a:srgbClr val="00DDCD"/>
                                                                                            </a:solidFill>
                                                                                          </a:ln>
                                                                                        </p:spPr>
                                                                                        <p:style>
                                                                                          <a:lnRef idx="2">
                                                                                            <a:schemeClr val="accent1">
                                                                                              <a:shade val="50000"/>
                                                                                            </a:schemeClr>
                                                                                          </a:lnRef>
                                                                                          <a:fillRef idx="1">
                                                                                            <a:schemeClr val="accent1"/>
                                                                                          </a:fillRef>
                                                                                          <a:effectRef idx="0">
                                                                                            <a:schemeClr val="accent1"/>
                                                                                          </a:effectRef>
                                                                                          <a:fontRef idx="minor">
                                                                                            <a:schemeClr val="lt1"/>
                                                                                          </a:fontRef>
                                                                                        </p:style>
                                                                                        <p:txBody>
                                                                                          <a:bodyPr rtlCol="0" anchor="ctr"/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pPr algn="ctr"/>
                                                                                            <a:endParaRPr lang="en-US"/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199" name="TextBox 198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9BF0C3DE-6AFF-4010-BE62-907BC3FBDF6B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 txBox="1"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2080261" y="4008934"/>
                                                                                            <a:ext cx="486696" cy="265873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</p:spPr>
                                                                                        <p:txBody>
                                                                                          <a:bodyPr wrap="none" rtlCol="0">
                                                                                            <a:sp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r>
                                                                                              <a:rPr lang="en-US" sz="2000" dirty="0">
                                                                                                <a:solidFill>
                                                                                                  <a:srgbClr val="44ACEC"/>
                                                                                                </a:solidFill>
                                                                                              </a:rPr>
                                                                                              <a:t>front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200" name="TextBox 199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2D49E528-ADF0-4A5B-97D3-8C7F9F68A532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 txBox="1"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068068" y="4021134"/>
                                                                                            <a:ext cx="463414" cy="265873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</p:spPr>
                                                                                        <p:txBody>
                                                                                          <a:bodyPr wrap="none" rtlCol="0">
                                                                                            <a:sp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r>
                                                                                              <a:rPr lang="en-US" sz="2000" dirty="0">
                                                                                                <a:solidFill>
                                                                                                  <a:srgbClr val="44ACEC"/>
                                                                                                </a:solidFill>
                                                                                              </a:rPr>
                                                                                              <a:t>back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  <p:sp>
                                                                                        <p:nvSpPr>
                                                                                          <p:cNvPr id="201" name="TextBox 200">
                                                                                            <a:extLst>
                                                                                              <a:ext uri="{FF2B5EF4-FFF2-40B4-BE49-F238E27FC236}">
                                                                                                <a16:creationId xmlns:a16="http://schemas.microsoft.com/office/drawing/2014/main" id="{C4E6374E-93B0-4AF5-A50C-DBFD0F230C37}"/>
                                                                                              </a:ext>
                                                                                            </a:extLst>
                                                                                          </p:cNvPr>
                                                                                          <p:cNvSpPr txBox="1"/>
                                                                                          <p:nvPr/>
                                                                                        </p:nvSpPr>
                                                                                        <p:spPr>
                                                                                          <a:xfrm>
                                                                                            <a:off x="1129890" y="5895367"/>
                                                                                            <a:ext cx="1415772" cy="400110"/>
                                                                                          </a:xfrm>
                                                                                          <a:prstGeom prst="rect">
                                                                                            <a:avLst/>
                                                                                          </a:prstGeom>
                                                                                          <a:noFill/>
                                                                                        </p:spPr>
                                                                                        <p:txBody>
                                                                                          <a:bodyPr wrap="none" rtlCol="0">
                                                                                            <a:spAutoFit/>
                                                                                          </a:bodyPr>
                                                                                          <a:lstStyle/>
                                                                                          <a:p>
                                                                                            <a:r>
                                                                                              <a:rPr lang="en-US" sz="2000" b="1" dirty="0">
                                                                                                <a:solidFill>
                                                                                                  <a:srgbClr val="333333"/>
                                                                                                </a:solidFill>
                                                                                              </a:rPr>
                                                                                              <a:t>enqueue(4)</a:t>
                                                                                            </a:r>
                                                                                          </a:p>
                                                                                        </p:txBody>
                                                                                      </p:sp>
                                                                                    </p:grp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96" name="Rectangle: Rounded Corners 195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BE5DF813-FB0C-4097-9BE6-9353DD58E973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3482279" y="4332554"/>
                                                                                          <a:ext cx="1870079" cy="420061"/>
                                                                                        </a:xfrm>
                                                                                        <a:prstGeom prst="round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noFill/>
                                                                                        <a:ln w="31750">
                                                                                          <a:solidFill>
                                                                                            <a:srgbClr val="00DDCD"/>
                                                                                          </a:solidFill>
                                                                                        </a:ln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2">
                                                                                          <a:schemeClr val="accent1">
                                                                                            <a:shade val="50000"/>
                                                                                          </a:schemeClr>
                                                                                        </a:lnRef>
                                                                                        <a:fillRef idx="1">
                                                                                          <a:schemeClr val="accent1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1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lt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  <p:txBody>
                                                                                        <a:bodyPr rtlCol="0" anchor="ctr"/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pPr algn="ctr"/>
                                                                                          <a:endParaRPr lang="en-US"/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  <p:sp>
                                                                                      <p:nvSpPr>
                                                                                        <p:cNvPr id="197" name="Rectangle: Rounded Corners 196">
                                                                                          <a:extLst>
                                                                                            <a:ext uri="{FF2B5EF4-FFF2-40B4-BE49-F238E27FC236}">
                                                                                              <a16:creationId xmlns:a16="http://schemas.microsoft.com/office/drawing/2014/main" id="{57D36AD4-15A1-4F08-B407-B016134D99FD}"/>
                                                                                            </a:ext>
                                                                                          </a:extLst>
                                                                                        </p:cNvPr>
                                                                                        <p:cNvSpPr/>
                                                                                        <p:nvPr/>
                                                                                      </p:nvSpPr>
                                                                                      <p:spPr>
                                                                                        <a:xfrm>
                                                                                          <a:off x="4723909" y="4380609"/>
                                                                                          <a:ext cx="537821" cy="315045"/>
                                                                                        </a:xfrm>
                                                                                        <a:prstGeom prst="roundRect">
                                                                                          <a:avLst/>
                                                                                        </a:prstGeom>
                                                                                        <a:solidFill>
                                                                                          <a:srgbClr val="6BB5FF"/>
                                                                                        </a:solidFill>
                                                                                      </p:spPr>
                                                                                      <p:style>
                                                                                        <a:lnRef idx="2">
                                                                                          <a:schemeClr val="accent1">
                                                                                            <a:shade val="50000"/>
                                                                                          </a:schemeClr>
                                                                                        </a:lnRef>
                                                                                        <a:fillRef idx="1">
                                                                                          <a:schemeClr val="accent1"/>
                                                                                        </a:fillRef>
                                                                                        <a:effectRef idx="0">
                                                                                          <a:schemeClr val="accent1"/>
                                                                                        </a:effectRef>
                                                                                        <a:fontRef idx="minor">
                                                                                          <a:schemeClr val="lt1"/>
                                                                                        </a:fontRef>
                                                                                      </p:style>
                                                                                      <p:txBody>
                                                                                        <a:bodyPr rtlCol="0" anchor="ctr"/>
                                                                                        <a:lstStyle/>
                                                                                        <a:p>
                                                                                          <a:pPr algn="ctr"/>
                                                                                          <a:r>
                                                                                            <a:rPr lang="en-US" sz="2800" dirty="0"/>
                                                                                            <a:t>1</a:t>
                                                                                          </a:r>
                                                                                        </a:p>
                                                                                      </p:txBody>
                                                                                    </p:sp>
                                                                                  </p:grp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90" name="TextBox 189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B8A6F4DC-BFB9-4D97-BFC5-F44CD596F2E4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3360966" y="4041971"/>
                                                                                        <a:ext cx="463414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back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91" name="TextBox 190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0FAF44F3-86A9-440E-91F7-70ED82391B93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4443894" y="4028152"/>
                                                                                        <a:ext cx="486696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front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92" name="Rectangle: Rounded Corners 191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AE8DF37A-8090-4413-B1C3-D7910CD3A80D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6962987" y="4445011"/>
                                                                                        <a:ext cx="537821" cy="315045"/>
                                                                                      </a:xfrm>
                                                                                      <a:prstGeom prst="round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solidFill>
                                                                                        <a:srgbClr val="6BB5FF"/>
                                                                                      </a:solidFill>
                                                                                    </p:spPr>
                                                                                    <p:style>
                                                                                      <a:lnRef idx="2">
                                                                                        <a:schemeClr val="accent1">
                                                                                          <a:shade val="50000"/>
                                                                                        </a:schemeClr>
                                                                                      </a:lnRef>
                                                                                      <a:fillRef idx="1">
                                                                                        <a:schemeClr val="accent1"/>
                                                                                      </a:fillRef>
                                                                                      <a:effectRef idx="0">
                                                                                        <a:schemeClr val="accent1"/>
                                                                                      </a:effectRef>
                                                                                      <a:fontRef idx="minor">
                                                                                        <a:schemeClr val="lt1"/>
                                                                                      </a:fontRef>
                                                                                    </p:style>
                                                                                    <p:txBody>
                                                                                      <a:bodyPr rtlCol="0" anchor="ctr"/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pPr algn="ctr"/>
                                                                                        <a:r>
                                                                                          <a:rPr lang="en-US" sz="2800" dirty="0"/>
                                                                                          <a:t>1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93" name="TextBox 192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7CB2BB1B-0469-4DFB-B098-86B807C4A9F8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5860304" y="4055328"/>
                                                                                        <a:ext cx="463414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back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  <p:sp>
                                                                                    <p:nvSpPr>
                                                                                      <p:cNvPr id="194" name="TextBox 193">
                                                                                        <a:extLst>
                                                                                          <a:ext uri="{FF2B5EF4-FFF2-40B4-BE49-F238E27FC236}">
                                                                                            <a16:creationId xmlns:a16="http://schemas.microsoft.com/office/drawing/2014/main" id="{DD28EEE2-703E-4782-B679-DE4B7D252B85}"/>
                                                                                          </a:ext>
                                                                                        </a:extLst>
                                                                                      </p:cNvPr>
                                                                                      <p:cNvSpPr txBox="1"/>
                                                                                      <p:nvPr/>
                                                                                    </p:nvSpPr>
                                                                                    <p:spPr>
                                                                                      <a:xfrm>
                                                                                        <a:off x="6878040" y="4070778"/>
                                                                                        <a:ext cx="486696" cy="265873"/>
                                                                                      </a:xfrm>
                                                                                      <a:prstGeom prst="rect">
                                                                                        <a:avLst/>
                                                                                      </a:prstGeom>
                                                                                      <a:noFill/>
                                                                                    </p:spPr>
                                                                                    <p:txBody>
                                                                                      <a:bodyPr wrap="none" rtlCol="0">
                                                                                        <a:spAutoFit/>
                                                                                      </a:bodyPr>
                                                                                      <a:lstStyle/>
                                                                                      <a:p>
                                                                                        <a:r>
                                                                                          <a:rPr lang="en-US" sz="2000" dirty="0">
                                                                                            <a:solidFill>
                                                                                              <a:srgbClr val="44ACEC"/>
                                                                                            </a:solidFill>
                                                                                          </a:rPr>
                                                                                          <a:t>front</a:t>
                                                                                        </a:r>
                                                                                      </a:p>
                                                                                    </p:txBody>
                                                                                  </p:sp>
                                                                                </p:grpSp>
                                                                              </p:grpSp>
                                                                              <p:sp>
                                                                                <p:nvSpPr>
                                                                                  <p:cNvPr id="184" name="TextBox 183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CBE9E240-043E-4F3F-BC67-EB880A5314D2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SpPr txBox="1"/>
                                                                                  <p:nvPr/>
                                                                                </p:nv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4389114" y="5103699"/>
                                                                                    <a:ext cx="486696" cy="265873"/>
                                                                                  </a:xfrm>
                                                                                  <a:prstGeom prst="rect">
                                                                                    <a:avLst/>
                                                                                  </a:prstGeom>
                                                                                  <a:noFill/>
                                                                                </p:spPr>
                                                                                <p:txBody>
                                                                                  <a:bodyPr wrap="none" rtlCol="0">
                                                                                    <a:spAutoFit/>
                                                                                  </a:bodyPr>
                                                                                  <a:lstStyle/>
                                                                                  <a:p>
                                                                                    <a:r>
                                                                                      <a:rPr lang="en-US" sz="2000" dirty="0">
                                                                                        <a:solidFill>
                                                                                          <a:srgbClr val="44ACEC"/>
                                                                                        </a:solidFill>
                                                                                      </a:rPr>
                                                                                      <a:t>front</a:t>
                                                                                    </a:r>
                                                                                  </a:p>
                                                                                </p:txBody>
                                                                              </p:sp>
                                                                              <p:sp>
                                                                                <p:nvSpPr>
                                                                                  <p:cNvPr id="185" name="TextBox 184">
                                                                                    <a:extLst>
                                                                                      <a:ext uri="{FF2B5EF4-FFF2-40B4-BE49-F238E27FC236}">
                                                                                        <a16:creationId xmlns:a16="http://schemas.microsoft.com/office/drawing/2014/main" id="{53070C81-8175-4966-8D82-0ECDEBC37C73}"/>
                                                                                      </a:ext>
                                                                                    </a:extLst>
                                                                                  </p:cNvPr>
                                                                                  <p:cNvSpPr txBox="1"/>
                                                                                  <p:nvPr/>
                                                                                </p:nvSpPr>
                                                                                <p:spPr>
                                                                                  <a:xfrm>
                                                                                    <a:off x="3601980" y="5998015"/>
                                                                                    <a:ext cx="1285929" cy="400110"/>
                                                                                  </a:xfrm>
                                                                                  <a:prstGeom prst="rect">
                                                                                    <a:avLst/>
                                                                                  </a:prstGeom>
                                                                                  <a:noFill/>
                                                                                </p:spPr>
                                                                                <p:txBody>
                                                                                  <a:bodyPr wrap="none" rtlCol="0">
                                                                                    <a:spAutoFit/>
                                                                                  </a:bodyPr>
                                                                                  <a:lstStyle/>
                                                                                  <a:p>
                                                                                    <a:r>
                                                                                      <a:rPr lang="en-US" sz="2000" b="1" dirty="0">
                                                                                        <a:solidFill>
                                                                                          <a:srgbClr val="333333"/>
                                                                                        </a:solidFill>
                                                                                      </a:rPr>
                                                                                      <a:t>dequeue()</a:t>
                                                                                    </a:r>
                                                                                  </a:p>
                                                                                </p:txBody>
                                                                              </p:sp>
                                                                            </p:grpSp>
                                                                            <p:sp>
                                                                              <p:nvSpPr>
                                                                                <p:cNvPr id="177" name="TextBox 176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D073380B-443C-4027-AF8D-6591A60BA9CB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1464413" y="4759240"/>
                                                                                  <a:ext cx="449162" cy="40011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q1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8" name="TextBox 177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D0723FE5-AE1F-424D-BE96-573E1ACA6B02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4023225" y="4749122"/>
                                                                                  <a:ext cx="449162" cy="40011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q1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9" name="TextBox 178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D4AD4CE-7A11-4FDC-B130-DE7100CB650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6510128" y="4766409"/>
                                                                                  <a:ext cx="449162" cy="40011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q1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80" name="TextBox 179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5EDA34FB-B5A3-48C0-9C7C-EF2BFF93F8B0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1464413" y="5737205"/>
                                                                                  <a:ext cx="449162" cy="40011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q2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81" name="TextBox 180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62F60E19-01B4-4025-8A91-D62E4B3C6D6A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4013321" y="5797960"/>
                                                                                  <a:ext cx="449162" cy="40011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q2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82" name="TextBox 181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BD30391F-C12E-492C-BF7E-BF0D954EE3BB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6629162" y="5797960"/>
                                                                                  <a:ext cx="449162" cy="400110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00DDCD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q2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  <p:sp>
                                                                              <p:nvSpPr>
                                                                                <p:cNvPr id="174" name="TextBox 173">
                                                                                  <a:extLst>
                                                                                    <a:ext uri="{FF2B5EF4-FFF2-40B4-BE49-F238E27FC236}">
                                                                                      <a16:creationId xmlns:a16="http://schemas.microsoft.com/office/drawing/2014/main" id="{1C3BC1F0-6B9D-4981-92C7-2CA55C7D017D}"/>
                                                                                    </a:ext>
                                                                                  </a:extLst>
                                                                                </p:cNvPr>
                                                                                <p:cNvSpPr txBox="1"/>
                                                                                <p:nvPr/>
                                                                              </p:nvSpPr>
                                                                              <p:spPr>
                                                                                <a:xfrm>
                                                                                  <a:off x="6027051" y="5122642"/>
                                                                                  <a:ext cx="463414" cy="265873"/>
                                                                                </a:xfrm>
                                                                                <a:prstGeom prst="rect">
                                                                                  <a:avLst/>
                                                                                </a:prstGeom>
                                                                                <a:noFill/>
                                                                              </p:spPr>
                                                                              <p:txBody>
                                                                                <a:bodyPr wrap="none" rtlCol="0">
                                                                                  <a:spAutoFit/>
                                                                                </a:bodyPr>
                                                                                <a:lstStyle/>
                                                                                <a:p>
                                                                                  <a:r>
                                                                                    <a:rPr lang="en-US" sz="2000" dirty="0">
                                                                                      <a:solidFill>
                                                                                        <a:srgbClr val="44ACEC"/>
                                                                                      </a:solidFill>
                                                                                    </a:rPr>
                                                                                    <a:t>back</a:t>
                                                                                  </a:r>
                                                                                </a:p>
                                                                              </p:txBody>
                                                                            </p:sp>
                                                                          </p:grpSp>
                                                                        </p:grpSp>
                                                                        <p:sp>
                                                                          <p:nvSpPr>
                                                                            <p:cNvPr id="153" name="Rectangle: Rounded Corners 152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E7BA3127-F195-4865-85BC-DD83CA294AAF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9053698" y="5355609"/>
                                                                              <a:ext cx="1640212" cy="420061"/>
                                                                            </a:xfrm>
                                                                            <a:prstGeom prst="round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  <a:ln w="31750">
                                                                              <a:solidFill>
                                                                                <a:srgbClr val="00DDCD"/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2">
                                                                              <a:schemeClr val="accent1">
                                                                                <a:shade val="50000"/>
                                                                              </a:schemeClr>
                                                                            </a:lnRef>
                                                                            <a:fillRef idx="1">
                                                                              <a:schemeClr val="accent1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1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lt1"/>
                                                                            </a:fontRef>
                                                                          </p:style>
                                                                          <p:txBody>
                                                                            <a:bodyPr rtlCol="0" anchor="ctr"/>
                                                                            <a:lstStyle/>
                                                                            <a:p>
                                                                              <a:pPr algn="ctr"/>
                                                                              <a:endParaRPr lang="en-US"/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54" name="TextBox 153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9DE5F0E4-758D-4B2B-88D5-1951F01A198A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9000027" y="5039441"/>
                                                                              <a:ext cx="463414" cy="265873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dirty="0">
                                                                                  <a:solidFill>
                                                                                    <a:srgbClr val="44ACEC"/>
                                                                                  </a:solidFill>
                                                                                </a:rPr>
                                                                                <a:t>back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55" name="Rectangle: Rounded Corners 154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DC3DB912-50DD-45D4-800A-C64C0356D305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9051729" y="4299189"/>
                                                                              <a:ext cx="1640212" cy="420061"/>
                                                                            </a:xfrm>
                                                                            <a:prstGeom prst="round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  <a:ln w="31750">
                                                                              <a:solidFill>
                                                                                <a:srgbClr val="00DDCD"/>
                                                                              </a:solidFill>
                                                                            </a:ln>
                                                                          </p:spPr>
                                                                          <p:style>
                                                                            <a:lnRef idx="2">
                                                                              <a:schemeClr val="accent1">
                                                                                <a:shade val="50000"/>
                                                                              </a:schemeClr>
                                                                            </a:lnRef>
                                                                            <a:fillRef idx="1">
                                                                              <a:schemeClr val="accent1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1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lt1"/>
                                                                            </a:fontRef>
                                                                          </p:style>
                                                                          <p:txBody>
                                                                            <a:bodyPr rtlCol="0" anchor="ctr"/>
                                                                            <a:lstStyle/>
                                                                            <a:p>
                                                                              <a:pPr algn="ctr"/>
                                                                              <a:endParaRPr lang="en-US"/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56" name="Rectangle: Rounded Corners 155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9D778D52-9D54-4608-AD2D-67ACFC195234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10086921" y="4328123"/>
                                                                              <a:ext cx="537821" cy="315045"/>
                                                                            </a:xfrm>
                                                                            <a:prstGeom prst="roundRect">
                                                                              <a:avLst/>
                                                                            </a:prstGeom>
                                                                            <a:solidFill>
                                                                              <a:srgbClr val="6BB5FF"/>
                                                                            </a:solidFill>
                                                                          </p:spPr>
                                                                          <p:style>
                                                                            <a:lnRef idx="2">
                                                                              <a:schemeClr val="accent1">
                                                                                <a:shade val="50000"/>
                                                                              </a:schemeClr>
                                                                            </a:lnRef>
                                                                            <a:fillRef idx="1">
                                                                              <a:schemeClr val="accent1"/>
                                                                            </a:fillRef>
                                                                            <a:effectRef idx="0">
                                                                              <a:schemeClr val="accent1"/>
                                                                            </a:effectRef>
                                                                            <a:fontRef idx="minor">
                                                                              <a:schemeClr val="lt1"/>
                                                                            </a:fontRef>
                                                                          </p:style>
                                                                          <p:txBody>
                                                                            <a:bodyPr rtlCol="0" anchor="ctr"/>
                                                                            <a:lstStyle/>
                                                                            <a:p>
                                                                              <a:pPr algn="ctr"/>
                                                                              <a:r>
                                                                                <a:rPr lang="en-US" sz="2800" dirty="0"/>
                                                                                <a:t>3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57" name="TextBox 156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B65C5D2F-ECD1-4BB0-97C3-380CF4501379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8977489" y="3946762"/>
                                                                              <a:ext cx="463414" cy="265873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dirty="0">
                                                                                  <a:solidFill>
                                                                                    <a:srgbClr val="44ACEC"/>
                                                                                  </a:solidFill>
                                                                                </a:rPr>
                                                                                <a:t>back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58" name="TextBox 157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4A6F4557-65D5-4349-A5A8-078386777B5C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10060417" y="3932943"/>
                                                                              <a:ext cx="486696" cy="265873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dirty="0">
                                                                                  <a:solidFill>
                                                                                    <a:srgbClr val="44ACEC"/>
                                                                                  </a:solidFill>
                                                                                </a:rPr>
                                                                                <a:t>front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59" name="TextBox 158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20409A3D-FD4E-405C-BA61-3B6C0C6D0122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10006814" y="5000451"/>
                                                                              <a:ext cx="486696" cy="265873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dirty="0">
                                                                                  <a:solidFill>
                                                                                    <a:srgbClr val="44ACEC"/>
                                                                                  </a:solidFill>
                                                                                </a:rPr>
                                                                                <a:t>front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60" name="TextBox 159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5961CF40-8059-47B6-A687-687842744D33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9218503" y="5902806"/>
                                                                              <a:ext cx="1285929" cy="40011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b="1" dirty="0">
                                                                                  <a:solidFill>
                                                                                    <a:srgbClr val="333333"/>
                                                                                  </a:solidFill>
                                                                                </a:rPr>
                                                                                <a:t>dequeue()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61" name="TextBox 160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4E1647CC-1DA5-474F-A5E3-A11EC4658648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9639748" y="4653913"/>
                                                                              <a:ext cx="449162" cy="40011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dirty="0">
                                                                                  <a:solidFill>
                                                                                    <a:srgbClr val="00DDCD"/>
                                                                                  </a:solidFill>
                                                                                </a:rPr>
                                                                                <a:t>q1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  <p:sp>
                                                                          <p:nvSpPr>
                                                                            <p:cNvPr id="162" name="TextBox 161">
                                                                              <a:extLst>
                                                                                <a:ext uri="{FF2B5EF4-FFF2-40B4-BE49-F238E27FC236}">
                                                                                  <a16:creationId xmlns:a16="http://schemas.microsoft.com/office/drawing/2014/main" id="{426A8C60-7D90-460D-89BC-67F3DD4CEBAE}"/>
                                                                                </a:ext>
                                                                              </a:extLst>
                                                                            </p:cNvPr>
                                                                            <p:cNvSpPr txBox="1"/>
                                                                            <p:nvPr/>
                                                                          </p:nvSpPr>
                                                                          <p:spPr>
                                                                            <a:xfrm>
                                                                              <a:off x="9629844" y="5702751"/>
                                                                              <a:ext cx="449162" cy="400110"/>
                                                                            </a:xfrm>
                                                                            <a:prstGeom prst="rect">
                                                                              <a:avLst/>
                                                                            </a:prstGeom>
                                                                            <a:noFill/>
                                                                          </p:spPr>
                                                                          <p:txBody>
                                                                            <a:bodyPr wrap="none" rtlCol="0">
                                                                              <a:spAutoFit/>
                                                                            </a:bodyPr>
                                                                            <a:lstStyle/>
                                                                            <a:p>
                                                                              <a:r>
                                                                                <a:rPr lang="en-US" sz="2000" dirty="0">
                                                                                  <a:solidFill>
                                                                                    <a:srgbClr val="00DDCD"/>
                                                                                  </a:solidFill>
                                                                                </a:rPr>
                                                                                <a:t>q2</a:t>
                                                                              </a:r>
                                                                            </a:p>
                                                                          </p:txBody>
                                                                        </p:sp>
                                                                      </p:grpSp>
                                                                    </p:grpSp>
                                                                    <p:sp>
                                                                      <p:nvSpPr>
                                                                        <p:cNvPr id="149" name="Rectangle 148">
                                                                          <a:extLst>
                                                                            <a:ext uri="{FF2B5EF4-FFF2-40B4-BE49-F238E27FC236}">
                                                                              <a16:creationId xmlns:a16="http://schemas.microsoft.com/office/drawing/2014/main" id="{9F00CEAA-AC38-4F64-A7D5-B186C58AEC78}"/>
                                                                            </a:ext>
                                                                          </a:extLst>
                                                                        </p:cNvPr>
                                                                        <p:cNvSpPr/>
                                                                        <p:nvPr/>
                                                                      </p:nvSpPr>
                                                                      <p:spPr>
                                                                        <a:xfrm>
                                                                          <a:off x="2630097" y="4317179"/>
                                                                          <a:ext cx="162855" cy="365465"/>
                                                                        </a:xfrm>
                                                                        <a:prstGeom prst="rect">
                                                                          <a:avLst/>
                                                                        </a:prstGeom>
                                                                        <a:solidFill>
                                                                          <a:srgbClr val="F9FAFC"/>
                                                                        </a:solidFill>
                                                                        <a:ln>
                                                                          <a:solidFill>
                                                                            <a:srgbClr val="F9FAFC"/>
                                                                          </a:solidFill>
                                                                        </a:ln>
                                                                      </p:spPr>
                                                                      <p:style>
                                                                        <a:lnRef idx="2">
                                                                          <a:schemeClr val="accent1">
                                                                            <a:shade val="50000"/>
                                                                          </a:schemeClr>
                                                                        </a:lnRef>
                                                                        <a:fillRef idx="1">
                                                                          <a:schemeClr val="accent1"/>
                                                                        </a:fillRef>
                                                                        <a:effectRef idx="0">
                                                                          <a:schemeClr val="accent1"/>
                                                                        </a:effectRef>
                                                                        <a:fontRef idx="minor">
                                                                          <a:schemeClr val="lt1"/>
                                                                        </a:fontRef>
                                                                      </p:style>
                                                                      <p:txBody>
                                                                        <a:bodyPr rtlCol="0" anchor="ctr"/>
                                                                        <a:lstStyle/>
                                                                        <a:p>
                                                                          <a:pPr algn="ctr"/>
                                                                          <a:endParaRPr lang="en-US"/>
                                                                        </a:p>
                                                                      </p:txBody>
                                                                    </p:sp>
                                                                  </p:grpSp>
                                                                  <p:sp>
                                                                    <p:nvSpPr>
                                                                      <p:cNvPr id="146" name="Rectangle 145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8B6EB981-6C4B-4295-A939-AB7D1FE94B8E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1105098" y="5314121"/>
                                                                        <a:ext cx="162855" cy="365465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  <a:ln>
                                                                        <a:solidFill>
                                                                          <a:srgbClr val="F9FAFC"/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endParaRPr lang="en-US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  <p:sp>
                                                                    <p:nvSpPr>
                                                                      <p:cNvPr id="147" name="Rectangle 146">
                                                                        <a:extLst>
                                                                          <a:ext uri="{FF2B5EF4-FFF2-40B4-BE49-F238E27FC236}">
                                                                            <a16:creationId xmlns:a16="http://schemas.microsoft.com/office/drawing/2014/main" id="{E68F51C9-1F82-4A90-BF60-D04ABE3DF304}"/>
                                                                          </a:ext>
                                                                        </a:extLst>
                                                                      </p:cNvPr>
                                                                      <p:cNvSpPr/>
                                                                      <p:nvPr/>
                                                                    </p:nvSpPr>
                                                                    <p:spPr>
                                                                      <a:xfrm>
                                                                        <a:off x="2711989" y="5324229"/>
                                                                        <a:ext cx="162855" cy="365465"/>
                                                                      </a:xfrm>
                                                                      <a:prstGeom prst="rect">
                                                                        <a:avLst/>
                                                                      </a:prstGeom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  <a:ln>
                                                                        <a:solidFill>
                                                                          <a:srgbClr val="F9FAFC"/>
                                                                        </a:solidFill>
                                                                      </a:ln>
                                                                    </p:spPr>
                                                                    <p:style>
                                                                      <a:lnRef idx="2">
                                                                        <a:schemeClr val="accent1">
                                                                          <a:shade val="50000"/>
                                                                        </a:schemeClr>
                                                                      </a:lnRef>
                                                                      <a:fillRef idx="1">
                                                                        <a:schemeClr val="accent1"/>
                                                                      </a:fillRef>
                                                                      <a:effectRef idx="0">
                                                                        <a:schemeClr val="accent1"/>
                                                                      </a:effectRef>
                                                                      <a:fontRef idx="minor">
                                                                        <a:schemeClr val="lt1"/>
                                                                      </a:fontRef>
                                                                    </p:style>
                                                                    <p:txBody>
                                                                      <a:bodyPr rtlCol="0" anchor="ctr"/>
                                                                      <a:lstStyle/>
                                                                      <a:p>
                                                                        <a:pPr algn="ctr"/>
                                                                        <a:endParaRPr lang="en-US" dirty="0"/>
                                                                      </a:p>
                                                                    </p:txBody>
                                                                  </p:sp>
                                                                </p:grpSp>
                                                                <p:sp>
                                                                  <p:nvSpPr>
                                                                    <p:cNvPr id="142" name="Rectangle 141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4651BAC1-F252-4639-9E3D-5B10ADEECEDC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3654249" y="5373371"/>
                                                                      <a:ext cx="162855" cy="365465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  <a:ln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endParaRPr 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43" name="Rectangle 142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EB105D65-1CDD-45CD-BFEB-4D85B997C0A5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6087115" y="5371141"/>
                                                                      <a:ext cx="162855" cy="365465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  <a:ln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endParaRPr 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  <p:sp>
                                                                  <p:nvSpPr>
                                                                    <p:cNvPr id="144" name="Rectangle 143">
                                                                      <a:extLst>
                                                                        <a:ext uri="{FF2B5EF4-FFF2-40B4-BE49-F238E27FC236}">
                                                                          <a16:creationId xmlns:a16="http://schemas.microsoft.com/office/drawing/2014/main" id="{FE6E2623-5BA4-4222-BE82-C6AF597FCE9A}"/>
                                                                        </a:ext>
                                                                      </a:extLst>
                                                                    </p:cNvPr>
                                                                    <p:cNvSpPr/>
                                                                    <p:nvPr/>
                                                                  </p:nvSpPr>
                                                                  <p:spPr>
                                                                    <a:xfrm>
                                                                      <a:off x="7721391" y="5364493"/>
                                                                      <a:ext cx="162855" cy="365465"/>
                                                                    </a:xfrm>
                                                                    <a:prstGeom prst="rect">
                                                                      <a:avLst/>
                                                                    </a:prstGeom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  <a:ln>
                                                                      <a:solidFill>
                                                                        <a:srgbClr val="F9FAFC"/>
                                                                      </a:solidFill>
                                                                    </a:ln>
                                                                  </p:spPr>
                                                                  <p:style>
                                                                    <a:lnRef idx="2">
                                                                      <a:schemeClr val="accent1">
                                                                        <a:shade val="50000"/>
                                                                      </a:schemeClr>
                                                                    </a:lnRef>
                                                                    <a:fillRef idx="1">
                                                                      <a:schemeClr val="accent1"/>
                                                                    </a:fillRef>
                                                                    <a:effectRef idx="0">
                                                                      <a:schemeClr val="accent1"/>
                                                                    </a:effectRef>
                                                                    <a:fontRef idx="minor">
                                                                      <a:schemeClr val="lt1"/>
                                                                    </a:fontRef>
                                                                  </p:style>
                                                                  <p:txBody>
                                                                    <a:bodyPr rtlCol="0" anchor="ctr"/>
                                                                    <a:lstStyle/>
                                                                    <a:p>
                                                                      <a:pPr algn="ctr"/>
                                                                      <a:endParaRPr lang="en-US"/>
                                                                    </a:p>
                                                                  </p:txBody>
                                                                </p:sp>
                                                              </p:grpSp>
                                                              <p:sp>
                                                                <p:nvSpPr>
                                                                  <p:cNvPr id="139" name="Rectangle 138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155392DB-5458-4B35-A2B4-84706E801778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8955499" y="5341831"/>
                                                                    <a:ext cx="162855" cy="365465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endParaRPr lang="en-US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  <p:sp>
                                                                <p:nvSpPr>
                                                                  <p:cNvPr id="140" name="Rectangle 139">
                                                                    <a:extLst>
                                                                      <a:ext uri="{FF2B5EF4-FFF2-40B4-BE49-F238E27FC236}">
                                                                        <a16:creationId xmlns:a16="http://schemas.microsoft.com/office/drawing/2014/main" id="{79844645-9566-42ED-909B-45655A9FD56E}"/>
                                                                      </a:ext>
                                                                    </a:extLst>
                                                                  </p:cNvPr>
                                                                  <p:cNvSpPr/>
                                                                  <p:nvPr/>
                                                                </p:nvSpPr>
                                                                <p:spPr>
                                                                  <a:xfrm>
                                                                    <a:off x="10608808" y="5353235"/>
                                                                    <a:ext cx="123873" cy="354061"/>
                                                                  </a:xfrm>
                                                                  <a:prstGeom prst="rect">
                                                                    <a:avLst/>
                                                                  </a:prstGeom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  <a:ln>
                                                                    <a:solidFill>
                                                                      <a:srgbClr val="F9FAFC"/>
                                                                    </a:solidFill>
                                                                  </a:ln>
                                                                </p:spPr>
                                                                <p:style>
                                                                  <a:lnRef idx="2">
                                                                    <a:schemeClr val="accent1">
                                                                      <a:shade val="50000"/>
                                                                    </a:schemeClr>
                                                                  </a:lnRef>
                                                                  <a:fillRef idx="1">
                                                                    <a:schemeClr val="accent1"/>
                                                                  </a:fillRef>
                                                                  <a:effectRef idx="0">
                                                                    <a:schemeClr val="accent1"/>
                                                                  </a:effectRef>
                                                                  <a:fontRef idx="minor">
                                                                    <a:schemeClr val="lt1"/>
                                                                  </a:fontRef>
                                                                </p:style>
                                                                <p:txBody>
                                                                  <a:bodyPr rtlCol="0" anchor="ctr"/>
                                                                  <a:lstStyle/>
                                                                  <a:p>
                                                                    <a:pPr algn="ctr"/>
                                                                    <a:endParaRPr lang="en-US" dirty="0"/>
                                                                  </a:p>
                                                                </p:txBody>
                                                              </p:sp>
                                                            </p:grpSp>
                                                            <p:sp>
                                                              <p:nvSpPr>
                                                                <p:cNvPr id="137" name="Rectangle 136">
                                                                  <a:extLst>
                                                                    <a:ext uri="{FF2B5EF4-FFF2-40B4-BE49-F238E27FC236}">
                                                                      <a16:creationId xmlns:a16="http://schemas.microsoft.com/office/drawing/2014/main" id="{37E0F19B-6416-4483-98B3-AD3BFE332C5E}"/>
                                                                    </a:ext>
                                                                  </a:extLst>
                                                                </p:cNvPr>
                                                                <p:cNvSpPr/>
                                                                <p:nvPr/>
                                                              </p:nvSpPr>
                                                              <p:spPr>
                                                                <a:xfrm>
                                                                  <a:off x="5271707" y="5360292"/>
                                                                  <a:ext cx="162855" cy="365465"/>
                                                                </a:xfrm>
                                                                <a:prstGeom prst="rect">
                                                                  <a:avLst/>
                                                                </a:prstGeom>
                                                                <a:solidFill>
                                                                  <a:srgbClr val="F9FAFC"/>
                                                                </a:solidFill>
                                                                <a:ln>
                                                                  <a:solidFill>
                                                                    <a:srgbClr val="F9FAFC"/>
                                                                  </a:solidFill>
                                                                </a:ln>
                                                              </p:spPr>
                                                              <p:style>
                                                                <a:lnRef idx="2">
                                                                  <a:schemeClr val="accent1">
                                                                    <a:shade val="50000"/>
                                                                  </a:schemeClr>
                                                                </a:lnRef>
                                                                <a:fillRef idx="1">
                                                                  <a:schemeClr val="accent1"/>
                                                                </a:fillRef>
                                                                <a:effectRef idx="0">
                                                                  <a:schemeClr val="accent1"/>
                                                                </a:effectRef>
                                                                <a:fontRef idx="minor">
                                                                  <a:schemeClr val="lt1"/>
                                                                </a:fontRef>
                                                              </p:style>
                                                              <p:txBody>
                                                                <a:bodyPr rtlCol="0" anchor="ctr"/>
                                                                <a:lstStyle/>
                                                                <a:p>
                                                                  <a:pPr algn="ctr"/>
                                                                  <a:endParaRPr lang="en-US"/>
                                                                </a:p>
                                                              </p:txBody>
                                                            </p:sp>
                                                          </p:grpSp>
                                                          <p:sp>
                                                            <p:nvSpPr>
                                                              <p:cNvPr id="133" name="Rectangle 132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96C24043-C3CD-48F4-9F4E-DC5512C14104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5354480" y="4352691"/>
                                                                <a:ext cx="154640" cy="313743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solidFill>
                                                                <a:srgbClr val="F9FAFC"/>
                                                              </a:solidFill>
                                                              <a:ln>
                                                                <a:solidFill>
                                                                  <a:srgbClr val="F9FAFC"/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en-US" dirty="0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34" name="Rectangle 133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23354F44-9D68-45A7-BA3C-FD284A6BF760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7768107" y="4323425"/>
                                                                <a:ext cx="126647" cy="351039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solidFill>
                                                                <a:srgbClr val="F9FAFC"/>
                                                              </a:solidFill>
                                                              <a:ln>
                                                                <a:solidFill>
                                                                  <a:srgbClr val="F9FAFC"/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en-US"/>
                                                              </a:p>
                                                            </p:txBody>
                                                          </p:sp>
                                                          <p:sp>
                                                            <p:nvSpPr>
                                                              <p:cNvPr id="135" name="Rectangle 134">
                                                                <a:extLst>
                                                                  <a:ext uri="{FF2B5EF4-FFF2-40B4-BE49-F238E27FC236}">
                                                                    <a16:creationId xmlns:a16="http://schemas.microsoft.com/office/drawing/2014/main" id="{78295B4A-8B78-4F8D-ACF4-F61FFDF354D2}"/>
                                                                  </a:ext>
                                                                </a:extLst>
                                                              </p:cNvPr>
                                                              <p:cNvSpPr/>
                                                              <p:nvPr/>
                                                            </p:nvSpPr>
                                                            <p:spPr>
                                                              <a:xfrm>
                                                                <a:off x="6028009" y="4318632"/>
                                                                <a:ext cx="162855" cy="365465"/>
                                                              </a:xfrm>
                                                              <a:prstGeom prst="rect">
                                                                <a:avLst/>
                                                              </a:prstGeom>
                                                              <a:solidFill>
                                                                <a:srgbClr val="F9FAFC"/>
                                                              </a:solidFill>
                                                              <a:ln>
                                                                <a:solidFill>
                                                                  <a:srgbClr val="F9FAFC"/>
                                                                </a:solidFill>
                                                              </a:ln>
                                                            </p:spPr>
                                                            <p:style>
                                                              <a:lnRef idx="2">
                                                                <a:schemeClr val="accent1">
                                                                  <a:shade val="50000"/>
                                                                </a:schemeClr>
                                                              </a:lnRef>
                                                              <a:fillRef idx="1">
                                                                <a:schemeClr val="accent1"/>
                                                              </a:fillRef>
                                                              <a:effectRef idx="0">
                                                                <a:schemeClr val="accent1"/>
                                                              </a:effectRef>
                                                              <a:fontRef idx="minor">
                                                                <a:schemeClr val="lt1"/>
                                                              </a:fontRef>
                                                            </p:style>
                                                            <p:txBody>
                                                              <a:bodyPr rtlCol="0" anchor="ctr"/>
                                                              <a:lstStyle/>
                                                              <a:p>
                                                                <a:pPr algn="ctr"/>
                                                                <a:endParaRPr lang="en-US"/>
                                                              </a:p>
                                                            </p:txBody>
                                                          </p:sp>
                                                        </p:grpSp>
                                                        <p:sp>
                                                          <p:nvSpPr>
                                                            <p:cNvPr id="131" name="TextBox 130">
                                                              <a:extLst>
                                                                <a:ext uri="{FF2B5EF4-FFF2-40B4-BE49-F238E27FC236}">
                                                                  <a16:creationId xmlns:a16="http://schemas.microsoft.com/office/drawing/2014/main" id="{DC762B5F-63A3-44C0-BEC0-18B8B2DA357D}"/>
                                                                </a:ext>
                                                              </a:extLst>
                                                            </p:cNvPr>
                                                            <p:cNvSpPr txBox="1"/>
                                                            <p:nvPr/>
                                                          </p:nvSpPr>
                                                          <p:spPr>
                                                            <a:xfrm>
                                                              <a:off x="3068166" y="4251755"/>
                                                              <a:ext cx="283092" cy="369332"/>
                                                            </a:xfrm>
                                                            <a:prstGeom prst="rect">
                                                              <a:avLst/>
                                                            </a:prstGeom>
                                                            <a:noFill/>
                                                          </p:spPr>
                                                          <p:txBody>
                                                            <a:bodyPr wrap="square" rtlCol="0">
                                                              <a:spAutoFit/>
                                                            </a:bodyPr>
                                                            <a:lstStyle/>
                                                            <a:p>
                                                              <a:endParaRPr lang="en-US" dirty="0">
                                                                <a:solidFill>
                                                                  <a:srgbClr val="00DDCD"/>
                                                                </a:solidFill>
                                                              </a:endParaRPr>
                                                            </a:p>
                                                          </p:txBody>
                                                        </p:sp>
                                                      </p:grpSp>
                                                      <p:sp>
                                                        <p:nvSpPr>
                                                          <p:cNvPr id="129" name="Rectangle 128">
                                                            <a:extLst>
                                                              <a:ext uri="{FF2B5EF4-FFF2-40B4-BE49-F238E27FC236}">
                                                                <a16:creationId xmlns:a16="http://schemas.microsoft.com/office/drawing/2014/main" id="{8E816BB9-4C4B-4C19-B799-BF0F490AFE81}"/>
                                                              </a:ext>
                                                            </a:extLst>
                                                          </p:cNvPr>
                                                          <p:cNvSpPr/>
                                                          <p:nvPr/>
                                                        </p:nvSpPr>
                                                        <p:spPr>
                                                          <a:xfrm>
                                                            <a:off x="3443476" y="4308999"/>
                                                            <a:ext cx="162855" cy="365465"/>
                                                          </a:xfrm>
                                                          <a:prstGeom prst="rect">
                                                            <a:avLst/>
                                                          </a:prstGeom>
                                                          <a:solidFill>
                                                            <a:srgbClr val="F9FAFC"/>
                                                          </a:solidFill>
                                                          <a:ln>
                                                            <a:solidFill>
                                                              <a:srgbClr val="F9FAFC"/>
                                                            </a:solidFill>
                                                          </a:ln>
                                                        </p:spPr>
                                                        <p:style>
                                                          <a:lnRef idx="2">
                                                            <a:schemeClr val="accent1">
                                                              <a:shade val="50000"/>
                                                            </a:schemeClr>
                                                          </a:lnRef>
                                                          <a:fillRef idx="1">
                                                            <a:schemeClr val="accent1"/>
                                                          </a:fillRef>
                                                          <a:effectRef idx="0">
                                                            <a:schemeClr val="accent1"/>
                                                          </a:effectRef>
                                                          <a:fontRef idx="minor">
                                                            <a:schemeClr val="lt1"/>
                                                          </a:fontRef>
                                                        </p:style>
                                                        <p:txBody>
                                                          <a:bodyPr rtlCol="0" anchor="ctr"/>
                                                          <a:lstStyle/>
                                                          <a:p>
                                                            <a:pPr algn="ctr"/>
                                                            <a:endParaRPr lang="en-US"/>
                                                          </a:p>
                                                        </p:txBody>
                                                      </p:sp>
                                                    </p:grpSp>
                                                    <p:sp>
                                                      <p:nvSpPr>
                                                        <p:cNvPr id="127" name="Rectangle 126">
                                                          <a:extLst>
                                                            <a:ext uri="{FF2B5EF4-FFF2-40B4-BE49-F238E27FC236}">
                                                              <a16:creationId xmlns:a16="http://schemas.microsoft.com/office/drawing/2014/main" id="{3DDB8C67-A13C-4555-89AF-02DEB619139D}"/>
                                                            </a:ext>
                                                          </a:extLst>
                                                        </p:cNvPr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0602625" y="4292019"/>
                                                          <a:ext cx="144522" cy="35728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F9FAFC"/>
                                                        </a:solidFill>
                                                        <a:ln>
                                                          <a:solidFill>
                                                            <a:srgbClr val="F9FAFC"/>
                                                          </a:solidFill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endParaRPr lang="en-US" dirty="0"/>
                                                        </a:p>
                                                      </p:txBody>
                                                    </p:sp>
                                                  </p:grpSp>
                                                </p:grpSp>
                                                <p:sp>
                                                  <p:nvSpPr>
                                                    <p:cNvPr id="122" name="Rectangle: Rounded Corners 121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980C3F7-5485-4A22-BE1F-46BCC6CD795E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2217797" y="5702490"/>
                                                      <a:ext cx="537821" cy="315045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6BB5FF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sz="2800" dirty="0"/>
                                                        <a:t>1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  <p:sp>
                                                  <p:nvSpPr>
                                                    <p:cNvPr id="123" name="Rectangle: Rounded Corners 122">
                                                      <a:extLst>
                                                        <a:ext uri="{FF2B5EF4-FFF2-40B4-BE49-F238E27FC236}">
                                                          <a16:creationId xmlns:a16="http://schemas.microsoft.com/office/drawing/2014/main" id="{AF6C1EBA-EA5D-4668-A756-E5DBF3D67E6B}"/>
                                                        </a:ext>
                                                      </a:extLst>
                                                    </p:cNvPr>
                                                    <p:cNvSpPr/>
                                                    <p:nvPr/>
                                                  </p:nvSpPr>
                                                  <p:spPr>
                                                    <a:xfrm>
                                                      <a:off x="1641723" y="5701077"/>
                                                      <a:ext cx="537821" cy="315045"/>
                                                    </a:xfrm>
                                                    <a:prstGeom prst="roundRect">
                                                      <a:avLst/>
                                                    </a:prstGeom>
                                                    <a:solidFill>
                                                      <a:srgbClr val="6BB5FF"/>
                                                    </a:solidFill>
                                                  </p:spPr>
                                                  <p:style>
                                                    <a:lnRef idx="2">
                                                      <a:schemeClr val="accent1">
                                                        <a:shade val="50000"/>
                                                      </a:schemeClr>
                                                    </a:lnRef>
                                                    <a:fillRef idx="1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lt1"/>
                                                    </a:fontRef>
                                                  </p:style>
                                                  <p:txBody>
                                                    <a:bodyPr rtlCol="0" anchor="ctr"/>
                                                    <a:lstStyle/>
                                                    <a:p>
                                                      <a:pPr algn="ctr"/>
                                                      <a:r>
                                                        <a:rPr lang="en-US" sz="2800" dirty="0"/>
                                                        <a:t>3</a:t>
                                                      </a:r>
                                                    </a:p>
                                                  </p:txBody>
                                                </p:sp>
                                              </p:grpSp>
                                              <p:sp>
                                                <p:nvSpPr>
                                                  <p:cNvPr id="120" name="Rectangle 119">
                                                    <a:extLst>
                                                      <a:ext uri="{FF2B5EF4-FFF2-40B4-BE49-F238E27FC236}">
                                                        <a16:creationId xmlns:a16="http://schemas.microsoft.com/office/drawing/2014/main" id="{51A20CA7-79E1-450B-AD2F-91F8CF3A8589}"/>
                                                      </a:ext>
                                                    </a:extLst>
                                                  </p:cNvPr>
                                                  <p:cNvSpPr/>
                                                  <p:nvPr/>
                                                </p:nvSpPr>
                                                <p:spPr>
                                                  <a:xfrm>
                                                    <a:off x="8975499" y="5655566"/>
                                                    <a:ext cx="162855" cy="365465"/>
                                                  </a:xfrm>
                                                  <a:prstGeom prst="rect">
                                                    <a:avLst/>
                                                  </a:prstGeom>
                                                  <a:solidFill>
                                                    <a:srgbClr val="F9FAFC"/>
                                                  </a:solidFill>
                                                  <a:ln>
                                                    <a:solidFill>
                                                      <a:srgbClr val="F9FAFC"/>
                                                    </a:solidFill>
                                                  </a:ln>
                                                </p:spPr>
                                                <p:style>
                                                  <a:lnRef idx="2">
                                                    <a:schemeClr val="accent1">
                                                      <a:shade val="50000"/>
                                                    </a:schemeClr>
                                                  </a:lnRef>
                                                  <a:fillRef idx="1">
                                                    <a:schemeClr val="accent1"/>
                                                  </a:fillRef>
                                                  <a:effectRef idx="0">
                                                    <a:schemeClr val="accent1"/>
                                                  </a:effectRef>
                                                  <a:fontRef idx="minor">
                                                    <a:schemeClr val="lt1"/>
                                                  </a:fontRef>
                                                </p:style>
                                                <p:txBody>
                                                  <a:bodyPr rtlCol="0" anchor="ctr"/>
                                                  <a:lstStyle/>
                                                  <a:p>
                                                    <a:pPr algn="ctr"/>
                                                    <a:endParaRPr lang="en-US"/>
                                                  </a:p>
                                                </p:txBody>
                                              </p:sp>
                                            </p:grpSp>
                                          </p:grpSp>
                                          <p:sp>
                                            <p:nvSpPr>
                                              <p:cNvPr id="102" name="Rectangle: Rounded Corners 101">
                                                <a:extLst>
                                                  <a:ext uri="{FF2B5EF4-FFF2-40B4-BE49-F238E27FC236}">
                                                    <a16:creationId xmlns:a16="http://schemas.microsoft.com/office/drawing/2014/main" id="{163CF631-8AAF-4B3E-816F-6A9DDDA029A7}"/>
                                                  </a:ext>
                                                </a:extLst>
                                              </p:cNvPr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676795" y="5703172"/>
                                                <a:ext cx="537821" cy="315045"/>
                                              </a:xfrm>
                                              <a:prstGeom prst="roundRect">
                                                <a:avLst/>
                                              </a:prstGeom>
                                              <a:solidFill>
                                                <a:srgbClr val="6BB5FF"/>
                                              </a:solidFill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US" sz="2800" dirty="0"/>
                                                  <a:t>4</a:t>
                                                </a:r>
                                              </a:p>
                                            </p:txBody>
                                          </p:sp>
                                        </p:grpSp>
                                      </p:grpSp>
                                      <p:pic>
                                        <p:nvPicPr>
                                          <p:cNvPr id="312" name="Picture 311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3D1F5BA-99A7-40DC-99AC-8566F4DEB390}"/>
                                              </a:ext>
                                            </a:extLst>
                                          </p:cNvPr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 rotWithShape="1">
                                          <a:blip r:embed="rId7"/>
                                          <a:srcRect l="17944"/>
                                          <a:stretch/>
                                        </p:blipFill>
                                        <p:spPr>
                                          <a:xfrm rot="5400000" flipH="1">
                                            <a:off x="7440032" y="2389986"/>
                                            <a:ext cx="700958" cy="537821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  <p:pic>
                                        <p:nvPicPr>
                                          <p:cNvPr id="313" name="Picture 312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25BEE0ED-1D91-479A-BC77-F151E8896702}"/>
                                              </a:ext>
                                            </a:extLst>
                                          </p:cNvPr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 rotWithShape="1">
                                          <a:blip r:embed="rId7"/>
                                          <a:srcRect l="17944"/>
                                          <a:stretch/>
                                        </p:blipFill>
                                        <p:spPr>
                                          <a:xfrm rot="5400000" flipH="1">
                                            <a:off x="7615897" y="3365117"/>
                                            <a:ext cx="685505" cy="778553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  <p:pic>
                                        <p:nvPicPr>
                                          <p:cNvPr id="314" name="Picture 313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F841535-F178-4355-BC85-C3AA17FA3C1D}"/>
                                              </a:ext>
                                            </a:extLst>
                                          </p:cNvPr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 rotWithShape="1">
                                          <a:blip r:embed="rId7"/>
                                          <a:srcRect r="6946"/>
                                          <a:stretch/>
                                        </p:blipFill>
                                        <p:spPr>
                                          <a:xfrm flipV="1">
                                            <a:off x="5142019" y="3651884"/>
                                            <a:ext cx="802491" cy="537252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  <p:sp>
                                        <p:nvSpPr>
                                          <p:cNvPr id="315" name="Rectangle: Rounded Corners 314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11F0E07-CFE2-42EC-95D2-D7D6118D4CE3}"/>
                                              </a:ext>
                                            </a:extLst>
                                          </p:cNvPr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121686" y="3346764"/>
                                            <a:ext cx="537821" cy="315045"/>
                                          </a:xfrm>
                                          <a:prstGeom prst="roundRect">
                                            <a:avLst/>
                                          </a:prstGeom>
                                          <a:solidFill>
                                            <a:srgbClr val="6BB5FF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r>
                                              <a:rPr lang="en-US" sz="2800" dirty="0"/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16" name="TextBox 31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38AC27E-4600-49A2-AF0E-7480C1F1891D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7573806" y="2509610"/>
                                            <a:ext cx="283092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US" dirty="0">
                                                <a:solidFill>
                                                  <a:srgbClr val="00DDCD"/>
                                                </a:solidFill>
                                              </a:rPr>
                                              <a:t>1</a:t>
                                            </a:r>
                                          </a:p>
                                        </p:txBody>
                                      </p:sp>
                                      <p:pic>
                                        <p:nvPicPr>
                                          <p:cNvPr id="318" name="Picture 31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41657C41-FCDC-4A34-88F5-A6970A8E9383}"/>
                                              </a:ext>
                                            </a:extLst>
                                          </p:cNvPr>
                                          <p:cNvPicPr>
                                            <a:picLocks noChangeAspect="1"/>
                                          </p:cNvPicPr>
                                          <p:nvPr/>
                                        </p:nvPicPr>
                                        <p:blipFill rotWithShape="1">
                                          <a:blip r:embed="rId7"/>
                                          <a:srcRect t="15694" r="6946"/>
                                          <a:stretch/>
                                        </p:blipFill>
                                        <p:spPr>
                                          <a:xfrm>
                                            <a:off x="5182267" y="2805298"/>
                                            <a:ext cx="684171" cy="530417"/>
                                          </a:xfrm>
                                          <a:prstGeom prst="rect">
                                            <a:avLst/>
                                          </a:prstGeom>
                                        </p:spPr>
                                      </p:pic>
                                      <p:sp>
                                        <p:nvSpPr>
                                          <p:cNvPr id="319" name="TextBox 31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A4462BAD-A92D-451F-8031-5927A969412C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441050" y="3672858"/>
                                            <a:ext cx="283092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US" dirty="0">
                                                <a:solidFill>
                                                  <a:srgbClr val="00DDCD"/>
                                                </a:solidFill>
                                              </a:rPr>
                                              <a:t>2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20" name="TextBox 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795E1090-D160-4F11-82ED-21C43E89BE2C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7691033" y="3567837"/>
                                            <a:ext cx="283092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US" dirty="0">
                                                <a:solidFill>
                                                  <a:srgbClr val="00DDCD"/>
                                                </a:solidFill>
                                              </a:rPr>
                                              <a:t>3</a:t>
                                            </a: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21" name="TextBox 32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9C4428A-4273-49FA-9CA6-4F14AF172D05}"/>
                                              </a:ext>
                                            </a:extLst>
                                          </p:cNvPr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5465354" y="3008309"/>
                                            <a:ext cx="283092" cy="369332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spAutoFit/>
                                          </a:bodyPr>
                                          <a:lstStyle/>
                                          <a:p>
                                            <a:r>
                                              <a:rPr lang="en-US" dirty="0">
                                                <a:solidFill>
                                                  <a:srgbClr val="00DDCD"/>
                                                </a:solidFill>
                                              </a:rPr>
                                              <a:t>4</a:t>
                                            </a:r>
                                          </a:p>
                                        </p:txBody>
                                      </p:sp>
                                    </p:grpSp>
                                    <p:sp>
                                      <p:nvSpPr>
                                        <p:cNvPr id="323" name="Rectangle: Rounded Corners 322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71390556-AEC6-4162-B474-4565723F2EA6}"/>
                                            </a:ext>
                                          </a:extLst>
                                        </p:cNvPr>
                                        <p:cNvSpPr/>
                                        <p:nvPr/>
                                      </p:nvSpPr>
                                      <p:spPr>
                                        <a:xfrm>
                                          <a:off x="6067402" y="2761869"/>
                                          <a:ext cx="537821" cy="315045"/>
                                        </a:xfrm>
                                        <a:prstGeom prst="roundRect">
                                          <a:avLst/>
                                        </a:prstGeom>
                                        <a:solidFill>
                                          <a:srgbClr val="6BB5FF"/>
                                        </a:solidFill>
                                      </p:spPr>
                                      <p:style>
                                        <a:lnRef idx="2">
                                          <a:schemeClr val="accent1">
                                            <a:shade val="50000"/>
                                          </a:schemeClr>
                                        </a:lnRef>
                                        <a:fillRef idx="1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lt1"/>
                                        </a:fontRef>
                                      </p:style>
                                      <p:txBody>
                                        <a:bodyPr rtlCol="0" anchor="ctr"/>
                                        <a:lstStyle/>
                                        <a:p>
                                          <a:pPr algn="ctr"/>
                                          <a:r>
                                            <a:rPr lang="en-US" sz="2800" dirty="0"/>
                                            <a:t>2</a:t>
                                          </a: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24" name="TextBox 32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DC03460-80A9-4060-8C3D-78BD3AA7B33E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7553902" y="2722349"/>
                                          <a:ext cx="283092" cy="369332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r>
                                            <a:rPr lang="en-US" dirty="0">
                                              <a:solidFill>
                                                <a:srgbClr val="00DDCD"/>
                                              </a:solidFill>
                                            </a:rPr>
                                            <a:t>5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327" name="Rectangle 32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B719F18B-A98A-4B2C-B0C1-2AD935FDEEF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8755692" y="2728914"/>
                                        <a:ext cx="94021" cy="352918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9FAFC"/>
                                      </a:solidFill>
                                      <a:ln>
                                        <a:solidFill>
                                          <a:srgbClr val="F9FAFC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US"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333" name="Rectangle: Rounded Corners 332">
                                      <a:extLst>
                                        <a:ext uri="{FF2B5EF4-FFF2-40B4-BE49-F238E27FC236}">
                                          <a16:creationId xmlns:a16="http://schemas.microsoft.com/office/drawing/2014/main" id="{72D1C5C2-578D-4F80-B16F-FFDE48BBE6E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623411" y="6040549"/>
                                      <a:ext cx="537821" cy="315045"/>
                                    </a:xfrm>
                                    <a:prstGeom prst="roundRect">
                                      <a:avLst/>
                                    </a:prstGeom>
                                    <a:solidFill>
                                      <a:srgbClr val="6BB5FF"/>
                                    </a:solidFill>
                                  </p:spPr>
                                  <p:style>
                                    <a:lnRef idx="2">
                                      <a:schemeClr val="accent1">
                                        <a:shade val="50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r>
                                        <a:rPr lang="en-US" sz="2800" dirty="0"/>
                                        <a:t>3</a:t>
                                      </a:r>
                                    </a:p>
                                  </p:txBody>
                                </p:sp>
                                <p:pic>
                                  <p:nvPicPr>
                                    <p:cNvPr id="335" name="Picture 334">
                                      <a:extLst>
                                        <a:ext uri="{FF2B5EF4-FFF2-40B4-BE49-F238E27FC236}">
                                          <a16:creationId xmlns:a16="http://schemas.microsoft.com/office/drawing/2014/main" id="{186D0BCF-09F9-4FFA-AC4A-4D362D0B5F3B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7"/>
                                    <a:srcRect t="15694" r="6946"/>
                                    <a:stretch/>
                                  </p:blipFill>
                                  <p:spPr>
                                    <a:xfrm>
                                      <a:off x="2623032" y="5594283"/>
                                      <a:ext cx="779043" cy="404737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sp>
                                  <p:nvSpPr>
                                    <p:cNvPr id="336" name="TextBox 335">
                                      <a:extLst>
                                        <a:ext uri="{FF2B5EF4-FFF2-40B4-BE49-F238E27FC236}">
                                          <a16:creationId xmlns:a16="http://schemas.microsoft.com/office/drawing/2014/main" id="{518E43A6-5BF7-45FD-BA07-C8CDD38B467A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942775" y="6366643"/>
                                      <a:ext cx="283092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dirty="0">
                                          <a:solidFill>
                                            <a:srgbClr val="00DDCD"/>
                                          </a:solidFill>
                                        </a:rPr>
                                        <a:t>2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38" name="TextBox 337">
                                      <a:extLst>
                                        <a:ext uri="{FF2B5EF4-FFF2-40B4-BE49-F238E27FC236}">
                                          <a16:creationId xmlns:a16="http://schemas.microsoft.com/office/drawing/2014/main" id="{2B61C7D0-D1B0-4D04-AC4B-D9BC843CE65F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967079" y="5702094"/>
                                      <a:ext cx="283092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dirty="0">
                                          <a:solidFill>
                                            <a:srgbClr val="00DDCD"/>
                                          </a:solidFill>
                                        </a:rPr>
                                        <a:t>4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44" name="TextBox 343">
                                      <a:extLst>
                                        <a:ext uri="{FF2B5EF4-FFF2-40B4-BE49-F238E27FC236}">
                                          <a16:creationId xmlns:a16="http://schemas.microsoft.com/office/drawing/2014/main" id="{D2B3E71D-2F6A-45AA-A8D3-635F2D5BF0C9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583753" y="5297561"/>
                                      <a:ext cx="283092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dirty="0">
                                          <a:solidFill>
                                            <a:srgbClr val="00DDCD"/>
                                          </a:solidFill>
                                        </a:rPr>
                                        <a:t>1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347" name="TextBox 346">
                                      <a:extLst>
                                        <a:ext uri="{FF2B5EF4-FFF2-40B4-BE49-F238E27FC236}">
                                          <a16:creationId xmlns:a16="http://schemas.microsoft.com/office/drawing/2014/main" id="{B70C90B7-9BCB-49B7-B5A5-417DE018B72C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631158" y="6302262"/>
                                      <a:ext cx="283092" cy="369332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r>
                                        <a:rPr lang="en-US" dirty="0">
                                          <a:solidFill>
                                            <a:srgbClr val="00DDCD"/>
                                          </a:solidFill>
                                        </a:rPr>
                                        <a:t>4</a:t>
                                      </a:r>
                                    </a:p>
                                  </p:txBody>
                                </p:sp>
                              </p:grpSp>
                              <p:pic>
                                <p:nvPicPr>
                                  <p:cNvPr id="351" name="Picture 350">
                                    <a:extLst>
                                      <a:ext uri="{FF2B5EF4-FFF2-40B4-BE49-F238E27FC236}">
                                        <a16:creationId xmlns:a16="http://schemas.microsoft.com/office/drawing/2014/main" id="{C445AA02-1CFB-4A0E-985F-6EA7ABA6CD3C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7"/>
                                  <a:srcRect l="17944"/>
                                  <a:stretch/>
                                </p:blipFill>
                                <p:spPr>
                                  <a:xfrm rot="5400000" flipH="1">
                                    <a:off x="10376273" y="5031918"/>
                                    <a:ext cx="700958" cy="537821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361" name="Picture 360">
                                    <a:extLst>
                                      <a:ext uri="{FF2B5EF4-FFF2-40B4-BE49-F238E27FC236}">
                                        <a16:creationId xmlns:a16="http://schemas.microsoft.com/office/drawing/2014/main" id="{145B22B9-BE1A-4AF8-9349-46DB58F34939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7"/>
                                  <a:srcRect l="17944"/>
                                  <a:stretch/>
                                </p:blipFill>
                                <p:spPr>
                                  <a:xfrm rot="5400000" flipH="1">
                                    <a:off x="7521313" y="5092878"/>
                                    <a:ext cx="700958" cy="537821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pic>
                                <p:nvPicPr>
                                  <p:cNvPr id="362" name="Picture 361">
                                    <a:extLst>
                                      <a:ext uri="{FF2B5EF4-FFF2-40B4-BE49-F238E27FC236}">
                                        <a16:creationId xmlns:a16="http://schemas.microsoft.com/office/drawing/2014/main" id="{CF7D1311-A865-416C-A8CA-42649F1D1EE7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7"/>
                                  <a:srcRect l="17944"/>
                                  <a:stretch/>
                                </p:blipFill>
                                <p:spPr>
                                  <a:xfrm rot="5400000" flipH="1">
                                    <a:off x="7551248" y="6213937"/>
                                    <a:ext cx="685505" cy="486695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365" name="TextBox 364">
                                    <a:extLst>
                                      <a:ext uri="{FF2B5EF4-FFF2-40B4-BE49-F238E27FC236}">
                                        <a16:creationId xmlns:a16="http://schemas.microsoft.com/office/drawing/2014/main" id="{1B7B67AC-489C-4479-BF37-48B80500289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655087" y="5212502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1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68" name="TextBox 367">
                                    <a:extLst>
                                      <a:ext uri="{FF2B5EF4-FFF2-40B4-BE49-F238E27FC236}">
                                        <a16:creationId xmlns:a16="http://schemas.microsoft.com/office/drawing/2014/main" id="{E6C4439D-DD09-4D57-ABE1-9322BFE666C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701607" y="6280897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3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70" name="TextBox 369">
                                    <a:extLst>
                                      <a:ext uri="{FF2B5EF4-FFF2-40B4-BE49-F238E27FC236}">
                                        <a16:creationId xmlns:a16="http://schemas.microsoft.com/office/drawing/2014/main" id="{4771A521-F3C4-4D89-B9E6-5E22804B3FE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860833" y="5375443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5</a:t>
                                    </a:r>
                                  </a:p>
                                </p:txBody>
                              </p:sp>
                              <p:pic>
                                <p:nvPicPr>
                                  <p:cNvPr id="371" name="Picture 370">
                                    <a:extLst>
                                      <a:ext uri="{FF2B5EF4-FFF2-40B4-BE49-F238E27FC236}">
                                        <a16:creationId xmlns:a16="http://schemas.microsoft.com/office/drawing/2014/main" id="{82B8769A-EC4D-4003-A8F0-491ADE662C6E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7"/>
                                  <a:srcRect r="6946"/>
                                  <a:stretch/>
                                </p:blipFill>
                                <p:spPr>
                                  <a:xfrm flipV="1">
                                    <a:off x="2703620" y="6372556"/>
                                    <a:ext cx="802491" cy="53725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grpSp>
                              <p:nvGrpSpPr>
                                <p:cNvPr id="379" name="Group 378">
                                  <a:extLst>
                                    <a:ext uri="{FF2B5EF4-FFF2-40B4-BE49-F238E27FC236}">
                                      <a16:creationId xmlns:a16="http://schemas.microsoft.com/office/drawing/2014/main" id="{36D5EE98-412A-491A-85BF-11053CDB149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182776" y="4876326"/>
                                  <a:ext cx="476665" cy="699508"/>
                                  <a:chOff x="5182776" y="4876326"/>
                                  <a:chExt cx="476665" cy="699508"/>
                                </a:xfrm>
                              </p:grpSpPr>
                              <p:pic>
                                <p:nvPicPr>
                                  <p:cNvPr id="375" name="Picture 374">
                                    <a:extLst>
                                      <a:ext uri="{FF2B5EF4-FFF2-40B4-BE49-F238E27FC236}">
                                        <a16:creationId xmlns:a16="http://schemas.microsoft.com/office/drawing/2014/main" id="{B8720BC0-F6CB-4482-A7CC-11CE4A3082A3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 rotWithShape="1">
                                  <a:blip r:embed="rId7"/>
                                  <a:srcRect l="18113" t="11371" r="1"/>
                                  <a:stretch/>
                                </p:blipFill>
                                <p:spPr>
                                  <a:xfrm rot="5400000" flipH="1">
                                    <a:off x="5071355" y="4987747"/>
                                    <a:ext cx="699508" cy="476665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  <p:sp>
                                <p:nvSpPr>
                                  <p:cNvPr id="376" name="TextBox 375">
                                    <a:extLst>
                                      <a:ext uri="{FF2B5EF4-FFF2-40B4-BE49-F238E27FC236}">
                                        <a16:creationId xmlns:a16="http://schemas.microsoft.com/office/drawing/2014/main" id="{D59864C7-B37D-4184-97AC-DAF5A8C9010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5227272" y="5098795"/>
                                    <a:ext cx="283092" cy="36933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r>
                                      <a:rPr lang="en-US" dirty="0">
                                        <a:solidFill>
                                          <a:srgbClr val="00DDCD"/>
                                        </a:solidFill>
                                      </a:rPr>
                                      <a:t>1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80" name="TextBox 379">
                                  <a:extLst>
                                    <a:ext uri="{FF2B5EF4-FFF2-40B4-BE49-F238E27FC236}">
                                      <a16:creationId xmlns:a16="http://schemas.microsoft.com/office/drawing/2014/main" id="{E7DAAAF8-72C4-409A-A3D0-AEA74A69CE3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341033" y="5353729"/>
                                  <a:ext cx="283092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>
                                      <a:solidFill>
                                        <a:srgbClr val="00DDCD"/>
                                      </a:solidFill>
                                    </a:rPr>
                                    <a:t>5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383" name="TextBox 382">
                                <a:extLst>
                                  <a:ext uri="{FF2B5EF4-FFF2-40B4-BE49-F238E27FC236}">
                                    <a16:creationId xmlns:a16="http://schemas.microsoft.com/office/drawing/2014/main" id="{8250ADDC-0AC1-4F96-8F18-EB5232C07CB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981937" y="6269383"/>
                                <a:ext cx="283092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>
                                    <a:solidFill>
                                      <a:srgbClr val="00DDCD"/>
                                    </a:solidFill>
                                  </a:rPr>
                                  <a:t>2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385" name="Rectangle: Rounded Corners 384">
                              <a:extLst>
                                <a:ext uri="{FF2B5EF4-FFF2-40B4-BE49-F238E27FC236}">
                                  <a16:creationId xmlns:a16="http://schemas.microsoft.com/office/drawing/2014/main" id="{47EAEEF6-7CF9-4C1B-A21C-66B916C587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511743" y="6394884"/>
                              <a:ext cx="537821" cy="315045"/>
                            </a:xfrm>
                            <a:prstGeom prst="roundRect">
                              <a:avLst/>
                            </a:prstGeom>
                            <a:solidFill>
                              <a:srgbClr val="6BB5FF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sz="2800" dirty="0"/>
                                <a:t>1</a:t>
                              </a:r>
                            </a:p>
                          </p:txBody>
                        </p:sp>
                      </p:grpSp>
                      <p:pic>
                        <p:nvPicPr>
                          <p:cNvPr id="387" name="Picture 386">
                            <a:extLst>
                              <a:ext uri="{FF2B5EF4-FFF2-40B4-BE49-F238E27FC236}">
                                <a16:creationId xmlns:a16="http://schemas.microsoft.com/office/drawing/2014/main" id="{9E78054E-D2C6-4129-9D0A-F758D7B8FF6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7"/>
                          <a:srcRect l="17944"/>
                          <a:stretch/>
                        </p:blipFill>
                        <p:spPr>
                          <a:xfrm rot="5400000" flipH="1">
                            <a:off x="4992499" y="6099609"/>
                            <a:ext cx="685505" cy="44916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388" name="TextBox 387">
                            <a:extLst>
                              <a:ext uri="{FF2B5EF4-FFF2-40B4-BE49-F238E27FC236}">
                                <a16:creationId xmlns:a16="http://schemas.microsoft.com/office/drawing/2014/main" id="{BF8F2A21-D342-4990-947A-81243C11C8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10187" y="6178236"/>
                            <a:ext cx="28309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>
                                <a:solidFill>
                                  <a:srgbClr val="00DDCD"/>
                                </a:solidFill>
                              </a:rPr>
                              <a:t>3</a:t>
                            </a:r>
                          </a:p>
                        </p:txBody>
                      </p:sp>
                    </p:grpSp>
                    <p:pic>
                      <p:nvPicPr>
                        <p:cNvPr id="393" name="Picture 392">
                          <a:extLst>
                            <a:ext uri="{FF2B5EF4-FFF2-40B4-BE49-F238E27FC236}">
                              <a16:creationId xmlns:a16="http://schemas.microsoft.com/office/drawing/2014/main" id="{AC09FF89-26D6-4879-B9DB-C754E651DE9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7"/>
                        <a:srcRect l="18704" t="14048" r="6382"/>
                        <a:stretch/>
                      </p:blipFill>
                      <p:spPr>
                        <a:xfrm>
                          <a:off x="5760545" y="4464298"/>
                          <a:ext cx="515205" cy="540771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394" name="TextBox 393">
                          <a:extLst>
                            <a:ext uri="{FF2B5EF4-FFF2-40B4-BE49-F238E27FC236}">
                              <a16:creationId xmlns:a16="http://schemas.microsoft.com/office/drawing/2014/main" id="{068D6401-50AA-43EC-8526-6036BC4CC5C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21703" y="5301425"/>
                          <a:ext cx="28309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00DDCD"/>
                              </a:solidFill>
                            </a:rPr>
                            <a:t>2</a:t>
                          </a:r>
                        </a:p>
                      </p:txBody>
                    </p:sp>
                    <p:sp>
                      <p:nvSpPr>
                        <p:cNvPr id="395" name="TextBox 394">
                          <a:extLst>
                            <a:ext uri="{FF2B5EF4-FFF2-40B4-BE49-F238E27FC236}">
                              <a16:creationId xmlns:a16="http://schemas.microsoft.com/office/drawing/2014/main" id="{42AEDE09-E5EE-4120-B29E-2D4CDC05644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54456" y="4595604"/>
                          <a:ext cx="28309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>
                              <a:solidFill>
                                <a:srgbClr val="00DDCD"/>
                              </a:solidFill>
                            </a:rPr>
                            <a:t>4</a:t>
                          </a:r>
                        </a:p>
                      </p:txBody>
                    </p:sp>
                    <p:sp>
                      <p:nvSpPr>
                        <p:cNvPr id="396" name="Rectangle: Rounded Corners 395">
                          <a:extLst>
                            <a:ext uri="{FF2B5EF4-FFF2-40B4-BE49-F238E27FC236}">
                              <a16:creationId xmlns:a16="http://schemas.microsoft.com/office/drawing/2014/main" id="{B9E1F644-7930-4504-B0EF-0B0EE20314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70929" y="4955440"/>
                          <a:ext cx="537821" cy="315045"/>
                        </a:xfrm>
                        <a:prstGeom prst="roundRect">
                          <a:avLst/>
                        </a:prstGeom>
                        <a:solidFill>
                          <a:srgbClr val="6BB5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398" name="Rectangle 397">
                        <a:extLst>
                          <a:ext uri="{FF2B5EF4-FFF2-40B4-BE49-F238E27FC236}">
                            <a16:creationId xmlns:a16="http://schemas.microsoft.com/office/drawing/2014/main" id="{9630BDDB-EEEA-429D-A159-1769B3E938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9839" y="4392906"/>
                        <a:ext cx="112058" cy="377972"/>
                      </a:xfrm>
                      <a:prstGeom prst="rect">
                        <a:avLst/>
                      </a:prstGeom>
                      <a:solidFill>
                        <a:srgbClr val="F9FAFC"/>
                      </a:solidFill>
                      <a:ln>
                        <a:solidFill>
                          <a:srgbClr val="F9FAF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pic>
                  <p:nvPicPr>
                    <p:cNvPr id="400" name="Picture 399">
                      <a:extLst>
                        <a:ext uri="{FF2B5EF4-FFF2-40B4-BE49-F238E27FC236}">
                          <a16:creationId xmlns:a16="http://schemas.microsoft.com/office/drawing/2014/main" id="{3076B5AA-08EA-4030-83FE-EC9CEAC93FB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16109" t="9862" r="6944" b="4497"/>
                    <a:stretch/>
                  </p:blipFill>
                  <p:spPr>
                    <a:xfrm flipV="1">
                      <a:off x="5724397" y="5288897"/>
                      <a:ext cx="477495" cy="460111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02" name="TextBox 401">
                    <a:extLst>
                      <a:ext uri="{FF2B5EF4-FFF2-40B4-BE49-F238E27FC236}">
                        <a16:creationId xmlns:a16="http://schemas.microsoft.com/office/drawing/2014/main" id="{5A275099-9EC5-48C5-9FC1-C23B24778851}"/>
                      </a:ext>
                    </a:extLst>
                  </p:cNvPr>
                  <p:cNvSpPr txBox="1"/>
                  <p:nvPr/>
                </p:nvSpPr>
                <p:spPr>
                  <a:xfrm>
                    <a:off x="5866751" y="5284140"/>
                    <a:ext cx="283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DDCD"/>
                        </a:solidFill>
                      </a:rPr>
                      <a:t>2</a:t>
                    </a:r>
                  </a:p>
                </p:txBody>
              </p:sp>
            </p:grpSp>
          </p:grp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581B4BFD-6B2D-4169-89CD-9463EDA41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1645920"/>
                <a:ext cx="11059320" cy="111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BAC7BF36-F5C8-4EF3-A6A5-74D49BF06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0" y="-1982524"/>
                <a:ext cx="11059320" cy="1118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108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385</Words>
  <Application>Microsoft Office PowerPoint</Application>
  <PresentationFormat>Widescreen</PresentationFormat>
  <Paragraphs>252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Ana-Maria Panait</dc:creator>
  <cp:lastModifiedBy>Ana-Maria Panait</cp:lastModifiedBy>
  <cp:revision>14</cp:revision>
  <dcterms:created xsi:type="dcterms:W3CDTF">2022-03-19T09:36:13Z</dcterms:created>
  <dcterms:modified xsi:type="dcterms:W3CDTF">2022-03-19T20:26:01Z</dcterms:modified>
</cp:coreProperties>
</file>