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</p:sldIdLst>
  <p:sldSz cx="9144000" cy="5143500" type="screen16x9"/>
  <p:notesSz cx="6858000" cy="9144000"/>
  <p:embeddedFontLst>
    <p:embeddedFont>
      <p:font typeface="Nunito" panose="020B0604020202020204" charset="0"/>
      <p:regular r:id="rId11"/>
      <p:bold r:id="rId12"/>
      <p:italic r:id="rId13"/>
      <p:boldItalic r:id="rId14"/>
    </p:embeddedFont>
    <p:embeddedFont>
      <p:font typeface="Raleway" panose="020B0604020202020204" charset="0"/>
      <p:regular r:id="rId15"/>
      <p:bold r:id="rId16"/>
      <p:italic r:id="rId17"/>
      <p:boldItalic r:id="rId18"/>
    </p:embeddedFont>
    <p:embeddedFont>
      <p:font typeface="Bebas Neue" panose="020B0604020202020204" charset="0"/>
      <p:regular r:id="rId19"/>
    </p:embeddedFont>
    <p:embeddedFont>
      <p:font typeface="Cambria Math" panose="02040503050406030204" pitchFamily="18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7C9E06-1452-4536-AE19-2C417555F3C1}">
  <a:tblStyle styleId="{E17C9E06-1452-4536-AE19-2C417555F3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46" y="-25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974259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24d90191e98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24d90191e98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24d90191e98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24d90191e98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2586e4e60d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2586e4e60d4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g2586e4e60d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6" name="Google Shape;1136;g2586e4e60d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2586e4e60d4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2586e4e60d4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2586e4e60d4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2586e4e60d4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25160051b4b_0_179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25160051b4b_0_179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 userDrawn="1"/>
        </p:nvPicPr>
        <p:blipFill rotWithShape="1">
          <a:blip r:embed="rId2">
            <a:alphaModFix amt="80000"/>
          </a:blip>
          <a:srcRect/>
          <a:stretch/>
        </p:blipFill>
        <p:spPr>
          <a:xfrm>
            <a:off x="0" y="588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841225" y="1411500"/>
            <a:ext cx="7461600" cy="163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 b="1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 rot="10800000" flipH="1">
            <a:off x="7937834" y="4038428"/>
            <a:ext cx="1206206" cy="1129498"/>
            <a:chOff x="4724300" y="237925"/>
            <a:chExt cx="897475" cy="840400"/>
          </a:xfrm>
        </p:grpSpPr>
        <p:sp>
          <p:nvSpPr>
            <p:cNvPr id="13" name="Google Shape;13;p2"/>
            <p:cNvSpPr/>
            <p:nvPr/>
          </p:nvSpPr>
          <p:spPr>
            <a:xfrm>
              <a:off x="5587600" y="855025"/>
              <a:ext cx="34175" cy="223300"/>
            </a:xfrm>
            <a:custGeom>
              <a:avLst/>
              <a:gdLst/>
              <a:ahLst/>
              <a:cxnLst/>
              <a:rect l="l" t="t" r="r" b="b"/>
              <a:pathLst>
                <a:path w="1367" h="8932" extrusionOk="0">
                  <a:moveTo>
                    <a:pt x="585" y="1"/>
                  </a:moveTo>
                  <a:lnTo>
                    <a:pt x="0" y="8881"/>
                  </a:lnTo>
                  <a:lnTo>
                    <a:pt x="781" y="8932"/>
                  </a:lnTo>
                  <a:lnTo>
                    <a:pt x="1367" y="5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447350" y="838850"/>
              <a:ext cx="66675" cy="221550"/>
            </a:xfrm>
            <a:custGeom>
              <a:avLst/>
              <a:gdLst/>
              <a:ahLst/>
              <a:cxnLst/>
              <a:rect l="l" t="t" r="r" b="b"/>
              <a:pathLst>
                <a:path w="2667" h="8862" extrusionOk="0">
                  <a:moveTo>
                    <a:pt x="1901" y="1"/>
                  </a:moveTo>
                  <a:lnTo>
                    <a:pt x="1" y="8695"/>
                  </a:lnTo>
                  <a:lnTo>
                    <a:pt x="766" y="8862"/>
                  </a:lnTo>
                  <a:lnTo>
                    <a:pt x="2666" y="168"/>
                  </a:lnTo>
                  <a:lnTo>
                    <a:pt x="19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312300" y="806075"/>
              <a:ext cx="97875" cy="214750"/>
            </a:xfrm>
            <a:custGeom>
              <a:avLst/>
              <a:gdLst/>
              <a:ahLst/>
              <a:cxnLst/>
              <a:rect l="l" t="t" r="r" b="b"/>
              <a:pathLst>
                <a:path w="3915" h="8590" extrusionOk="0">
                  <a:moveTo>
                    <a:pt x="3183" y="0"/>
                  </a:moveTo>
                  <a:lnTo>
                    <a:pt x="1" y="8308"/>
                  </a:lnTo>
                  <a:lnTo>
                    <a:pt x="731" y="8589"/>
                  </a:lnTo>
                  <a:lnTo>
                    <a:pt x="3915" y="280"/>
                  </a:lnTo>
                  <a:lnTo>
                    <a:pt x="3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185000" y="758950"/>
              <a:ext cx="126875" cy="203150"/>
            </a:xfrm>
            <a:custGeom>
              <a:avLst/>
              <a:gdLst/>
              <a:ahLst/>
              <a:cxnLst/>
              <a:rect l="l" t="t" r="r" b="b"/>
              <a:pathLst>
                <a:path w="5075" h="8126" extrusionOk="0">
                  <a:moveTo>
                    <a:pt x="4392" y="1"/>
                  </a:moveTo>
                  <a:lnTo>
                    <a:pt x="0" y="7739"/>
                  </a:lnTo>
                  <a:lnTo>
                    <a:pt x="681" y="8125"/>
                  </a:lnTo>
                  <a:lnTo>
                    <a:pt x="5074" y="387"/>
                  </a:lnTo>
                  <a:lnTo>
                    <a:pt x="4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068575" y="697475"/>
              <a:ext cx="152775" cy="187125"/>
            </a:xfrm>
            <a:custGeom>
              <a:avLst/>
              <a:gdLst/>
              <a:ahLst/>
              <a:cxnLst/>
              <a:rect l="l" t="t" r="r" b="b"/>
              <a:pathLst>
                <a:path w="6111" h="7485" extrusionOk="0">
                  <a:moveTo>
                    <a:pt x="5495" y="0"/>
                  </a:moveTo>
                  <a:lnTo>
                    <a:pt x="1" y="7001"/>
                  </a:lnTo>
                  <a:lnTo>
                    <a:pt x="618" y="7484"/>
                  </a:lnTo>
                  <a:lnTo>
                    <a:pt x="6111" y="484"/>
                  </a:lnTo>
                  <a:lnTo>
                    <a:pt x="54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965150" y="623250"/>
              <a:ext cx="175250" cy="166950"/>
            </a:xfrm>
            <a:custGeom>
              <a:avLst/>
              <a:gdLst/>
              <a:ahLst/>
              <a:cxnLst/>
              <a:rect l="l" t="t" r="r" b="b"/>
              <a:pathLst>
                <a:path w="7010" h="6678" extrusionOk="0">
                  <a:moveTo>
                    <a:pt x="6472" y="1"/>
                  </a:moveTo>
                  <a:lnTo>
                    <a:pt x="0" y="6107"/>
                  </a:lnTo>
                  <a:lnTo>
                    <a:pt x="538" y="6677"/>
                  </a:lnTo>
                  <a:lnTo>
                    <a:pt x="7009" y="570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876975" y="538650"/>
              <a:ext cx="193825" cy="143100"/>
            </a:xfrm>
            <a:custGeom>
              <a:avLst/>
              <a:gdLst/>
              <a:ahLst/>
              <a:cxnLst/>
              <a:rect l="l" t="t" r="r" b="b"/>
              <a:pathLst>
                <a:path w="7753" h="5724" extrusionOk="0">
                  <a:moveTo>
                    <a:pt x="7306" y="0"/>
                  </a:moveTo>
                  <a:lnTo>
                    <a:pt x="1" y="5080"/>
                  </a:lnTo>
                  <a:lnTo>
                    <a:pt x="448" y="5724"/>
                  </a:lnTo>
                  <a:lnTo>
                    <a:pt x="7753" y="643"/>
                  </a:lnTo>
                  <a:lnTo>
                    <a:pt x="73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806875" y="444575"/>
              <a:ext cx="208200" cy="115950"/>
            </a:xfrm>
            <a:custGeom>
              <a:avLst/>
              <a:gdLst/>
              <a:ahLst/>
              <a:cxnLst/>
              <a:rect l="l" t="t" r="r" b="b"/>
              <a:pathLst>
                <a:path w="8328" h="4638" extrusionOk="0">
                  <a:moveTo>
                    <a:pt x="7981" y="1"/>
                  </a:moveTo>
                  <a:lnTo>
                    <a:pt x="0" y="3934"/>
                  </a:lnTo>
                  <a:lnTo>
                    <a:pt x="346" y="4638"/>
                  </a:lnTo>
                  <a:lnTo>
                    <a:pt x="8327" y="703"/>
                  </a:lnTo>
                  <a:lnTo>
                    <a:pt x="7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754600" y="343750"/>
              <a:ext cx="217950" cy="86025"/>
            </a:xfrm>
            <a:custGeom>
              <a:avLst/>
              <a:gdLst/>
              <a:ahLst/>
              <a:cxnLst/>
              <a:rect l="l" t="t" r="r" b="b"/>
              <a:pathLst>
                <a:path w="8718" h="3441" extrusionOk="0">
                  <a:moveTo>
                    <a:pt x="8481" y="1"/>
                  </a:moveTo>
                  <a:lnTo>
                    <a:pt x="1" y="2694"/>
                  </a:lnTo>
                  <a:lnTo>
                    <a:pt x="238" y="3440"/>
                  </a:lnTo>
                  <a:lnTo>
                    <a:pt x="8718" y="747"/>
                  </a:lnTo>
                  <a:lnTo>
                    <a:pt x="8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724300" y="237925"/>
              <a:ext cx="222800" cy="54175"/>
            </a:xfrm>
            <a:custGeom>
              <a:avLst/>
              <a:gdLst/>
              <a:ahLst/>
              <a:cxnLst/>
              <a:rect l="l" t="t" r="r" b="b"/>
              <a:pathLst>
                <a:path w="8912" h="2167" extrusionOk="0">
                  <a:moveTo>
                    <a:pt x="8788" y="1"/>
                  </a:moveTo>
                  <a:lnTo>
                    <a:pt x="1" y="1393"/>
                  </a:lnTo>
                  <a:lnTo>
                    <a:pt x="124" y="2167"/>
                  </a:lnTo>
                  <a:lnTo>
                    <a:pt x="8911" y="774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" name="Google Shape;83;p2"/>
          <p:cNvSpPr txBox="1">
            <a:spLocks noGrp="1"/>
          </p:cNvSpPr>
          <p:nvPr userDrawn="1">
            <p:ph type="subTitle" idx="1"/>
          </p:nvPr>
        </p:nvSpPr>
        <p:spPr>
          <a:xfrm>
            <a:off x="2241550" y="3285000"/>
            <a:ext cx="4661100" cy="44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79BD81B-4C03-D742-444B-7F3F3B2B4A02}"/>
              </a:ext>
            </a:extLst>
          </p:cNvPr>
          <p:cNvSpPr txBox="1"/>
          <p:nvPr userDrawn="1"/>
        </p:nvSpPr>
        <p:spPr>
          <a:xfrm>
            <a:off x="7978556" y="22232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5" name="Google Shape;635;p11"/>
          <p:cNvPicPr preferRelativeResize="0"/>
          <p:nvPr/>
        </p:nvPicPr>
        <p:blipFill rotWithShape="1">
          <a:blip r:embed="rId2">
            <a:alphaModFix amt="8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6" name="Google Shape;636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37" name="Google Shape;637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38" name="Google Shape;638;p11"/>
          <p:cNvSpPr/>
          <p:nvPr/>
        </p:nvSpPr>
        <p:spPr>
          <a:xfrm>
            <a:off x="708563" y="3461000"/>
            <a:ext cx="13075" cy="2258150"/>
          </a:xfrm>
          <a:custGeom>
            <a:avLst/>
            <a:gdLst/>
            <a:ahLst/>
            <a:cxnLst/>
            <a:rect l="l" t="t" r="r" b="b"/>
            <a:pathLst>
              <a:path w="523" h="90326" extrusionOk="0">
                <a:moveTo>
                  <a:pt x="0" y="0"/>
                </a:moveTo>
                <a:lnTo>
                  <a:pt x="0" y="90326"/>
                </a:lnTo>
                <a:lnTo>
                  <a:pt x="522" y="90326"/>
                </a:lnTo>
                <a:lnTo>
                  <a:pt x="52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9" name="Google Shape;639;p11"/>
          <p:cNvGrpSpPr/>
          <p:nvPr/>
        </p:nvGrpSpPr>
        <p:grpSpPr>
          <a:xfrm>
            <a:off x="7937834" y="-24201"/>
            <a:ext cx="1206206" cy="1129498"/>
            <a:chOff x="4724300" y="237925"/>
            <a:chExt cx="897475" cy="840400"/>
          </a:xfrm>
        </p:grpSpPr>
        <p:sp>
          <p:nvSpPr>
            <p:cNvPr id="640" name="Google Shape;640;p11"/>
            <p:cNvSpPr/>
            <p:nvPr/>
          </p:nvSpPr>
          <p:spPr>
            <a:xfrm>
              <a:off x="5587600" y="855025"/>
              <a:ext cx="34175" cy="223300"/>
            </a:xfrm>
            <a:custGeom>
              <a:avLst/>
              <a:gdLst/>
              <a:ahLst/>
              <a:cxnLst/>
              <a:rect l="l" t="t" r="r" b="b"/>
              <a:pathLst>
                <a:path w="1367" h="8932" extrusionOk="0">
                  <a:moveTo>
                    <a:pt x="585" y="1"/>
                  </a:moveTo>
                  <a:lnTo>
                    <a:pt x="0" y="8881"/>
                  </a:lnTo>
                  <a:lnTo>
                    <a:pt x="781" y="8932"/>
                  </a:lnTo>
                  <a:lnTo>
                    <a:pt x="1367" y="5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1"/>
            <p:cNvSpPr/>
            <p:nvPr/>
          </p:nvSpPr>
          <p:spPr>
            <a:xfrm>
              <a:off x="5447350" y="838850"/>
              <a:ext cx="66675" cy="221550"/>
            </a:xfrm>
            <a:custGeom>
              <a:avLst/>
              <a:gdLst/>
              <a:ahLst/>
              <a:cxnLst/>
              <a:rect l="l" t="t" r="r" b="b"/>
              <a:pathLst>
                <a:path w="2667" h="8862" extrusionOk="0">
                  <a:moveTo>
                    <a:pt x="1901" y="1"/>
                  </a:moveTo>
                  <a:lnTo>
                    <a:pt x="1" y="8695"/>
                  </a:lnTo>
                  <a:lnTo>
                    <a:pt x="766" y="8862"/>
                  </a:lnTo>
                  <a:lnTo>
                    <a:pt x="2666" y="168"/>
                  </a:lnTo>
                  <a:lnTo>
                    <a:pt x="19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1"/>
            <p:cNvSpPr/>
            <p:nvPr/>
          </p:nvSpPr>
          <p:spPr>
            <a:xfrm>
              <a:off x="5312300" y="806075"/>
              <a:ext cx="97875" cy="214750"/>
            </a:xfrm>
            <a:custGeom>
              <a:avLst/>
              <a:gdLst/>
              <a:ahLst/>
              <a:cxnLst/>
              <a:rect l="l" t="t" r="r" b="b"/>
              <a:pathLst>
                <a:path w="3915" h="8590" extrusionOk="0">
                  <a:moveTo>
                    <a:pt x="3183" y="0"/>
                  </a:moveTo>
                  <a:lnTo>
                    <a:pt x="1" y="8308"/>
                  </a:lnTo>
                  <a:lnTo>
                    <a:pt x="731" y="8589"/>
                  </a:lnTo>
                  <a:lnTo>
                    <a:pt x="3915" y="280"/>
                  </a:lnTo>
                  <a:lnTo>
                    <a:pt x="3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1"/>
            <p:cNvSpPr/>
            <p:nvPr/>
          </p:nvSpPr>
          <p:spPr>
            <a:xfrm>
              <a:off x="5185000" y="758950"/>
              <a:ext cx="126875" cy="203150"/>
            </a:xfrm>
            <a:custGeom>
              <a:avLst/>
              <a:gdLst/>
              <a:ahLst/>
              <a:cxnLst/>
              <a:rect l="l" t="t" r="r" b="b"/>
              <a:pathLst>
                <a:path w="5075" h="8126" extrusionOk="0">
                  <a:moveTo>
                    <a:pt x="4392" y="1"/>
                  </a:moveTo>
                  <a:lnTo>
                    <a:pt x="0" y="7739"/>
                  </a:lnTo>
                  <a:lnTo>
                    <a:pt x="681" y="8125"/>
                  </a:lnTo>
                  <a:lnTo>
                    <a:pt x="5074" y="387"/>
                  </a:lnTo>
                  <a:lnTo>
                    <a:pt x="4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1"/>
            <p:cNvSpPr/>
            <p:nvPr/>
          </p:nvSpPr>
          <p:spPr>
            <a:xfrm>
              <a:off x="5068575" y="697475"/>
              <a:ext cx="152775" cy="187125"/>
            </a:xfrm>
            <a:custGeom>
              <a:avLst/>
              <a:gdLst/>
              <a:ahLst/>
              <a:cxnLst/>
              <a:rect l="l" t="t" r="r" b="b"/>
              <a:pathLst>
                <a:path w="6111" h="7485" extrusionOk="0">
                  <a:moveTo>
                    <a:pt x="5495" y="0"/>
                  </a:moveTo>
                  <a:lnTo>
                    <a:pt x="1" y="7001"/>
                  </a:lnTo>
                  <a:lnTo>
                    <a:pt x="618" y="7484"/>
                  </a:lnTo>
                  <a:lnTo>
                    <a:pt x="6111" y="484"/>
                  </a:lnTo>
                  <a:lnTo>
                    <a:pt x="54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1"/>
            <p:cNvSpPr/>
            <p:nvPr/>
          </p:nvSpPr>
          <p:spPr>
            <a:xfrm>
              <a:off x="4965150" y="623250"/>
              <a:ext cx="175250" cy="166950"/>
            </a:xfrm>
            <a:custGeom>
              <a:avLst/>
              <a:gdLst/>
              <a:ahLst/>
              <a:cxnLst/>
              <a:rect l="l" t="t" r="r" b="b"/>
              <a:pathLst>
                <a:path w="7010" h="6678" extrusionOk="0">
                  <a:moveTo>
                    <a:pt x="6472" y="1"/>
                  </a:moveTo>
                  <a:lnTo>
                    <a:pt x="0" y="6107"/>
                  </a:lnTo>
                  <a:lnTo>
                    <a:pt x="538" y="6677"/>
                  </a:lnTo>
                  <a:lnTo>
                    <a:pt x="7009" y="570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1"/>
            <p:cNvSpPr/>
            <p:nvPr/>
          </p:nvSpPr>
          <p:spPr>
            <a:xfrm>
              <a:off x="4876975" y="538650"/>
              <a:ext cx="193825" cy="143100"/>
            </a:xfrm>
            <a:custGeom>
              <a:avLst/>
              <a:gdLst/>
              <a:ahLst/>
              <a:cxnLst/>
              <a:rect l="l" t="t" r="r" b="b"/>
              <a:pathLst>
                <a:path w="7753" h="5724" extrusionOk="0">
                  <a:moveTo>
                    <a:pt x="7306" y="0"/>
                  </a:moveTo>
                  <a:lnTo>
                    <a:pt x="1" y="5080"/>
                  </a:lnTo>
                  <a:lnTo>
                    <a:pt x="448" y="5724"/>
                  </a:lnTo>
                  <a:lnTo>
                    <a:pt x="7753" y="643"/>
                  </a:lnTo>
                  <a:lnTo>
                    <a:pt x="73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1"/>
            <p:cNvSpPr/>
            <p:nvPr/>
          </p:nvSpPr>
          <p:spPr>
            <a:xfrm>
              <a:off x="4806875" y="444575"/>
              <a:ext cx="208200" cy="115950"/>
            </a:xfrm>
            <a:custGeom>
              <a:avLst/>
              <a:gdLst/>
              <a:ahLst/>
              <a:cxnLst/>
              <a:rect l="l" t="t" r="r" b="b"/>
              <a:pathLst>
                <a:path w="8328" h="4638" extrusionOk="0">
                  <a:moveTo>
                    <a:pt x="7981" y="1"/>
                  </a:moveTo>
                  <a:lnTo>
                    <a:pt x="0" y="3934"/>
                  </a:lnTo>
                  <a:lnTo>
                    <a:pt x="346" y="4638"/>
                  </a:lnTo>
                  <a:lnTo>
                    <a:pt x="8327" y="703"/>
                  </a:lnTo>
                  <a:lnTo>
                    <a:pt x="7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1"/>
            <p:cNvSpPr/>
            <p:nvPr/>
          </p:nvSpPr>
          <p:spPr>
            <a:xfrm>
              <a:off x="4754600" y="343750"/>
              <a:ext cx="217950" cy="86025"/>
            </a:xfrm>
            <a:custGeom>
              <a:avLst/>
              <a:gdLst/>
              <a:ahLst/>
              <a:cxnLst/>
              <a:rect l="l" t="t" r="r" b="b"/>
              <a:pathLst>
                <a:path w="8718" h="3441" extrusionOk="0">
                  <a:moveTo>
                    <a:pt x="8481" y="1"/>
                  </a:moveTo>
                  <a:lnTo>
                    <a:pt x="1" y="2694"/>
                  </a:lnTo>
                  <a:lnTo>
                    <a:pt x="238" y="3440"/>
                  </a:lnTo>
                  <a:lnTo>
                    <a:pt x="8718" y="747"/>
                  </a:lnTo>
                  <a:lnTo>
                    <a:pt x="8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1"/>
            <p:cNvSpPr/>
            <p:nvPr/>
          </p:nvSpPr>
          <p:spPr>
            <a:xfrm>
              <a:off x="4724300" y="237925"/>
              <a:ext cx="222800" cy="54175"/>
            </a:xfrm>
            <a:custGeom>
              <a:avLst/>
              <a:gdLst/>
              <a:ahLst/>
              <a:cxnLst/>
              <a:rect l="l" t="t" r="r" b="b"/>
              <a:pathLst>
                <a:path w="8912" h="2167" extrusionOk="0">
                  <a:moveTo>
                    <a:pt x="8788" y="1"/>
                  </a:moveTo>
                  <a:lnTo>
                    <a:pt x="1" y="1393"/>
                  </a:lnTo>
                  <a:lnTo>
                    <a:pt x="124" y="2167"/>
                  </a:lnTo>
                  <a:lnTo>
                    <a:pt x="8911" y="774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0" name="Google Shape;650;p11"/>
          <p:cNvGrpSpPr/>
          <p:nvPr/>
        </p:nvGrpSpPr>
        <p:grpSpPr>
          <a:xfrm rot="5400000">
            <a:off x="7438218" y="3440622"/>
            <a:ext cx="1509363" cy="1597385"/>
            <a:chOff x="149493" y="152410"/>
            <a:chExt cx="1509363" cy="1597385"/>
          </a:xfrm>
        </p:grpSpPr>
        <p:grpSp>
          <p:nvGrpSpPr>
            <p:cNvPr id="651" name="Google Shape;651;p11"/>
            <p:cNvGrpSpPr/>
            <p:nvPr/>
          </p:nvGrpSpPr>
          <p:grpSpPr>
            <a:xfrm>
              <a:off x="149493" y="152410"/>
              <a:ext cx="1509363" cy="1509363"/>
              <a:chOff x="826250" y="238125"/>
              <a:chExt cx="1527850" cy="1527850"/>
            </a:xfrm>
          </p:grpSpPr>
          <p:sp>
            <p:nvSpPr>
              <p:cNvPr id="652" name="Google Shape;652;p11"/>
              <p:cNvSpPr/>
              <p:nvPr/>
            </p:nvSpPr>
            <p:spPr>
              <a:xfrm>
                <a:off x="826250" y="238125"/>
                <a:ext cx="1527850" cy="1527850"/>
              </a:xfrm>
              <a:custGeom>
                <a:avLst/>
                <a:gdLst/>
                <a:ahLst/>
                <a:cxnLst/>
                <a:rect l="l" t="t" r="r" b="b"/>
                <a:pathLst>
                  <a:path w="61114" h="61114" extrusionOk="0">
                    <a:moveTo>
                      <a:pt x="60900" y="213"/>
                    </a:moveTo>
                    <a:lnTo>
                      <a:pt x="60900" y="60900"/>
                    </a:lnTo>
                    <a:lnTo>
                      <a:pt x="213" y="60900"/>
                    </a:lnTo>
                    <a:lnTo>
                      <a:pt x="213" y="213"/>
                    </a:lnTo>
                    <a:close/>
                    <a:moveTo>
                      <a:pt x="0" y="0"/>
                    </a:moveTo>
                    <a:lnTo>
                      <a:pt x="0" y="61113"/>
                    </a:lnTo>
                    <a:lnTo>
                      <a:pt x="61113" y="61113"/>
                    </a:lnTo>
                    <a:lnTo>
                      <a:pt x="611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11"/>
              <p:cNvSpPr/>
              <p:nvPr/>
            </p:nvSpPr>
            <p:spPr>
              <a:xfrm>
                <a:off x="828925" y="1622225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1"/>
                    </a:moveTo>
                    <a:lnTo>
                      <a:pt x="0" y="214"/>
                    </a:lnTo>
                    <a:lnTo>
                      <a:pt x="60899" y="214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11"/>
              <p:cNvSpPr/>
              <p:nvPr/>
            </p:nvSpPr>
            <p:spPr>
              <a:xfrm>
                <a:off x="828925" y="148380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1"/>
              <p:cNvSpPr/>
              <p:nvPr/>
            </p:nvSpPr>
            <p:spPr>
              <a:xfrm>
                <a:off x="828925" y="134540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1"/>
              <p:cNvSpPr/>
              <p:nvPr/>
            </p:nvSpPr>
            <p:spPr>
              <a:xfrm>
                <a:off x="828925" y="1206950"/>
                <a:ext cx="15224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6" extrusionOk="0">
                    <a:moveTo>
                      <a:pt x="0" y="1"/>
                    </a:moveTo>
                    <a:lnTo>
                      <a:pt x="0" y="216"/>
                    </a:lnTo>
                    <a:lnTo>
                      <a:pt x="60899" y="216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1"/>
              <p:cNvSpPr/>
              <p:nvPr/>
            </p:nvSpPr>
            <p:spPr>
              <a:xfrm>
                <a:off x="828925" y="1068575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11"/>
              <p:cNvSpPr/>
              <p:nvPr/>
            </p:nvSpPr>
            <p:spPr>
              <a:xfrm>
                <a:off x="828925" y="930175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11"/>
              <p:cNvSpPr/>
              <p:nvPr/>
            </p:nvSpPr>
            <p:spPr>
              <a:xfrm>
                <a:off x="828925" y="791725"/>
                <a:ext cx="15224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6" extrusionOk="0">
                    <a:moveTo>
                      <a:pt x="0" y="1"/>
                    </a:moveTo>
                    <a:lnTo>
                      <a:pt x="0" y="216"/>
                    </a:lnTo>
                    <a:lnTo>
                      <a:pt x="60899" y="216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1"/>
              <p:cNvSpPr/>
              <p:nvPr/>
            </p:nvSpPr>
            <p:spPr>
              <a:xfrm>
                <a:off x="828925" y="65335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1"/>
              <p:cNvSpPr/>
              <p:nvPr/>
            </p:nvSpPr>
            <p:spPr>
              <a:xfrm>
                <a:off x="828925" y="51495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1"/>
              <p:cNvSpPr/>
              <p:nvPr/>
            </p:nvSpPr>
            <p:spPr>
              <a:xfrm>
                <a:off x="828925" y="376500"/>
                <a:ext cx="15224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6" extrusionOk="0">
                    <a:moveTo>
                      <a:pt x="0" y="1"/>
                    </a:moveTo>
                    <a:lnTo>
                      <a:pt x="0" y="216"/>
                    </a:lnTo>
                    <a:lnTo>
                      <a:pt x="60899" y="216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1"/>
              <p:cNvSpPr/>
              <p:nvPr/>
            </p:nvSpPr>
            <p:spPr>
              <a:xfrm>
                <a:off x="2210350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1"/>
              <p:cNvSpPr/>
              <p:nvPr/>
            </p:nvSpPr>
            <p:spPr>
              <a:xfrm>
                <a:off x="2071900" y="240800"/>
                <a:ext cx="5375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5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11"/>
              <p:cNvSpPr/>
              <p:nvPr/>
            </p:nvSpPr>
            <p:spPr>
              <a:xfrm>
                <a:off x="1933525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3" y="60899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11"/>
              <p:cNvSpPr/>
              <p:nvPr/>
            </p:nvSpPr>
            <p:spPr>
              <a:xfrm>
                <a:off x="1795125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11"/>
              <p:cNvSpPr/>
              <p:nvPr/>
            </p:nvSpPr>
            <p:spPr>
              <a:xfrm>
                <a:off x="1656675" y="240800"/>
                <a:ext cx="5375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5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11"/>
              <p:cNvSpPr/>
              <p:nvPr/>
            </p:nvSpPr>
            <p:spPr>
              <a:xfrm>
                <a:off x="1518300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3" y="60899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11"/>
              <p:cNvSpPr/>
              <p:nvPr/>
            </p:nvSpPr>
            <p:spPr>
              <a:xfrm>
                <a:off x="1379900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11"/>
              <p:cNvSpPr/>
              <p:nvPr/>
            </p:nvSpPr>
            <p:spPr>
              <a:xfrm>
                <a:off x="1241450" y="240800"/>
                <a:ext cx="5375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5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11"/>
              <p:cNvSpPr/>
              <p:nvPr/>
            </p:nvSpPr>
            <p:spPr>
              <a:xfrm>
                <a:off x="1103075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3" y="60899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11"/>
              <p:cNvSpPr/>
              <p:nvPr/>
            </p:nvSpPr>
            <p:spPr>
              <a:xfrm>
                <a:off x="964625" y="240800"/>
                <a:ext cx="540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6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6" y="60899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3" name="Google Shape;673;p11"/>
            <p:cNvSpPr/>
            <p:nvPr/>
          </p:nvSpPr>
          <p:spPr>
            <a:xfrm>
              <a:off x="1017822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6" y="0"/>
                  </a:moveTo>
                  <a:lnTo>
                    <a:pt x="0" y="248"/>
                  </a:lnTo>
                  <a:lnTo>
                    <a:pt x="699" y="946"/>
                  </a:lnTo>
                  <a:lnTo>
                    <a:pt x="0" y="1645"/>
                  </a:lnTo>
                  <a:lnTo>
                    <a:pt x="246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2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1"/>
            <p:cNvSpPr/>
            <p:nvPr/>
          </p:nvSpPr>
          <p:spPr>
            <a:xfrm>
              <a:off x="1017797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9" y="947"/>
                  </a:lnTo>
                  <a:lnTo>
                    <a:pt x="0" y="1643"/>
                  </a:lnTo>
                  <a:lnTo>
                    <a:pt x="246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2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1"/>
            <p:cNvSpPr/>
            <p:nvPr/>
          </p:nvSpPr>
          <p:spPr>
            <a:xfrm>
              <a:off x="1154851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6" y="0"/>
                  </a:moveTo>
                  <a:lnTo>
                    <a:pt x="0" y="248"/>
                  </a:lnTo>
                  <a:lnTo>
                    <a:pt x="698" y="946"/>
                  </a:lnTo>
                  <a:lnTo>
                    <a:pt x="0" y="1645"/>
                  </a:lnTo>
                  <a:lnTo>
                    <a:pt x="246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2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1"/>
            <p:cNvSpPr/>
            <p:nvPr/>
          </p:nvSpPr>
          <p:spPr>
            <a:xfrm>
              <a:off x="1154813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8" y="947"/>
                  </a:lnTo>
                  <a:lnTo>
                    <a:pt x="0" y="1643"/>
                  </a:lnTo>
                  <a:lnTo>
                    <a:pt x="246" y="1891"/>
                  </a:lnTo>
                  <a:lnTo>
                    <a:pt x="944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2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4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1"/>
            <p:cNvSpPr/>
            <p:nvPr/>
          </p:nvSpPr>
          <p:spPr>
            <a:xfrm>
              <a:off x="1291879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6" y="0"/>
                  </a:moveTo>
                  <a:lnTo>
                    <a:pt x="0" y="248"/>
                  </a:lnTo>
                  <a:lnTo>
                    <a:pt x="697" y="946"/>
                  </a:lnTo>
                  <a:lnTo>
                    <a:pt x="0" y="1645"/>
                  </a:lnTo>
                  <a:lnTo>
                    <a:pt x="246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0" y="1645"/>
                  </a:lnTo>
                  <a:lnTo>
                    <a:pt x="1192" y="946"/>
                  </a:lnTo>
                  <a:lnTo>
                    <a:pt x="1890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1"/>
            <p:cNvSpPr/>
            <p:nvPr/>
          </p:nvSpPr>
          <p:spPr>
            <a:xfrm>
              <a:off x="743765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1"/>
            <p:cNvSpPr/>
            <p:nvPr/>
          </p:nvSpPr>
          <p:spPr>
            <a:xfrm>
              <a:off x="743740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9" y="947"/>
                  </a:lnTo>
                  <a:lnTo>
                    <a:pt x="1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1"/>
            <p:cNvSpPr/>
            <p:nvPr/>
          </p:nvSpPr>
          <p:spPr>
            <a:xfrm>
              <a:off x="880794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7" y="0"/>
                  </a:moveTo>
                  <a:lnTo>
                    <a:pt x="0" y="248"/>
                  </a:lnTo>
                  <a:lnTo>
                    <a:pt x="699" y="946"/>
                  </a:lnTo>
                  <a:lnTo>
                    <a:pt x="0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1"/>
            <p:cNvSpPr/>
            <p:nvPr/>
          </p:nvSpPr>
          <p:spPr>
            <a:xfrm>
              <a:off x="880781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7" y="1"/>
                  </a:moveTo>
                  <a:lnTo>
                    <a:pt x="0" y="248"/>
                  </a:lnTo>
                  <a:lnTo>
                    <a:pt x="699" y="947"/>
                  </a:lnTo>
                  <a:lnTo>
                    <a:pt x="0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1"/>
            <p:cNvSpPr/>
            <p:nvPr/>
          </p:nvSpPr>
          <p:spPr>
            <a:xfrm>
              <a:off x="469659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9" y="0"/>
                  </a:moveTo>
                  <a:lnTo>
                    <a:pt x="1" y="248"/>
                  </a:lnTo>
                  <a:lnTo>
                    <a:pt x="697" y="946"/>
                  </a:lnTo>
                  <a:lnTo>
                    <a:pt x="1" y="1645"/>
                  </a:lnTo>
                  <a:lnTo>
                    <a:pt x="249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1"/>
            <p:cNvSpPr/>
            <p:nvPr/>
          </p:nvSpPr>
          <p:spPr>
            <a:xfrm>
              <a:off x="469659" y="1703092"/>
              <a:ext cx="46728" cy="46703"/>
            </a:xfrm>
            <a:custGeom>
              <a:avLst/>
              <a:gdLst/>
              <a:ahLst/>
              <a:cxnLst/>
              <a:rect l="l" t="t" r="r" b="b"/>
              <a:pathLst>
                <a:path w="1892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7" y="947"/>
                  </a:lnTo>
                  <a:lnTo>
                    <a:pt x="1" y="1643"/>
                  </a:lnTo>
                  <a:lnTo>
                    <a:pt x="249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1"/>
            <p:cNvSpPr/>
            <p:nvPr/>
          </p:nvSpPr>
          <p:spPr>
            <a:xfrm>
              <a:off x="606712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1"/>
            <p:cNvSpPr/>
            <p:nvPr/>
          </p:nvSpPr>
          <p:spPr>
            <a:xfrm>
              <a:off x="606700" y="1703092"/>
              <a:ext cx="46728" cy="46703"/>
            </a:xfrm>
            <a:custGeom>
              <a:avLst/>
              <a:gdLst/>
              <a:ahLst/>
              <a:cxnLst/>
              <a:rect l="l" t="t" r="r" b="b"/>
              <a:pathLst>
                <a:path w="1892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9" y="947"/>
                  </a:lnTo>
                  <a:lnTo>
                    <a:pt x="1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1"/>
            <p:cNvSpPr/>
            <p:nvPr/>
          </p:nvSpPr>
          <p:spPr>
            <a:xfrm>
              <a:off x="195602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8" y="0"/>
                  </a:moveTo>
                  <a:lnTo>
                    <a:pt x="0" y="248"/>
                  </a:lnTo>
                  <a:lnTo>
                    <a:pt x="698" y="946"/>
                  </a:lnTo>
                  <a:lnTo>
                    <a:pt x="0" y="1645"/>
                  </a:lnTo>
                  <a:lnTo>
                    <a:pt x="248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0" y="1645"/>
                  </a:lnTo>
                  <a:lnTo>
                    <a:pt x="1192" y="946"/>
                  </a:lnTo>
                  <a:lnTo>
                    <a:pt x="1890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1"/>
            <p:cNvSpPr/>
            <p:nvPr/>
          </p:nvSpPr>
          <p:spPr>
            <a:xfrm>
              <a:off x="332624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8" y="0"/>
                  </a:moveTo>
                  <a:lnTo>
                    <a:pt x="0" y="248"/>
                  </a:lnTo>
                  <a:lnTo>
                    <a:pt x="698" y="946"/>
                  </a:lnTo>
                  <a:lnTo>
                    <a:pt x="0" y="1645"/>
                  </a:lnTo>
                  <a:lnTo>
                    <a:pt x="248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0" y="1645"/>
                  </a:lnTo>
                  <a:lnTo>
                    <a:pt x="1192" y="946"/>
                  </a:lnTo>
                  <a:lnTo>
                    <a:pt x="1890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1"/>
            <p:cNvSpPr/>
            <p:nvPr/>
          </p:nvSpPr>
          <p:spPr>
            <a:xfrm>
              <a:off x="332624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8" y="947"/>
                  </a:lnTo>
                  <a:lnTo>
                    <a:pt x="0" y="1643"/>
                  </a:lnTo>
                  <a:lnTo>
                    <a:pt x="248" y="1891"/>
                  </a:lnTo>
                  <a:lnTo>
                    <a:pt x="944" y="1193"/>
                  </a:lnTo>
                  <a:lnTo>
                    <a:pt x="1643" y="1891"/>
                  </a:lnTo>
                  <a:lnTo>
                    <a:pt x="1890" y="1643"/>
                  </a:lnTo>
                  <a:lnTo>
                    <a:pt x="1192" y="947"/>
                  </a:lnTo>
                  <a:lnTo>
                    <a:pt x="1890" y="248"/>
                  </a:lnTo>
                  <a:lnTo>
                    <a:pt x="1643" y="1"/>
                  </a:lnTo>
                  <a:lnTo>
                    <a:pt x="944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1"/>
            <p:cNvSpPr/>
            <p:nvPr/>
          </p:nvSpPr>
          <p:spPr>
            <a:xfrm>
              <a:off x="1291854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7" y="947"/>
                  </a:lnTo>
                  <a:lnTo>
                    <a:pt x="0" y="1643"/>
                  </a:lnTo>
                  <a:lnTo>
                    <a:pt x="246" y="1891"/>
                  </a:lnTo>
                  <a:lnTo>
                    <a:pt x="944" y="1193"/>
                  </a:lnTo>
                  <a:lnTo>
                    <a:pt x="1643" y="1891"/>
                  </a:lnTo>
                  <a:lnTo>
                    <a:pt x="1890" y="1643"/>
                  </a:lnTo>
                  <a:lnTo>
                    <a:pt x="1192" y="947"/>
                  </a:lnTo>
                  <a:lnTo>
                    <a:pt x="1890" y="248"/>
                  </a:lnTo>
                  <a:lnTo>
                    <a:pt x="1643" y="1"/>
                  </a:lnTo>
                  <a:lnTo>
                    <a:pt x="944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1"/>
            <p:cNvSpPr/>
            <p:nvPr/>
          </p:nvSpPr>
          <p:spPr>
            <a:xfrm>
              <a:off x="1428908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1"/>
            <p:cNvSpPr/>
            <p:nvPr/>
          </p:nvSpPr>
          <p:spPr>
            <a:xfrm>
              <a:off x="1428870" y="1703092"/>
              <a:ext cx="46728" cy="46703"/>
            </a:xfrm>
            <a:custGeom>
              <a:avLst/>
              <a:gdLst/>
              <a:ahLst/>
              <a:cxnLst/>
              <a:rect l="l" t="t" r="r" b="b"/>
              <a:pathLst>
                <a:path w="1892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9" y="947"/>
                  </a:lnTo>
                  <a:lnTo>
                    <a:pt x="1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1"/>
            <p:cNvSpPr/>
            <p:nvPr/>
          </p:nvSpPr>
          <p:spPr>
            <a:xfrm>
              <a:off x="1565961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11"/>
          <p:cNvGrpSpPr/>
          <p:nvPr/>
        </p:nvGrpSpPr>
        <p:grpSpPr>
          <a:xfrm>
            <a:off x="157218" y="152410"/>
            <a:ext cx="1509363" cy="1597385"/>
            <a:chOff x="149493" y="152410"/>
            <a:chExt cx="1509363" cy="1597385"/>
          </a:xfrm>
        </p:grpSpPr>
        <p:grpSp>
          <p:nvGrpSpPr>
            <p:cNvPr id="694" name="Google Shape;694;p11"/>
            <p:cNvGrpSpPr/>
            <p:nvPr/>
          </p:nvGrpSpPr>
          <p:grpSpPr>
            <a:xfrm>
              <a:off x="149493" y="152410"/>
              <a:ext cx="1509363" cy="1509363"/>
              <a:chOff x="826250" y="238125"/>
              <a:chExt cx="1527850" cy="1527850"/>
            </a:xfrm>
          </p:grpSpPr>
          <p:sp>
            <p:nvSpPr>
              <p:cNvPr id="695" name="Google Shape;695;p11"/>
              <p:cNvSpPr/>
              <p:nvPr/>
            </p:nvSpPr>
            <p:spPr>
              <a:xfrm>
                <a:off x="826250" y="238125"/>
                <a:ext cx="1527850" cy="1527850"/>
              </a:xfrm>
              <a:custGeom>
                <a:avLst/>
                <a:gdLst/>
                <a:ahLst/>
                <a:cxnLst/>
                <a:rect l="l" t="t" r="r" b="b"/>
                <a:pathLst>
                  <a:path w="61114" h="61114" extrusionOk="0">
                    <a:moveTo>
                      <a:pt x="60900" y="213"/>
                    </a:moveTo>
                    <a:lnTo>
                      <a:pt x="60900" y="60900"/>
                    </a:lnTo>
                    <a:lnTo>
                      <a:pt x="213" y="60900"/>
                    </a:lnTo>
                    <a:lnTo>
                      <a:pt x="213" y="213"/>
                    </a:lnTo>
                    <a:close/>
                    <a:moveTo>
                      <a:pt x="0" y="0"/>
                    </a:moveTo>
                    <a:lnTo>
                      <a:pt x="0" y="61113"/>
                    </a:lnTo>
                    <a:lnTo>
                      <a:pt x="61113" y="61113"/>
                    </a:lnTo>
                    <a:lnTo>
                      <a:pt x="611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11"/>
              <p:cNvSpPr/>
              <p:nvPr/>
            </p:nvSpPr>
            <p:spPr>
              <a:xfrm>
                <a:off x="828925" y="1622225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1"/>
                    </a:moveTo>
                    <a:lnTo>
                      <a:pt x="0" y="214"/>
                    </a:lnTo>
                    <a:lnTo>
                      <a:pt x="60899" y="214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11"/>
              <p:cNvSpPr/>
              <p:nvPr/>
            </p:nvSpPr>
            <p:spPr>
              <a:xfrm>
                <a:off x="828925" y="148380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11"/>
              <p:cNvSpPr/>
              <p:nvPr/>
            </p:nvSpPr>
            <p:spPr>
              <a:xfrm>
                <a:off x="828925" y="134540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11"/>
              <p:cNvSpPr/>
              <p:nvPr/>
            </p:nvSpPr>
            <p:spPr>
              <a:xfrm>
                <a:off x="828925" y="1206950"/>
                <a:ext cx="15224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6" extrusionOk="0">
                    <a:moveTo>
                      <a:pt x="0" y="1"/>
                    </a:moveTo>
                    <a:lnTo>
                      <a:pt x="0" y="216"/>
                    </a:lnTo>
                    <a:lnTo>
                      <a:pt x="60899" y="216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11"/>
              <p:cNvSpPr/>
              <p:nvPr/>
            </p:nvSpPr>
            <p:spPr>
              <a:xfrm>
                <a:off x="828925" y="1068575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11"/>
              <p:cNvSpPr/>
              <p:nvPr/>
            </p:nvSpPr>
            <p:spPr>
              <a:xfrm>
                <a:off x="828925" y="930175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11"/>
              <p:cNvSpPr/>
              <p:nvPr/>
            </p:nvSpPr>
            <p:spPr>
              <a:xfrm>
                <a:off x="828925" y="791725"/>
                <a:ext cx="15224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6" extrusionOk="0">
                    <a:moveTo>
                      <a:pt x="0" y="1"/>
                    </a:moveTo>
                    <a:lnTo>
                      <a:pt x="0" y="216"/>
                    </a:lnTo>
                    <a:lnTo>
                      <a:pt x="60899" y="216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11"/>
              <p:cNvSpPr/>
              <p:nvPr/>
            </p:nvSpPr>
            <p:spPr>
              <a:xfrm>
                <a:off x="828925" y="65335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11"/>
              <p:cNvSpPr/>
              <p:nvPr/>
            </p:nvSpPr>
            <p:spPr>
              <a:xfrm>
                <a:off x="828925" y="51495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11"/>
              <p:cNvSpPr/>
              <p:nvPr/>
            </p:nvSpPr>
            <p:spPr>
              <a:xfrm>
                <a:off x="828925" y="376500"/>
                <a:ext cx="15224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6" extrusionOk="0">
                    <a:moveTo>
                      <a:pt x="0" y="1"/>
                    </a:moveTo>
                    <a:lnTo>
                      <a:pt x="0" y="216"/>
                    </a:lnTo>
                    <a:lnTo>
                      <a:pt x="60899" y="216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11"/>
              <p:cNvSpPr/>
              <p:nvPr/>
            </p:nvSpPr>
            <p:spPr>
              <a:xfrm>
                <a:off x="2210350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11"/>
              <p:cNvSpPr/>
              <p:nvPr/>
            </p:nvSpPr>
            <p:spPr>
              <a:xfrm>
                <a:off x="2071900" y="240800"/>
                <a:ext cx="5375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5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11"/>
              <p:cNvSpPr/>
              <p:nvPr/>
            </p:nvSpPr>
            <p:spPr>
              <a:xfrm>
                <a:off x="1933525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3" y="60899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11"/>
              <p:cNvSpPr/>
              <p:nvPr/>
            </p:nvSpPr>
            <p:spPr>
              <a:xfrm>
                <a:off x="1795125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11"/>
              <p:cNvSpPr/>
              <p:nvPr/>
            </p:nvSpPr>
            <p:spPr>
              <a:xfrm>
                <a:off x="1656675" y="240800"/>
                <a:ext cx="5375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5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11"/>
              <p:cNvSpPr/>
              <p:nvPr/>
            </p:nvSpPr>
            <p:spPr>
              <a:xfrm>
                <a:off x="1518300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3" y="60899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11"/>
              <p:cNvSpPr/>
              <p:nvPr/>
            </p:nvSpPr>
            <p:spPr>
              <a:xfrm>
                <a:off x="1379900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11"/>
              <p:cNvSpPr/>
              <p:nvPr/>
            </p:nvSpPr>
            <p:spPr>
              <a:xfrm>
                <a:off x="1241450" y="240800"/>
                <a:ext cx="5375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5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11"/>
              <p:cNvSpPr/>
              <p:nvPr/>
            </p:nvSpPr>
            <p:spPr>
              <a:xfrm>
                <a:off x="1103075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3" y="60899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11"/>
              <p:cNvSpPr/>
              <p:nvPr/>
            </p:nvSpPr>
            <p:spPr>
              <a:xfrm>
                <a:off x="964625" y="240800"/>
                <a:ext cx="540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6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6" y="60899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16" name="Google Shape;716;p11"/>
            <p:cNvSpPr/>
            <p:nvPr/>
          </p:nvSpPr>
          <p:spPr>
            <a:xfrm>
              <a:off x="1017822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6" y="0"/>
                  </a:moveTo>
                  <a:lnTo>
                    <a:pt x="0" y="248"/>
                  </a:lnTo>
                  <a:lnTo>
                    <a:pt x="699" y="946"/>
                  </a:lnTo>
                  <a:lnTo>
                    <a:pt x="0" y="1645"/>
                  </a:lnTo>
                  <a:lnTo>
                    <a:pt x="246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2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1"/>
            <p:cNvSpPr/>
            <p:nvPr/>
          </p:nvSpPr>
          <p:spPr>
            <a:xfrm>
              <a:off x="1017797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9" y="947"/>
                  </a:lnTo>
                  <a:lnTo>
                    <a:pt x="0" y="1643"/>
                  </a:lnTo>
                  <a:lnTo>
                    <a:pt x="246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2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1"/>
            <p:cNvSpPr/>
            <p:nvPr/>
          </p:nvSpPr>
          <p:spPr>
            <a:xfrm>
              <a:off x="1154851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6" y="0"/>
                  </a:moveTo>
                  <a:lnTo>
                    <a:pt x="0" y="248"/>
                  </a:lnTo>
                  <a:lnTo>
                    <a:pt x="698" y="946"/>
                  </a:lnTo>
                  <a:lnTo>
                    <a:pt x="0" y="1645"/>
                  </a:lnTo>
                  <a:lnTo>
                    <a:pt x="246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2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1"/>
            <p:cNvSpPr/>
            <p:nvPr/>
          </p:nvSpPr>
          <p:spPr>
            <a:xfrm>
              <a:off x="1154813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8" y="947"/>
                  </a:lnTo>
                  <a:lnTo>
                    <a:pt x="0" y="1643"/>
                  </a:lnTo>
                  <a:lnTo>
                    <a:pt x="246" y="1891"/>
                  </a:lnTo>
                  <a:lnTo>
                    <a:pt x="944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2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4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1"/>
            <p:cNvSpPr/>
            <p:nvPr/>
          </p:nvSpPr>
          <p:spPr>
            <a:xfrm>
              <a:off x="1291879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6" y="0"/>
                  </a:moveTo>
                  <a:lnTo>
                    <a:pt x="0" y="248"/>
                  </a:lnTo>
                  <a:lnTo>
                    <a:pt x="697" y="946"/>
                  </a:lnTo>
                  <a:lnTo>
                    <a:pt x="0" y="1645"/>
                  </a:lnTo>
                  <a:lnTo>
                    <a:pt x="246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0" y="1645"/>
                  </a:lnTo>
                  <a:lnTo>
                    <a:pt x="1192" y="946"/>
                  </a:lnTo>
                  <a:lnTo>
                    <a:pt x="1890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1"/>
            <p:cNvSpPr/>
            <p:nvPr/>
          </p:nvSpPr>
          <p:spPr>
            <a:xfrm>
              <a:off x="743765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1"/>
            <p:cNvSpPr/>
            <p:nvPr/>
          </p:nvSpPr>
          <p:spPr>
            <a:xfrm>
              <a:off x="743740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9" y="947"/>
                  </a:lnTo>
                  <a:lnTo>
                    <a:pt x="1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1"/>
            <p:cNvSpPr/>
            <p:nvPr/>
          </p:nvSpPr>
          <p:spPr>
            <a:xfrm>
              <a:off x="880794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7" y="0"/>
                  </a:moveTo>
                  <a:lnTo>
                    <a:pt x="0" y="248"/>
                  </a:lnTo>
                  <a:lnTo>
                    <a:pt x="699" y="946"/>
                  </a:lnTo>
                  <a:lnTo>
                    <a:pt x="0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1"/>
            <p:cNvSpPr/>
            <p:nvPr/>
          </p:nvSpPr>
          <p:spPr>
            <a:xfrm>
              <a:off x="880781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7" y="1"/>
                  </a:moveTo>
                  <a:lnTo>
                    <a:pt x="0" y="248"/>
                  </a:lnTo>
                  <a:lnTo>
                    <a:pt x="699" y="947"/>
                  </a:lnTo>
                  <a:lnTo>
                    <a:pt x="0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1"/>
            <p:cNvSpPr/>
            <p:nvPr/>
          </p:nvSpPr>
          <p:spPr>
            <a:xfrm>
              <a:off x="469659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9" y="0"/>
                  </a:moveTo>
                  <a:lnTo>
                    <a:pt x="1" y="248"/>
                  </a:lnTo>
                  <a:lnTo>
                    <a:pt x="697" y="946"/>
                  </a:lnTo>
                  <a:lnTo>
                    <a:pt x="1" y="1645"/>
                  </a:lnTo>
                  <a:lnTo>
                    <a:pt x="249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1"/>
            <p:cNvSpPr/>
            <p:nvPr/>
          </p:nvSpPr>
          <p:spPr>
            <a:xfrm>
              <a:off x="469659" y="1703092"/>
              <a:ext cx="46728" cy="46703"/>
            </a:xfrm>
            <a:custGeom>
              <a:avLst/>
              <a:gdLst/>
              <a:ahLst/>
              <a:cxnLst/>
              <a:rect l="l" t="t" r="r" b="b"/>
              <a:pathLst>
                <a:path w="1892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7" y="947"/>
                  </a:lnTo>
                  <a:lnTo>
                    <a:pt x="1" y="1643"/>
                  </a:lnTo>
                  <a:lnTo>
                    <a:pt x="249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1"/>
            <p:cNvSpPr/>
            <p:nvPr/>
          </p:nvSpPr>
          <p:spPr>
            <a:xfrm>
              <a:off x="606712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1"/>
            <p:cNvSpPr/>
            <p:nvPr/>
          </p:nvSpPr>
          <p:spPr>
            <a:xfrm>
              <a:off x="606700" y="1703092"/>
              <a:ext cx="46728" cy="46703"/>
            </a:xfrm>
            <a:custGeom>
              <a:avLst/>
              <a:gdLst/>
              <a:ahLst/>
              <a:cxnLst/>
              <a:rect l="l" t="t" r="r" b="b"/>
              <a:pathLst>
                <a:path w="1892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9" y="947"/>
                  </a:lnTo>
                  <a:lnTo>
                    <a:pt x="1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1"/>
            <p:cNvSpPr/>
            <p:nvPr/>
          </p:nvSpPr>
          <p:spPr>
            <a:xfrm>
              <a:off x="195602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8" y="0"/>
                  </a:moveTo>
                  <a:lnTo>
                    <a:pt x="0" y="248"/>
                  </a:lnTo>
                  <a:lnTo>
                    <a:pt x="698" y="946"/>
                  </a:lnTo>
                  <a:lnTo>
                    <a:pt x="0" y="1645"/>
                  </a:lnTo>
                  <a:lnTo>
                    <a:pt x="248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0" y="1645"/>
                  </a:lnTo>
                  <a:lnTo>
                    <a:pt x="1192" y="946"/>
                  </a:lnTo>
                  <a:lnTo>
                    <a:pt x="1890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1"/>
            <p:cNvSpPr/>
            <p:nvPr/>
          </p:nvSpPr>
          <p:spPr>
            <a:xfrm>
              <a:off x="332624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8" y="0"/>
                  </a:moveTo>
                  <a:lnTo>
                    <a:pt x="0" y="248"/>
                  </a:lnTo>
                  <a:lnTo>
                    <a:pt x="698" y="946"/>
                  </a:lnTo>
                  <a:lnTo>
                    <a:pt x="0" y="1645"/>
                  </a:lnTo>
                  <a:lnTo>
                    <a:pt x="248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0" y="1645"/>
                  </a:lnTo>
                  <a:lnTo>
                    <a:pt x="1192" y="946"/>
                  </a:lnTo>
                  <a:lnTo>
                    <a:pt x="1890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1"/>
            <p:cNvSpPr/>
            <p:nvPr/>
          </p:nvSpPr>
          <p:spPr>
            <a:xfrm>
              <a:off x="332624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8" y="947"/>
                  </a:lnTo>
                  <a:lnTo>
                    <a:pt x="0" y="1643"/>
                  </a:lnTo>
                  <a:lnTo>
                    <a:pt x="248" y="1891"/>
                  </a:lnTo>
                  <a:lnTo>
                    <a:pt x="944" y="1193"/>
                  </a:lnTo>
                  <a:lnTo>
                    <a:pt x="1643" y="1891"/>
                  </a:lnTo>
                  <a:lnTo>
                    <a:pt x="1890" y="1643"/>
                  </a:lnTo>
                  <a:lnTo>
                    <a:pt x="1192" y="947"/>
                  </a:lnTo>
                  <a:lnTo>
                    <a:pt x="1890" y="248"/>
                  </a:lnTo>
                  <a:lnTo>
                    <a:pt x="1643" y="1"/>
                  </a:lnTo>
                  <a:lnTo>
                    <a:pt x="944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1"/>
            <p:cNvSpPr/>
            <p:nvPr/>
          </p:nvSpPr>
          <p:spPr>
            <a:xfrm>
              <a:off x="1291854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7" y="947"/>
                  </a:lnTo>
                  <a:lnTo>
                    <a:pt x="0" y="1643"/>
                  </a:lnTo>
                  <a:lnTo>
                    <a:pt x="246" y="1891"/>
                  </a:lnTo>
                  <a:lnTo>
                    <a:pt x="944" y="1193"/>
                  </a:lnTo>
                  <a:lnTo>
                    <a:pt x="1643" y="1891"/>
                  </a:lnTo>
                  <a:lnTo>
                    <a:pt x="1890" y="1643"/>
                  </a:lnTo>
                  <a:lnTo>
                    <a:pt x="1192" y="947"/>
                  </a:lnTo>
                  <a:lnTo>
                    <a:pt x="1890" y="248"/>
                  </a:lnTo>
                  <a:lnTo>
                    <a:pt x="1643" y="1"/>
                  </a:lnTo>
                  <a:lnTo>
                    <a:pt x="944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1"/>
            <p:cNvSpPr/>
            <p:nvPr/>
          </p:nvSpPr>
          <p:spPr>
            <a:xfrm>
              <a:off x="1428908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1"/>
            <p:cNvSpPr/>
            <p:nvPr/>
          </p:nvSpPr>
          <p:spPr>
            <a:xfrm>
              <a:off x="1428870" y="1703092"/>
              <a:ext cx="46728" cy="46703"/>
            </a:xfrm>
            <a:custGeom>
              <a:avLst/>
              <a:gdLst/>
              <a:ahLst/>
              <a:cxnLst/>
              <a:rect l="l" t="t" r="r" b="b"/>
              <a:pathLst>
                <a:path w="1892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9" y="947"/>
                  </a:lnTo>
                  <a:lnTo>
                    <a:pt x="1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1"/>
            <p:cNvSpPr/>
            <p:nvPr/>
          </p:nvSpPr>
          <p:spPr>
            <a:xfrm>
              <a:off x="1565961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"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8" name="Google Shape;738;p13"/>
          <p:cNvPicPr preferRelativeResize="0"/>
          <p:nvPr/>
        </p:nvPicPr>
        <p:blipFill rotWithShape="1">
          <a:blip r:embed="rId2">
            <a:alphaModFix amt="80000"/>
          </a:blip>
          <a:srcRect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9" name="Google Shape;73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 dirty="0"/>
          </a:p>
        </p:txBody>
      </p:sp>
      <p:grpSp>
        <p:nvGrpSpPr>
          <p:cNvPr id="757" name="Google Shape;757;p13"/>
          <p:cNvGrpSpPr/>
          <p:nvPr/>
        </p:nvGrpSpPr>
        <p:grpSpPr>
          <a:xfrm flipH="1">
            <a:off x="-304791" y="-100401"/>
            <a:ext cx="1206206" cy="1129498"/>
            <a:chOff x="4724300" y="237925"/>
            <a:chExt cx="897475" cy="840400"/>
          </a:xfrm>
        </p:grpSpPr>
        <p:sp>
          <p:nvSpPr>
            <p:cNvPr id="758" name="Google Shape;758;p13"/>
            <p:cNvSpPr/>
            <p:nvPr/>
          </p:nvSpPr>
          <p:spPr>
            <a:xfrm>
              <a:off x="5587600" y="855025"/>
              <a:ext cx="34175" cy="223300"/>
            </a:xfrm>
            <a:custGeom>
              <a:avLst/>
              <a:gdLst/>
              <a:ahLst/>
              <a:cxnLst/>
              <a:rect l="l" t="t" r="r" b="b"/>
              <a:pathLst>
                <a:path w="1367" h="8932" extrusionOk="0">
                  <a:moveTo>
                    <a:pt x="585" y="1"/>
                  </a:moveTo>
                  <a:lnTo>
                    <a:pt x="0" y="8881"/>
                  </a:lnTo>
                  <a:lnTo>
                    <a:pt x="781" y="8932"/>
                  </a:lnTo>
                  <a:lnTo>
                    <a:pt x="1367" y="5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5447350" y="838850"/>
              <a:ext cx="66675" cy="221550"/>
            </a:xfrm>
            <a:custGeom>
              <a:avLst/>
              <a:gdLst/>
              <a:ahLst/>
              <a:cxnLst/>
              <a:rect l="l" t="t" r="r" b="b"/>
              <a:pathLst>
                <a:path w="2667" h="8862" extrusionOk="0">
                  <a:moveTo>
                    <a:pt x="1901" y="1"/>
                  </a:moveTo>
                  <a:lnTo>
                    <a:pt x="1" y="8695"/>
                  </a:lnTo>
                  <a:lnTo>
                    <a:pt x="766" y="8862"/>
                  </a:lnTo>
                  <a:lnTo>
                    <a:pt x="2666" y="168"/>
                  </a:lnTo>
                  <a:lnTo>
                    <a:pt x="19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5312300" y="806075"/>
              <a:ext cx="97875" cy="214750"/>
            </a:xfrm>
            <a:custGeom>
              <a:avLst/>
              <a:gdLst/>
              <a:ahLst/>
              <a:cxnLst/>
              <a:rect l="l" t="t" r="r" b="b"/>
              <a:pathLst>
                <a:path w="3915" h="8590" extrusionOk="0">
                  <a:moveTo>
                    <a:pt x="3183" y="0"/>
                  </a:moveTo>
                  <a:lnTo>
                    <a:pt x="1" y="8308"/>
                  </a:lnTo>
                  <a:lnTo>
                    <a:pt x="731" y="8589"/>
                  </a:lnTo>
                  <a:lnTo>
                    <a:pt x="3915" y="280"/>
                  </a:lnTo>
                  <a:lnTo>
                    <a:pt x="3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5185000" y="758950"/>
              <a:ext cx="126875" cy="203150"/>
            </a:xfrm>
            <a:custGeom>
              <a:avLst/>
              <a:gdLst/>
              <a:ahLst/>
              <a:cxnLst/>
              <a:rect l="l" t="t" r="r" b="b"/>
              <a:pathLst>
                <a:path w="5075" h="8126" extrusionOk="0">
                  <a:moveTo>
                    <a:pt x="4392" y="1"/>
                  </a:moveTo>
                  <a:lnTo>
                    <a:pt x="0" y="7739"/>
                  </a:lnTo>
                  <a:lnTo>
                    <a:pt x="681" y="8125"/>
                  </a:lnTo>
                  <a:lnTo>
                    <a:pt x="5074" y="387"/>
                  </a:lnTo>
                  <a:lnTo>
                    <a:pt x="4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5068575" y="697475"/>
              <a:ext cx="152775" cy="187125"/>
            </a:xfrm>
            <a:custGeom>
              <a:avLst/>
              <a:gdLst/>
              <a:ahLst/>
              <a:cxnLst/>
              <a:rect l="l" t="t" r="r" b="b"/>
              <a:pathLst>
                <a:path w="6111" h="7485" extrusionOk="0">
                  <a:moveTo>
                    <a:pt x="5495" y="0"/>
                  </a:moveTo>
                  <a:lnTo>
                    <a:pt x="1" y="7001"/>
                  </a:lnTo>
                  <a:lnTo>
                    <a:pt x="618" y="7484"/>
                  </a:lnTo>
                  <a:lnTo>
                    <a:pt x="6111" y="484"/>
                  </a:lnTo>
                  <a:lnTo>
                    <a:pt x="54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4965150" y="623250"/>
              <a:ext cx="175250" cy="166950"/>
            </a:xfrm>
            <a:custGeom>
              <a:avLst/>
              <a:gdLst/>
              <a:ahLst/>
              <a:cxnLst/>
              <a:rect l="l" t="t" r="r" b="b"/>
              <a:pathLst>
                <a:path w="7010" h="6678" extrusionOk="0">
                  <a:moveTo>
                    <a:pt x="6472" y="1"/>
                  </a:moveTo>
                  <a:lnTo>
                    <a:pt x="0" y="6107"/>
                  </a:lnTo>
                  <a:lnTo>
                    <a:pt x="538" y="6677"/>
                  </a:lnTo>
                  <a:lnTo>
                    <a:pt x="7009" y="570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4876975" y="538650"/>
              <a:ext cx="193825" cy="143100"/>
            </a:xfrm>
            <a:custGeom>
              <a:avLst/>
              <a:gdLst/>
              <a:ahLst/>
              <a:cxnLst/>
              <a:rect l="l" t="t" r="r" b="b"/>
              <a:pathLst>
                <a:path w="7753" h="5724" extrusionOk="0">
                  <a:moveTo>
                    <a:pt x="7306" y="0"/>
                  </a:moveTo>
                  <a:lnTo>
                    <a:pt x="1" y="5080"/>
                  </a:lnTo>
                  <a:lnTo>
                    <a:pt x="448" y="5724"/>
                  </a:lnTo>
                  <a:lnTo>
                    <a:pt x="7753" y="643"/>
                  </a:lnTo>
                  <a:lnTo>
                    <a:pt x="73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4806875" y="444575"/>
              <a:ext cx="208200" cy="115950"/>
            </a:xfrm>
            <a:custGeom>
              <a:avLst/>
              <a:gdLst/>
              <a:ahLst/>
              <a:cxnLst/>
              <a:rect l="l" t="t" r="r" b="b"/>
              <a:pathLst>
                <a:path w="8328" h="4638" extrusionOk="0">
                  <a:moveTo>
                    <a:pt x="7981" y="1"/>
                  </a:moveTo>
                  <a:lnTo>
                    <a:pt x="0" y="3934"/>
                  </a:lnTo>
                  <a:lnTo>
                    <a:pt x="346" y="4638"/>
                  </a:lnTo>
                  <a:lnTo>
                    <a:pt x="8327" y="703"/>
                  </a:lnTo>
                  <a:lnTo>
                    <a:pt x="7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4754600" y="343750"/>
              <a:ext cx="217950" cy="86025"/>
            </a:xfrm>
            <a:custGeom>
              <a:avLst/>
              <a:gdLst/>
              <a:ahLst/>
              <a:cxnLst/>
              <a:rect l="l" t="t" r="r" b="b"/>
              <a:pathLst>
                <a:path w="8718" h="3441" extrusionOk="0">
                  <a:moveTo>
                    <a:pt x="8481" y="1"/>
                  </a:moveTo>
                  <a:lnTo>
                    <a:pt x="1" y="2694"/>
                  </a:lnTo>
                  <a:lnTo>
                    <a:pt x="238" y="3440"/>
                  </a:lnTo>
                  <a:lnTo>
                    <a:pt x="8718" y="747"/>
                  </a:lnTo>
                  <a:lnTo>
                    <a:pt x="8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4724300" y="237925"/>
              <a:ext cx="222800" cy="54175"/>
            </a:xfrm>
            <a:custGeom>
              <a:avLst/>
              <a:gdLst/>
              <a:ahLst/>
              <a:cxnLst/>
              <a:rect l="l" t="t" r="r" b="b"/>
              <a:pathLst>
                <a:path w="8912" h="2167" extrusionOk="0">
                  <a:moveTo>
                    <a:pt x="8788" y="1"/>
                  </a:moveTo>
                  <a:lnTo>
                    <a:pt x="1" y="1393"/>
                  </a:lnTo>
                  <a:lnTo>
                    <a:pt x="124" y="2167"/>
                  </a:lnTo>
                  <a:lnTo>
                    <a:pt x="8911" y="774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"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6" name="Google Shape;786;p14"/>
          <p:cNvPicPr preferRelativeResize="0"/>
          <p:nvPr userDrawn="1"/>
        </p:nvPicPr>
        <p:blipFill rotWithShape="1">
          <a:blip r:embed="rId2">
            <a:alphaModFix amt="80000"/>
          </a:blip>
          <a:srcRect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7" name="Google Shape;787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788" name="Google Shape;788;p14"/>
          <p:cNvGrpSpPr/>
          <p:nvPr/>
        </p:nvGrpSpPr>
        <p:grpSpPr>
          <a:xfrm rot="10800000">
            <a:off x="-157450" y="4395399"/>
            <a:ext cx="1206206" cy="1129498"/>
            <a:chOff x="4724300" y="237925"/>
            <a:chExt cx="897475" cy="840400"/>
          </a:xfrm>
        </p:grpSpPr>
        <p:sp>
          <p:nvSpPr>
            <p:cNvPr id="789" name="Google Shape;789;p14"/>
            <p:cNvSpPr/>
            <p:nvPr/>
          </p:nvSpPr>
          <p:spPr>
            <a:xfrm>
              <a:off x="5587600" y="855025"/>
              <a:ext cx="34175" cy="223300"/>
            </a:xfrm>
            <a:custGeom>
              <a:avLst/>
              <a:gdLst/>
              <a:ahLst/>
              <a:cxnLst/>
              <a:rect l="l" t="t" r="r" b="b"/>
              <a:pathLst>
                <a:path w="1367" h="8932" extrusionOk="0">
                  <a:moveTo>
                    <a:pt x="585" y="1"/>
                  </a:moveTo>
                  <a:lnTo>
                    <a:pt x="0" y="8881"/>
                  </a:lnTo>
                  <a:lnTo>
                    <a:pt x="781" y="8932"/>
                  </a:lnTo>
                  <a:lnTo>
                    <a:pt x="1367" y="5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4"/>
            <p:cNvSpPr/>
            <p:nvPr/>
          </p:nvSpPr>
          <p:spPr>
            <a:xfrm>
              <a:off x="5447350" y="838850"/>
              <a:ext cx="66675" cy="221550"/>
            </a:xfrm>
            <a:custGeom>
              <a:avLst/>
              <a:gdLst/>
              <a:ahLst/>
              <a:cxnLst/>
              <a:rect l="l" t="t" r="r" b="b"/>
              <a:pathLst>
                <a:path w="2667" h="8862" extrusionOk="0">
                  <a:moveTo>
                    <a:pt x="1901" y="1"/>
                  </a:moveTo>
                  <a:lnTo>
                    <a:pt x="1" y="8695"/>
                  </a:lnTo>
                  <a:lnTo>
                    <a:pt x="766" y="8862"/>
                  </a:lnTo>
                  <a:lnTo>
                    <a:pt x="2666" y="168"/>
                  </a:lnTo>
                  <a:lnTo>
                    <a:pt x="19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4"/>
            <p:cNvSpPr/>
            <p:nvPr/>
          </p:nvSpPr>
          <p:spPr>
            <a:xfrm>
              <a:off x="5312300" y="806075"/>
              <a:ext cx="97875" cy="214750"/>
            </a:xfrm>
            <a:custGeom>
              <a:avLst/>
              <a:gdLst/>
              <a:ahLst/>
              <a:cxnLst/>
              <a:rect l="l" t="t" r="r" b="b"/>
              <a:pathLst>
                <a:path w="3915" h="8590" extrusionOk="0">
                  <a:moveTo>
                    <a:pt x="3183" y="0"/>
                  </a:moveTo>
                  <a:lnTo>
                    <a:pt x="1" y="8308"/>
                  </a:lnTo>
                  <a:lnTo>
                    <a:pt x="731" y="8589"/>
                  </a:lnTo>
                  <a:lnTo>
                    <a:pt x="3915" y="280"/>
                  </a:lnTo>
                  <a:lnTo>
                    <a:pt x="3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4"/>
            <p:cNvSpPr/>
            <p:nvPr/>
          </p:nvSpPr>
          <p:spPr>
            <a:xfrm>
              <a:off x="5185000" y="758950"/>
              <a:ext cx="126875" cy="203150"/>
            </a:xfrm>
            <a:custGeom>
              <a:avLst/>
              <a:gdLst/>
              <a:ahLst/>
              <a:cxnLst/>
              <a:rect l="l" t="t" r="r" b="b"/>
              <a:pathLst>
                <a:path w="5075" h="8126" extrusionOk="0">
                  <a:moveTo>
                    <a:pt x="4392" y="1"/>
                  </a:moveTo>
                  <a:lnTo>
                    <a:pt x="0" y="7739"/>
                  </a:lnTo>
                  <a:lnTo>
                    <a:pt x="681" y="8125"/>
                  </a:lnTo>
                  <a:lnTo>
                    <a:pt x="5074" y="387"/>
                  </a:lnTo>
                  <a:lnTo>
                    <a:pt x="4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4"/>
            <p:cNvSpPr/>
            <p:nvPr/>
          </p:nvSpPr>
          <p:spPr>
            <a:xfrm>
              <a:off x="5068575" y="697475"/>
              <a:ext cx="152775" cy="187125"/>
            </a:xfrm>
            <a:custGeom>
              <a:avLst/>
              <a:gdLst/>
              <a:ahLst/>
              <a:cxnLst/>
              <a:rect l="l" t="t" r="r" b="b"/>
              <a:pathLst>
                <a:path w="6111" h="7485" extrusionOk="0">
                  <a:moveTo>
                    <a:pt x="5495" y="0"/>
                  </a:moveTo>
                  <a:lnTo>
                    <a:pt x="1" y="7001"/>
                  </a:lnTo>
                  <a:lnTo>
                    <a:pt x="618" y="7484"/>
                  </a:lnTo>
                  <a:lnTo>
                    <a:pt x="6111" y="484"/>
                  </a:lnTo>
                  <a:lnTo>
                    <a:pt x="54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4"/>
            <p:cNvSpPr/>
            <p:nvPr/>
          </p:nvSpPr>
          <p:spPr>
            <a:xfrm>
              <a:off x="4965150" y="623250"/>
              <a:ext cx="175250" cy="166950"/>
            </a:xfrm>
            <a:custGeom>
              <a:avLst/>
              <a:gdLst/>
              <a:ahLst/>
              <a:cxnLst/>
              <a:rect l="l" t="t" r="r" b="b"/>
              <a:pathLst>
                <a:path w="7010" h="6678" extrusionOk="0">
                  <a:moveTo>
                    <a:pt x="6472" y="1"/>
                  </a:moveTo>
                  <a:lnTo>
                    <a:pt x="0" y="6107"/>
                  </a:lnTo>
                  <a:lnTo>
                    <a:pt x="538" y="6677"/>
                  </a:lnTo>
                  <a:lnTo>
                    <a:pt x="7009" y="570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4"/>
            <p:cNvSpPr/>
            <p:nvPr/>
          </p:nvSpPr>
          <p:spPr>
            <a:xfrm>
              <a:off x="4876975" y="538650"/>
              <a:ext cx="193825" cy="143100"/>
            </a:xfrm>
            <a:custGeom>
              <a:avLst/>
              <a:gdLst/>
              <a:ahLst/>
              <a:cxnLst/>
              <a:rect l="l" t="t" r="r" b="b"/>
              <a:pathLst>
                <a:path w="7753" h="5724" extrusionOk="0">
                  <a:moveTo>
                    <a:pt x="7306" y="0"/>
                  </a:moveTo>
                  <a:lnTo>
                    <a:pt x="1" y="5080"/>
                  </a:lnTo>
                  <a:lnTo>
                    <a:pt x="448" y="5724"/>
                  </a:lnTo>
                  <a:lnTo>
                    <a:pt x="7753" y="643"/>
                  </a:lnTo>
                  <a:lnTo>
                    <a:pt x="73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4"/>
            <p:cNvSpPr/>
            <p:nvPr/>
          </p:nvSpPr>
          <p:spPr>
            <a:xfrm>
              <a:off x="4806875" y="444575"/>
              <a:ext cx="208200" cy="115950"/>
            </a:xfrm>
            <a:custGeom>
              <a:avLst/>
              <a:gdLst/>
              <a:ahLst/>
              <a:cxnLst/>
              <a:rect l="l" t="t" r="r" b="b"/>
              <a:pathLst>
                <a:path w="8328" h="4638" extrusionOk="0">
                  <a:moveTo>
                    <a:pt x="7981" y="1"/>
                  </a:moveTo>
                  <a:lnTo>
                    <a:pt x="0" y="3934"/>
                  </a:lnTo>
                  <a:lnTo>
                    <a:pt x="346" y="4638"/>
                  </a:lnTo>
                  <a:lnTo>
                    <a:pt x="8327" y="703"/>
                  </a:lnTo>
                  <a:lnTo>
                    <a:pt x="7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4"/>
            <p:cNvSpPr/>
            <p:nvPr/>
          </p:nvSpPr>
          <p:spPr>
            <a:xfrm>
              <a:off x="4754600" y="343750"/>
              <a:ext cx="217950" cy="86025"/>
            </a:xfrm>
            <a:custGeom>
              <a:avLst/>
              <a:gdLst/>
              <a:ahLst/>
              <a:cxnLst/>
              <a:rect l="l" t="t" r="r" b="b"/>
              <a:pathLst>
                <a:path w="8718" h="3441" extrusionOk="0">
                  <a:moveTo>
                    <a:pt x="8481" y="1"/>
                  </a:moveTo>
                  <a:lnTo>
                    <a:pt x="1" y="2694"/>
                  </a:lnTo>
                  <a:lnTo>
                    <a:pt x="238" y="3440"/>
                  </a:lnTo>
                  <a:lnTo>
                    <a:pt x="8718" y="747"/>
                  </a:lnTo>
                  <a:lnTo>
                    <a:pt x="8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4"/>
            <p:cNvSpPr/>
            <p:nvPr/>
          </p:nvSpPr>
          <p:spPr>
            <a:xfrm>
              <a:off x="4724300" y="237925"/>
              <a:ext cx="222800" cy="54175"/>
            </a:xfrm>
            <a:custGeom>
              <a:avLst/>
              <a:gdLst/>
              <a:ahLst/>
              <a:cxnLst/>
              <a:rect l="l" t="t" r="r" b="b"/>
              <a:pathLst>
                <a:path w="8912" h="2167" extrusionOk="0">
                  <a:moveTo>
                    <a:pt x="8788" y="1"/>
                  </a:moveTo>
                  <a:lnTo>
                    <a:pt x="1" y="1393"/>
                  </a:lnTo>
                  <a:lnTo>
                    <a:pt x="124" y="2167"/>
                  </a:lnTo>
                  <a:lnTo>
                    <a:pt x="8911" y="774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_1"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8" name="Google Shape;828;p15"/>
          <p:cNvPicPr preferRelativeResize="0"/>
          <p:nvPr/>
        </p:nvPicPr>
        <p:blipFill rotWithShape="1">
          <a:blip r:embed="rId2">
            <a:alphaModFix amt="8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9" name="Google Shape;829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830" name="Google Shape;830;p15"/>
          <p:cNvGrpSpPr/>
          <p:nvPr/>
        </p:nvGrpSpPr>
        <p:grpSpPr>
          <a:xfrm>
            <a:off x="8305809" y="-100401"/>
            <a:ext cx="1206206" cy="1129498"/>
            <a:chOff x="4724300" y="237925"/>
            <a:chExt cx="897475" cy="840400"/>
          </a:xfrm>
        </p:grpSpPr>
        <p:sp>
          <p:nvSpPr>
            <p:cNvPr id="831" name="Google Shape;831;p15"/>
            <p:cNvSpPr/>
            <p:nvPr/>
          </p:nvSpPr>
          <p:spPr>
            <a:xfrm>
              <a:off x="5587600" y="855025"/>
              <a:ext cx="34175" cy="223300"/>
            </a:xfrm>
            <a:custGeom>
              <a:avLst/>
              <a:gdLst/>
              <a:ahLst/>
              <a:cxnLst/>
              <a:rect l="l" t="t" r="r" b="b"/>
              <a:pathLst>
                <a:path w="1367" h="8932" extrusionOk="0">
                  <a:moveTo>
                    <a:pt x="585" y="1"/>
                  </a:moveTo>
                  <a:lnTo>
                    <a:pt x="0" y="8881"/>
                  </a:lnTo>
                  <a:lnTo>
                    <a:pt x="781" y="8932"/>
                  </a:lnTo>
                  <a:lnTo>
                    <a:pt x="1367" y="5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5"/>
            <p:cNvSpPr/>
            <p:nvPr/>
          </p:nvSpPr>
          <p:spPr>
            <a:xfrm>
              <a:off x="5447350" y="838850"/>
              <a:ext cx="66675" cy="221550"/>
            </a:xfrm>
            <a:custGeom>
              <a:avLst/>
              <a:gdLst/>
              <a:ahLst/>
              <a:cxnLst/>
              <a:rect l="l" t="t" r="r" b="b"/>
              <a:pathLst>
                <a:path w="2667" h="8862" extrusionOk="0">
                  <a:moveTo>
                    <a:pt x="1901" y="1"/>
                  </a:moveTo>
                  <a:lnTo>
                    <a:pt x="1" y="8695"/>
                  </a:lnTo>
                  <a:lnTo>
                    <a:pt x="766" y="8862"/>
                  </a:lnTo>
                  <a:lnTo>
                    <a:pt x="2666" y="168"/>
                  </a:lnTo>
                  <a:lnTo>
                    <a:pt x="19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5"/>
            <p:cNvSpPr/>
            <p:nvPr/>
          </p:nvSpPr>
          <p:spPr>
            <a:xfrm>
              <a:off x="5312300" y="806075"/>
              <a:ext cx="97875" cy="214750"/>
            </a:xfrm>
            <a:custGeom>
              <a:avLst/>
              <a:gdLst/>
              <a:ahLst/>
              <a:cxnLst/>
              <a:rect l="l" t="t" r="r" b="b"/>
              <a:pathLst>
                <a:path w="3915" h="8590" extrusionOk="0">
                  <a:moveTo>
                    <a:pt x="3183" y="0"/>
                  </a:moveTo>
                  <a:lnTo>
                    <a:pt x="1" y="8308"/>
                  </a:lnTo>
                  <a:lnTo>
                    <a:pt x="731" y="8589"/>
                  </a:lnTo>
                  <a:lnTo>
                    <a:pt x="3915" y="280"/>
                  </a:lnTo>
                  <a:lnTo>
                    <a:pt x="3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5"/>
            <p:cNvSpPr/>
            <p:nvPr/>
          </p:nvSpPr>
          <p:spPr>
            <a:xfrm>
              <a:off x="5185000" y="758950"/>
              <a:ext cx="126875" cy="203150"/>
            </a:xfrm>
            <a:custGeom>
              <a:avLst/>
              <a:gdLst/>
              <a:ahLst/>
              <a:cxnLst/>
              <a:rect l="l" t="t" r="r" b="b"/>
              <a:pathLst>
                <a:path w="5075" h="8126" extrusionOk="0">
                  <a:moveTo>
                    <a:pt x="4392" y="1"/>
                  </a:moveTo>
                  <a:lnTo>
                    <a:pt x="0" y="7739"/>
                  </a:lnTo>
                  <a:lnTo>
                    <a:pt x="681" y="8125"/>
                  </a:lnTo>
                  <a:lnTo>
                    <a:pt x="5074" y="387"/>
                  </a:lnTo>
                  <a:lnTo>
                    <a:pt x="4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5"/>
            <p:cNvSpPr/>
            <p:nvPr/>
          </p:nvSpPr>
          <p:spPr>
            <a:xfrm>
              <a:off x="5068575" y="697475"/>
              <a:ext cx="152775" cy="187125"/>
            </a:xfrm>
            <a:custGeom>
              <a:avLst/>
              <a:gdLst/>
              <a:ahLst/>
              <a:cxnLst/>
              <a:rect l="l" t="t" r="r" b="b"/>
              <a:pathLst>
                <a:path w="6111" h="7485" extrusionOk="0">
                  <a:moveTo>
                    <a:pt x="5495" y="0"/>
                  </a:moveTo>
                  <a:lnTo>
                    <a:pt x="1" y="7001"/>
                  </a:lnTo>
                  <a:lnTo>
                    <a:pt x="618" y="7484"/>
                  </a:lnTo>
                  <a:lnTo>
                    <a:pt x="6111" y="484"/>
                  </a:lnTo>
                  <a:lnTo>
                    <a:pt x="54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5"/>
            <p:cNvSpPr/>
            <p:nvPr/>
          </p:nvSpPr>
          <p:spPr>
            <a:xfrm>
              <a:off x="4965150" y="623250"/>
              <a:ext cx="175250" cy="166950"/>
            </a:xfrm>
            <a:custGeom>
              <a:avLst/>
              <a:gdLst/>
              <a:ahLst/>
              <a:cxnLst/>
              <a:rect l="l" t="t" r="r" b="b"/>
              <a:pathLst>
                <a:path w="7010" h="6678" extrusionOk="0">
                  <a:moveTo>
                    <a:pt x="6472" y="1"/>
                  </a:moveTo>
                  <a:lnTo>
                    <a:pt x="0" y="6107"/>
                  </a:lnTo>
                  <a:lnTo>
                    <a:pt x="538" y="6677"/>
                  </a:lnTo>
                  <a:lnTo>
                    <a:pt x="7009" y="570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5"/>
            <p:cNvSpPr/>
            <p:nvPr/>
          </p:nvSpPr>
          <p:spPr>
            <a:xfrm>
              <a:off x="4876975" y="538650"/>
              <a:ext cx="193825" cy="143100"/>
            </a:xfrm>
            <a:custGeom>
              <a:avLst/>
              <a:gdLst/>
              <a:ahLst/>
              <a:cxnLst/>
              <a:rect l="l" t="t" r="r" b="b"/>
              <a:pathLst>
                <a:path w="7753" h="5724" extrusionOk="0">
                  <a:moveTo>
                    <a:pt x="7306" y="0"/>
                  </a:moveTo>
                  <a:lnTo>
                    <a:pt x="1" y="5080"/>
                  </a:lnTo>
                  <a:lnTo>
                    <a:pt x="448" y="5724"/>
                  </a:lnTo>
                  <a:lnTo>
                    <a:pt x="7753" y="643"/>
                  </a:lnTo>
                  <a:lnTo>
                    <a:pt x="73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5"/>
            <p:cNvSpPr/>
            <p:nvPr/>
          </p:nvSpPr>
          <p:spPr>
            <a:xfrm>
              <a:off x="4806875" y="444575"/>
              <a:ext cx="208200" cy="115950"/>
            </a:xfrm>
            <a:custGeom>
              <a:avLst/>
              <a:gdLst/>
              <a:ahLst/>
              <a:cxnLst/>
              <a:rect l="l" t="t" r="r" b="b"/>
              <a:pathLst>
                <a:path w="8328" h="4638" extrusionOk="0">
                  <a:moveTo>
                    <a:pt x="7981" y="1"/>
                  </a:moveTo>
                  <a:lnTo>
                    <a:pt x="0" y="3934"/>
                  </a:lnTo>
                  <a:lnTo>
                    <a:pt x="346" y="4638"/>
                  </a:lnTo>
                  <a:lnTo>
                    <a:pt x="8327" y="703"/>
                  </a:lnTo>
                  <a:lnTo>
                    <a:pt x="7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5"/>
            <p:cNvSpPr/>
            <p:nvPr/>
          </p:nvSpPr>
          <p:spPr>
            <a:xfrm>
              <a:off x="4754600" y="343750"/>
              <a:ext cx="217950" cy="86025"/>
            </a:xfrm>
            <a:custGeom>
              <a:avLst/>
              <a:gdLst/>
              <a:ahLst/>
              <a:cxnLst/>
              <a:rect l="l" t="t" r="r" b="b"/>
              <a:pathLst>
                <a:path w="8718" h="3441" extrusionOk="0">
                  <a:moveTo>
                    <a:pt x="8481" y="1"/>
                  </a:moveTo>
                  <a:lnTo>
                    <a:pt x="1" y="2694"/>
                  </a:lnTo>
                  <a:lnTo>
                    <a:pt x="238" y="3440"/>
                  </a:lnTo>
                  <a:lnTo>
                    <a:pt x="8718" y="747"/>
                  </a:lnTo>
                  <a:lnTo>
                    <a:pt x="8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5"/>
            <p:cNvSpPr/>
            <p:nvPr/>
          </p:nvSpPr>
          <p:spPr>
            <a:xfrm>
              <a:off x="4724300" y="237925"/>
              <a:ext cx="222800" cy="54175"/>
            </a:xfrm>
            <a:custGeom>
              <a:avLst/>
              <a:gdLst/>
              <a:ahLst/>
              <a:cxnLst/>
              <a:rect l="l" t="t" r="r" b="b"/>
              <a:pathLst>
                <a:path w="8912" h="2167" extrusionOk="0">
                  <a:moveTo>
                    <a:pt x="8788" y="1"/>
                  </a:moveTo>
                  <a:lnTo>
                    <a:pt x="1" y="1393"/>
                  </a:lnTo>
                  <a:lnTo>
                    <a:pt x="124" y="2167"/>
                  </a:lnTo>
                  <a:lnTo>
                    <a:pt x="8911" y="774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8" name="Google Shape;928;p18"/>
          <p:cNvPicPr preferRelativeResize="0"/>
          <p:nvPr/>
        </p:nvPicPr>
        <p:blipFill rotWithShape="1">
          <a:blip r:embed="rId2">
            <a:alphaModFix amt="80000"/>
          </a:blip>
          <a:srcRect/>
          <a:stretch/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9" name="Google Shape;929;p18"/>
          <p:cNvSpPr txBox="1">
            <a:spLocks noGrp="1"/>
          </p:cNvSpPr>
          <p:nvPr>
            <p:ph type="ctrTitle"/>
          </p:nvPr>
        </p:nvSpPr>
        <p:spPr>
          <a:xfrm>
            <a:off x="2430000" y="535000"/>
            <a:ext cx="4284000" cy="9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30" name="Google Shape;930;p18"/>
          <p:cNvSpPr txBox="1">
            <a:spLocks noGrp="1"/>
          </p:cNvSpPr>
          <p:nvPr>
            <p:ph type="subTitle" idx="1"/>
          </p:nvPr>
        </p:nvSpPr>
        <p:spPr>
          <a:xfrm>
            <a:off x="2425050" y="1479035"/>
            <a:ext cx="4293900" cy="12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 dirty="0"/>
          </a:p>
        </p:txBody>
      </p:sp>
      <p:grpSp>
        <p:nvGrpSpPr>
          <p:cNvPr id="932" name="Google Shape;932;p18"/>
          <p:cNvGrpSpPr/>
          <p:nvPr/>
        </p:nvGrpSpPr>
        <p:grpSpPr>
          <a:xfrm flipH="1">
            <a:off x="9" y="-24201"/>
            <a:ext cx="1206206" cy="1129498"/>
            <a:chOff x="4724300" y="237925"/>
            <a:chExt cx="897475" cy="840400"/>
          </a:xfrm>
        </p:grpSpPr>
        <p:sp>
          <p:nvSpPr>
            <p:cNvPr id="933" name="Google Shape;933;p18"/>
            <p:cNvSpPr/>
            <p:nvPr/>
          </p:nvSpPr>
          <p:spPr>
            <a:xfrm>
              <a:off x="5587600" y="855025"/>
              <a:ext cx="34175" cy="223300"/>
            </a:xfrm>
            <a:custGeom>
              <a:avLst/>
              <a:gdLst/>
              <a:ahLst/>
              <a:cxnLst/>
              <a:rect l="l" t="t" r="r" b="b"/>
              <a:pathLst>
                <a:path w="1367" h="8932" extrusionOk="0">
                  <a:moveTo>
                    <a:pt x="585" y="1"/>
                  </a:moveTo>
                  <a:lnTo>
                    <a:pt x="0" y="8881"/>
                  </a:lnTo>
                  <a:lnTo>
                    <a:pt x="781" y="8932"/>
                  </a:lnTo>
                  <a:lnTo>
                    <a:pt x="1367" y="5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8"/>
            <p:cNvSpPr/>
            <p:nvPr/>
          </p:nvSpPr>
          <p:spPr>
            <a:xfrm>
              <a:off x="5447350" y="838850"/>
              <a:ext cx="66675" cy="221550"/>
            </a:xfrm>
            <a:custGeom>
              <a:avLst/>
              <a:gdLst/>
              <a:ahLst/>
              <a:cxnLst/>
              <a:rect l="l" t="t" r="r" b="b"/>
              <a:pathLst>
                <a:path w="2667" h="8862" extrusionOk="0">
                  <a:moveTo>
                    <a:pt x="1901" y="1"/>
                  </a:moveTo>
                  <a:lnTo>
                    <a:pt x="1" y="8695"/>
                  </a:lnTo>
                  <a:lnTo>
                    <a:pt x="766" y="8862"/>
                  </a:lnTo>
                  <a:lnTo>
                    <a:pt x="2666" y="168"/>
                  </a:lnTo>
                  <a:lnTo>
                    <a:pt x="19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8"/>
            <p:cNvSpPr/>
            <p:nvPr/>
          </p:nvSpPr>
          <p:spPr>
            <a:xfrm>
              <a:off x="5312300" y="806075"/>
              <a:ext cx="97875" cy="214750"/>
            </a:xfrm>
            <a:custGeom>
              <a:avLst/>
              <a:gdLst/>
              <a:ahLst/>
              <a:cxnLst/>
              <a:rect l="l" t="t" r="r" b="b"/>
              <a:pathLst>
                <a:path w="3915" h="8590" extrusionOk="0">
                  <a:moveTo>
                    <a:pt x="3183" y="0"/>
                  </a:moveTo>
                  <a:lnTo>
                    <a:pt x="1" y="8308"/>
                  </a:lnTo>
                  <a:lnTo>
                    <a:pt x="731" y="8589"/>
                  </a:lnTo>
                  <a:lnTo>
                    <a:pt x="3915" y="280"/>
                  </a:lnTo>
                  <a:lnTo>
                    <a:pt x="3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8"/>
            <p:cNvSpPr/>
            <p:nvPr/>
          </p:nvSpPr>
          <p:spPr>
            <a:xfrm>
              <a:off x="5185000" y="758950"/>
              <a:ext cx="126875" cy="203150"/>
            </a:xfrm>
            <a:custGeom>
              <a:avLst/>
              <a:gdLst/>
              <a:ahLst/>
              <a:cxnLst/>
              <a:rect l="l" t="t" r="r" b="b"/>
              <a:pathLst>
                <a:path w="5075" h="8126" extrusionOk="0">
                  <a:moveTo>
                    <a:pt x="4392" y="1"/>
                  </a:moveTo>
                  <a:lnTo>
                    <a:pt x="0" y="7739"/>
                  </a:lnTo>
                  <a:lnTo>
                    <a:pt x="681" y="8125"/>
                  </a:lnTo>
                  <a:lnTo>
                    <a:pt x="5074" y="387"/>
                  </a:lnTo>
                  <a:lnTo>
                    <a:pt x="4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8"/>
            <p:cNvSpPr/>
            <p:nvPr/>
          </p:nvSpPr>
          <p:spPr>
            <a:xfrm>
              <a:off x="5068575" y="697475"/>
              <a:ext cx="152775" cy="187125"/>
            </a:xfrm>
            <a:custGeom>
              <a:avLst/>
              <a:gdLst/>
              <a:ahLst/>
              <a:cxnLst/>
              <a:rect l="l" t="t" r="r" b="b"/>
              <a:pathLst>
                <a:path w="6111" h="7485" extrusionOk="0">
                  <a:moveTo>
                    <a:pt x="5495" y="0"/>
                  </a:moveTo>
                  <a:lnTo>
                    <a:pt x="1" y="7001"/>
                  </a:lnTo>
                  <a:lnTo>
                    <a:pt x="618" y="7484"/>
                  </a:lnTo>
                  <a:lnTo>
                    <a:pt x="6111" y="484"/>
                  </a:lnTo>
                  <a:lnTo>
                    <a:pt x="54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8"/>
            <p:cNvSpPr/>
            <p:nvPr/>
          </p:nvSpPr>
          <p:spPr>
            <a:xfrm>
              <a:off x="4965150" y="623250"/>
              <a:ext cx="175250" cy="166950"/>
            </a:xfrm>
            <a:custGeom>
              <a:avLst/>
              <a:gdLst/>
              <a:ahLst/>
              <a:cxnLst/>
              <a:rect l="l" t="t" r="r" b="b"/>
              <a:pathLst>
                <a:path w="7010" h="6678" extrusionOk="0">
                  <a:moveTo>
                    <a:pt x="6472" y="1"/>
                  </a:moveTo>
                  <a:lnTo>
                    <a:pt x="0" y="6107"/>
                  </a:lnTo>
                  <a:lnTo>
                    <a:pt x="538" y="6677"/>
                  </a:lnTo>
                  <a:lnTo>
                    <a:pt x="7009" y="570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8"/>
            <p:cNvSpPr/>
            <p:nvPr/>
          </p:nvSpPr>
          <p:spPr>
            <a:xfrm>
              <a:off x="4876975" y="538650"/>
              <a:ext cx="193825" cy="143100"/>
            </a:xfrm>
            <a:custGeom>
              <a:avLst/>
              <a:gdLst/>
              <a:ahLst/>
              <a:cxnLst/>
              <a:rect l="l" t="t" r="r" b="b"/>
              <a:pathLst>
                <a:path w="7753" h="5724" extrusionOk="0">
                  <a:moveTo>
                    <a:pt x="7306" y="0"/>
                  </a:moveTo>
                  <a:lnTo>
                    <a:pt x="1" y="5080"/>
                  </a:lnTo>
                  <a:lnTo>
                    <a:pt x="448" y="5724"/>
                  </a:lnTo>
                  <a:lnTo>
                    <a:pt x="7753" y="643"/>
                  </a:lnTo>
                  <a:lnTo>
                    <a:pt x="73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8"/>
            <p:cNvSpPr/>
            <p:nvPr/>
          </p:nvSpPr>
          <p:spPr>
            <a:xfrm>
              <a:off x="4806875" y="444575"/>
              <a:ext cx="208200" cy="115950"/>
            </a:xfrm>
            <a:custGeom>
              <a:avLst/>
              <a:gdLst/>
              <a:ahLst/>
              <a:cxnLst/>
              <a:rect l="l" t="t" r="r" b="b"/>
              <a:pathLst>
                <a:path w="8328" h="4638" extrusionOk="0">
                  <a:moveTo>
                    <a:pt x="7981" y="1"/>
                  </a:moveTo>
                  <a:lnTo>
                    <a:pt x="0" y="3934"/>
                  </a:lnTo>
                  <a:lnTo>
                    <a:pt x="346" y="4638"/>
                  </a:lnTo>
                  <a:lnTo>
                    <a:pt x="8327" y="703"/>
                  </a:lnTo>
                  <a:lnTo>
                    <a:pt x="7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8"/>
            <p:cNvSpPr/>
            <p:nvPr/>
          </p:nvSpPr>
          <p:spPr>
            <a:xfrm>
              <a:off x="4754600" y="343750"/>
              <a:ext cx="217950" cy="86025"/>
            </a:xfrm>
            <a:custGeom>
              <a:avLst/>
              <a:gdLst/>
              <a:ahLst/>
              <a:cxnLst/>
              <a:rect l="l" t="t" r="r" b="b"/>
              <a:pathLst>
                <a:path w="8718" h="3441" extrusionOk="0">
                  <a:moveTo>
                    <a:pt x="8481" y="1"/>
                  </a:moveTo>
                  <a:lnTo>
                    <a:pt x="1" y="2694"/>
                  </a:lnTo>
                  <a:lnTo>
                    <a:pt x="238" y="3440"/>
                  </a:lnTo>
                  <a:lnTo>
                    <a:pt x="8718" y="747"/>
                  </a:lnTo>
                  <a:lnTo>
                    <a:pt x="8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8"/>
            <p:cNvSpPr/>
            <p:nvPr/>
          </p:nvSpPr>
          <p:spPr>
            <a:xfrm>
              <a:off x="4724300" y="237925"/>
              <a:ext cx="222800" cy="54175"/>
            </a:xfrm>
            <a:custGeom>
              <a:avLst/>
              <a:gdLst/>
              <a:ahLst/>
              <a:cxnLst/>
              <a:rect l="l" t="t" r="r" b="b"/>
              <a:pathLst>
                <a:path w="8912" h="2167" extrusionOk="0">
                  <a:moveTo>
                    <a:pt x="8788" y="1"/>
                  </a:moveTo>
                  <a:lnTo>
                    <a:pt x="1" y="1393"/>
                  </a:lnTo>
                  <a:lnTo>
                    <a:pt x="124" y="2167"/>
                  </a:lnTo>
                  <a:lnTo>
                    <a:pt x="8911" y="774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8" name="Google Shape;978;p19"/>
          <p:cNvPicPr preferRelativeResize="0"/>
          <p:nvPr/>
        </p:nvPicPr>
        <p:blipFill rotWithShape="1">
          <a:blip r:embed="rId2">
            <a:alphaModFix amt="8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9" name="Google Shape;979;p19"/>
          <p:cNvGrpSpPr/>
          <p:nvPr/>
        </p:nvGrpSpPr>
        <p:grpSpPr>
          <a:xfrm rot="10800000" flipH="1">
            <a:off x="8001009" y="4395399"/>
            <a:ext cx="1206206" cy="1129498"/>
            <a:chOff x="4724300" y="237925"/>
            <a:chExt cx="897475" cy="840400"/>
          </a:xfrm>
        </p:grpSpPr>
        <p:sp>
          <p:nvSpPr>
            <p:cNvPr id="980" name="Google Shape;980;p19"/>
            <p:cNvSpPr/>
            <p:nvPr/>
          </p:nvSpPr>
          <p:spPr>
            <a:xfrm>
              <a:off x="5587600" y="855025"/>
              <a:ext cx="34175" cy="223300"/>
            </a:xfrm>
            <a:custGeom>
              <a:avLst/>
              <a:gdLst/>
              <a:ahLst/>
              <a:cxnLst/>
              <a:rect l="l" t="t" r="r" b="b"/>
              <a:pathLst>
                <a:path w="1367" h="8932" extrusionOk="0">
                  <a:moveTo>
                    <a:pt x="585" y="1"/>
                  </a:moveTo>
                  <a:lnTo>
                    <a:pt x="0" y="8881"/>
                  </a:lnTo>
                  <a:lnTo>
                    <a:pt x="781" y="8932"/>
                  </a:lnTo>
                  <a:lnTo>
                    <a:pt x="1367" y="5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9"/>
            <p:cNvSpPr/>
            <p:nvPr/>
          </p:nvSpPr>
          <p:spPr>
            <a:xfrm>
              <a:off x="5447350" y="838850"/>
              <a:ext cx="66675" cy="221550"/>
            </a:xfrm>
            <a:custGeom>
              <a:avLst/>
              <a:gdLst/>
              <a:ahLst/>
              <a:cxnLst/>
              <a:rect l="l" t="t" r="r" b="b"/>
              <a:pathLst>
                <a:path w="2667" h="8862" extrusionOk="0">
                  <a:moveTo>
                    <a:pt x="1901" y="1"/>
                  </a:moveTo>
                  <a:lnTo>
                    <a:pt x="1" y="8695"/>
                  </a:lnTo>
                  <a:lnTo>
                    <a:pt x="766" y="8862"/>
                  </a:lnTo>
                  <a:lnTo>
                    <a:pt x="2666" y="168"/>
                  </a:lnTo>
                  <a:lnTo>
                    <a:pt x="19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9"/>
            <p:cNvSpPr/>
            <p:nvPr/>
          </p:nvSpPr>
          <p:spPr>
            <a:xfrm>
              <a:off x="5312300" y="806075"/>
              <a:ext cx="97875" cy="214750"/>
            </a:xfrm>
            <a:custGeom>
              <a:avLst/>
              <a:gdLst/>
              <a:ahLst/>
              <a:cxnLst/>
              <a:rect l="l" t="t" r="r" b="b"/>
              <a:pathLst>
                <a:path w="3915" h="8590" extrusionOk="0">
                  <a:moveTo>
                    <a:pt x="3183" y="0"/>
                  </a:moveTo>
                  <a:lnTo>
                    <a:pt x="1" y="8308"/>
                  </a:lnTo>
                  <a:lnTo>
                    <a:pt x="731" y="8589"/>
                  </a:lnTo>
                  <a:lnTo>
                    <a:pt x="3915" y="280"/>
                  </a:lnTo>
                  <a:lnTo>
                    <a:pt x="3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185000" y="758950"/>
              <a:ext cx="126875" cy="203150"/>
            </a:xfrm>
            <a:custGeom>
              <a:avLst/>
              <a:gdLst/>
              <a:ahLst/>
              <a:cxnLst/>
              <a:rect l="l" t="t" r="r" b="b"/>
              <a:pathLst>
                <a:path w="5075" h="8126" extrusionOk="0">
                  <a:moveTo>
                    <a:pt x="4392" y="1"/>
                  </a:moveTo>
                  <a:lnTo>
                    <a:pt x="0" y="7739"/>
                  </a:lnTo>
                  <a:lnTo>
                    <a:pt x="681" y="8125"/>
                  </a:lnTo>
                  <a:lnTo>
                    <a:pt x="5074" y="387"/>
                  </a:lnTo>
                  <a:lnTo>
                    <a:pt x="4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068575" y="697475"/>
              <a:ext cx="152775" cy="187125"/>
            </a:xfrm>
            <a:custGeom>
              <a:avLst/>
              <a:gdLst/>
              <a:ahLst/>
              <a:cxnLst/>
              <a:rect l="l" t="t" r="r" b="b"/>
              <a:pathLst>
                <a:path w="6111" h="7485" extrusionOk="0">
                  <a:moveTo>
                    <a:pt x="5495" y="0"/>
                  </a:moveTo>
                  <a:lnTo>
                    <a:pt x="1" y="7001"/>
                  </a:lnTo>
                  <a:lnTo>
                    <a:pt x="618" y="7484"/>
                  </a:lnTo>
                  <a:lnTo>
                    <a:pt x="6111" y="484"/>
                  </a:lnTo>
                  <a:lnTo>
                    <a:pt x="54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9"/>
            <p:cNvSpPr/>
            <p:nvPr/>
          </p:nvSpPr>
          <p:spPr>
            <a:xfrm>
              <a:off x="4965150" y="623250"/>
              <a:ext cx="175250" cy="166950"/>
            </a:xfrm>
            <a:custGeom>
              <a:avLst/>
              <a:gdLst/>
              <a:ahLst/>
              <a:cxnLst/>
              <a:rect l="l" t="t" r="r" b="b"/>
              <a:pathLst>
                <a:path w="7010" h="6678" extrusionOk="0">
                  <a:moveTo>
                    <a:pt x="6472" y="1"/>
                  </a:moveTo>
                  <a:lnTo>
                    <a:pt x="0" y="6107"/>
                  </a:lnTo>
                  <a:lnTo>
                    <a:pt x="538" y="6677"/>
                  </a:lnTo>
                  <a:lnTo>
                    <a:pt x="7009" y="570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9"/>
            <p:cNvSpPr/>
            <p:nvPr/>
          </p:nvSpPr>
          <p:spPr>
            <a:xfrm>
              <a:off x="4876975" y="538650"/>
              <a:ext cx="193825" cy="143100"/>
            </a:xfrm>
            <a:custGeom>
              <a:avLst/>
              <a:gdLst/>
              <a:ahLst/>
              <a:cxnLst/>
              <a:rect l="l" t="t" r="r" b="b"/>
              <a:pathLst>
                <a:path w="7753" h="5724" extrusionOk="0">
                  <a:moveTo>
                    <a:pt x="7306" y="0"/>
                  </a:moveTo>
                  <a:lnTo>
                    <a:pt x="1" y="5080"/>
                  </a:lnTo>
                  <a:lnTo>
                    <a:pt x="448" y="5724"/>
                  </a:lnTo>
                  <a:lnTo>
                    <a:pt x="7753" y="643"/>
                  </a:lnTo>
                  <a:lnTo>
                    <a:pt x="73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4806875" y="444575"/>
              <a:ext cx="208200" cy="115950"/>
            </a:xfrm>
            <a:custGeom>
              <a:avLst/>
              <a:gdLst/>
              <a:ahLst/>
              <a:cxnLst/>
              <a:rect l="l" t="t" r="r" b="b"/>
              <a:pathLst>
                <a:path w="8328" h="4638" extrusionOk="0">
                  <a:moveTo>
                    <a:pt x="7981" y="1"/>
                  </a:moveTo>
                  <a:lnTo>
                    <a:pt x="0" y="3934"/>
                  </a:lnTo>
                  <a:lnTo>
                    <a:pt x="346" y="4638"/>
                  </a:lnTo>
                  <a:lnTo>
                    <a:pt x="8327" y="703"/>
                  </a:lnTo>
                  <a:lnTo>
                    <a:pt x="7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4754600" y="343750"/>
              <a:ext cx="217950" cy="86025"/>
            </a:xfrm>
            <a:custGeom>
              <a:avLst/>
              <a:gdLst/>
              <a:ahLst/>
              <a:cxnLst/>
              <a:rect l="l" t="t" r="r" b="b"/>
              <a:pathLst>
                <a:path w="8718" h="3441" extrusionOk="0">
                  <a:moveTo>
                    <a:pt x="8481" y="1"/>
                  </a:moveTo>
                  <a:lnTo>
                    <a:pt x="1" y="2694"/>
                  </a:lnTo>
                  <a:lnTo>
                    <a:pt x="238" y="3440"/>
                  </a:lnTo>
                  <a:lnTo>
                    <a:pt x="8718" y="747"/>
                  </a:lnTo>
                  <a:lnTo>
                    <a:pt x="8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4724300" y="237925"/>
              <a:ext cx="222800" cy="54175"/>
            </a:xfrm>
            <a:custGeom>
              <a:avLst/>
              <a:gdLst/>
              <a:ahLst/>
              <a:cxnLst/>
              <a:rect l="l" t="t" r="r" b="b"/>
              <a:pathLst>
                <a:path w="8912" h="2167" extrusionOk="0">
                  <a:moveTo>
                    <a:pt x="8788" y="1"/>
                  </a:moveTo>
                  <a:lnTo>
                    <a:pt x="1" y="1393"/>
                  </a:lnTo>
                  <a:lnTo>
                    <a:pt x="124" y="2167"/>
                  </a:lnTo>
                  <a:lnTo>
                    <a:pt x="8911" y="774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0" name="Google Shape;990;p19"/>
          <p:cNvGrpSpPr/>
          <p:nvPr/>
        </p:nvGrpSpPr>
        <p:grpSpPr>
          <a:xfrm>
            <a:off x="299750" y="2297263"/>
            <a:ext cx="120500" cy="701375"/>
            <a:chOff x="1998150" y="1410575"/>
            <a:chExt cx="120500" cy="701375"/>
          </a:xfrm>
        </p:grpSpPr>
        <p:sp>
          <p:nvSpPr>
            <p:cNvPr id="991" name="Google Shape;991;p19"/>
            <p:cNvSpPr/>
            <p:nvPr/>
          </p:nvSpPr>
          <p:spPr>
            <a:xfrm>
              <a:off x="2093275" y="1410575"/>
              <a:ext cx="25375" cy="25325"/>
            </a:xfrm>
            <a:custGeom>
              <a:avLst/>
              <a:gdLst/>
              <a:ahLst/>
              <a:cxnLst/>
              <a:rect l="l" t="t" r="r" b="b"/>
              <a:pathLst>
                <a:path w="1015" h="1013" extrusionOk="0">
                  <a:moveTo>
                    <a:pt x="509" y="0"/>
                  </a:moveTo>
                  <a:cubicBezTo>
                    <a:pt x="229" y="0"/>
                    <a:pt x="1" y="226"/>
                    <a:pt x="1" y="506"/>
                  </a:cubicBezTo>
                  <a:cubicBezTo>
                    <a:pt x="1" y="785"/>
                    <a:pt x="228" y="1012"/>
                    <a:pt x="509" y="1012"/>
                  </a:cubicBezTo>
                  <a:cubicBezTo>
                    <a:pt x="788" y="1012"/>
                    <a:pt x="1014" y="785"/>
                    <a:pt x="1014" y="506"/>
                  </a:cubicBezTo>
                  <a:cubicBezTo>
                    <a:pt x="1014" y="226"/>
                    <a:pt x="787" y="0"/>
                    <a:pt x="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2093275" y="150712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7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7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9"/>
            <p:cNvSpPr/>
            <p:nvPr/>
          </p:nvSpPr>
          <p:spPr>
            <a:xfrm>
              <a:off x="2093275" y="160370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9"/>
            <p:cNvSpPr/>
            <p:nvPr/>
          </p:nvSpPr>
          <p:spPr>
            <a:xfrm>
              <a:off x="2093275" y="170027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9"/>
            <p:cNvSpPr/>
            <p:nvPr/>
          </p:nvSpPr>
          <p:spPr>
            <a:xfrm>
              <a:off x="2093275" y="1796850"/>
              <a:ext cx="25375" cy="25375"/>
            </a:xfrm>
            <a:custGeom>
              <a:avLst/>
              <a:gdLst/>
              <a:ahLst/>
              <a:cxnLst/>
              <a:rect l="l" t="t" r="r" b="b"/>
              <a:pathLst>
                <a:path w="1015" h="1015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4"/>
                    <a:pt x="509" y="1014"/>
                  </a:cubicBezTo>
                  <a:cubicBezTo>
                    <a:pt x="788" y="1014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9"/>
            <p:cNvSpPr/>
            <p:nvPr/>
          </p:nvSpPr>
          <p:spPr>
            <a:xfrm>
              <a:off x="2093275" y="189345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6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6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9"/>
            <p:cNvSpPr/>
            <p:nvPr/>
          </p:nvSpPr>
          <p:spPr>
            <a:xfrm>
              <a:off x="2093275" y="199002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6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6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9"/>
            <p:cNvSpPr/>
            <p:nvPr/>
          </p:nvSpPr>
          <p:spPr>
            <a:xfrm>
              <a:off x="2093275" y="208660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9"/>
            <p:cNvSpPr/>
            <p:nvPr/>
          </p:nvSpPr>
          <p:spPr>
            <a:xfrm>
              <a:off x="1998150" y="1410575"/>
              <a:ext cx="25325" cy="25325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6" y="0"/>
                  </a:moveTo>
                  <a:cubicBezTo>
                    <a:pt x="226" y="0"/>
                    <a:pt x="0" y="226"/>
                    <a:pt x="0" y="506"/>
                  </a:cubicBezTo>
                  <a:cubicBezTo>
                    <a:pt x="0" y="785"/>
                    <a:pt x="226" y="1012"/>
                    <a:pt x="506" y="1012"/>
                  </a:cubicBezTo>
                  <a:cubicBezTo>
                    <a:pt x="785" y="1012"/>
                    <a:pt x="1012" y="785"/>
                    <a:pt x="1012" y="506"/>
                  </a:cubicBezTo>
                  <a:cubicBezTo>
                    <a:pt x="1012" y="226"/>
                    <a:pt x="785" y="0"/>
                    <a:pt x="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9"/>
            <p:cNvSpPr/>
            <p:nvPr/>
          </p:nvSpPr>
          <p:spPr>
            <a:xfrm>
              <a:off x="1998150" y="150712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7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7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9"/>
            <p:cNvSpPr/>
            <p:nvPr/>
          </p:nvSpPr>
          <p:spPr>
            <a:xfrm>
              <a:off x="1998150" y="16037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9"/>
            <p:cNvSpPr/>
            <p:nvPr/>
          </p:nvSpPr>
          <p:spPr>
            <a:xfrm>
              <a:off x="1998150" y="170027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9"/>
            <p:cNvSpPr/>
            <p:nvPr/>
          </p:nvSpPr>
          <p:spPr>
            <a:xfrm>
              <a:off x="1998150" y="1796850"/>
              <a:ext cx="25325" cy="25375"/>
            </a:xfrm>
            <a:custGeom>
              <a:avLst/>
              <a:gdLst/>
              <a:ahLst/>
              <a:cxnLst/>
              <a:rect l="l" t="t" r="r" b="b"/>
              <a:pathLst>
                <a:path w="1013" h="1015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4"/>
                    <a:pt x="506" y="1014"/>
                  </a:cubicBezTo>
                  <a:cubicBezTo>
                    <a:pt x="785" y="1014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9"/>
            <p:cNvSpPr/>
            <p:nvPr/>
          </p:nvSpPr>
          <p:spPr>
            <a:xfrm>
              <a:off x="1998150" y="189345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6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6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9"/>
            <p:cNvSpPr/>
            <p:nvPr/>
          </p:nvSpPr>
          <p:spPr>
            <a:xfrm>
              <a:off x="1998150" y="199002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6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6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9"/>
            <p:cNvSpPr/>
            <p:nvPr/>
          </p:nvSpPr>
          <p:spPr>
            <a:xfrm>
              <a:off x="1998150" y="20866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7" name="Google Shape;1007;p19"/>
          <p:cNvGrpSpPr/>
          <p:nvPr/>
        </p:nvGrpSpPr>
        <p:grpSpPr>
          <a:xfrm flipH="1">
            <a:off x="8191150" y="142200"/>
            <a:ext cx="627875" cy="627875"/>
            <a:chOff x="2231100" y="492175"/>
            <a:chExt cx="627875" cy="627875"/>
          </a:xfrm>
        </p:grpSpPr>
        <p:sp>
          <p:nvSpPr>
            <p:cNvPr id="1008" name="Google Shape;1008;p19"/>
            <p:cNvSpPr/>
            <p:nvPr/>
          </p:nvSpPr>
          <p:spPr>
            <a:xfrm>
              <a:off x="2231100" y="910775"/>
              <a:ext cx="209325" cy="209275"/>
            </a:xfrm>
            <a:custGeom>
              <a:avLst/>
              <a:gdLst/>
              <a:ahLst/>
              <a:cxnLst/>
              <a:rect l="l" t="t" r="r" b="b"/>
              <a:pathLst>
                <a:path w="8373" h="8371" extrusionOk="0">
                  <a:moveTo>
                    <a:pt x="4186" y="1419"/>
                  </a:moveTo>
                  <a:cubicBezTo>
                    <a:pt x="4504" y="2963"/>
                    <a:pt x="5408" y="3867"/>
                    <a:pt x="6952" y="4185"/>
                  </a:cubicBezTo>
                  <a:cubicBezTo>
                    <a:pt x="5408" y="4503"/>
                    <a:pt x="4504" y="5407"/>
                    <a:pt x="4186" y="6951"/>
                  </a:cubicBezTo>
                  <a:cubicBezTo>
                    <a:pt x="3868" y="5407"/>
                    <a:pt x="2964" y="4504"/>
                    <a:pt x="1420" y="4186"/>
                  </a:cubicBezTo>
                  <a:cubicBezTo>
                    <a:pt x="2964" y="3867"/>
                    <a:pt x="3868" y="2963"/>
                    <a:pt x="4186" y="1419"/>
                  </a:cubicBezTo>
                  <a:close/>
                  <a:moveTo>
                    <a:pt x="4056" y="0"/>
                  </a:moveTo>
                  <a:cubicBezTo>
                    <a:pt x="4056" y="2805"/>
                    <a:pt x="2805" y="4055"/>
                    <a:pt x="0" y="4055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1"/>
                  </a:cubicBezTo>
                  <a:lnTo>
                    <a:pt x="4317" y="8371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5"/>
                  </a:lnTo>
                  <a:cubicBezTo>
                    <a:pt x="5567" y="4055"/>
                    <a:pt x="4317" y="2805"/>
                    <a:pt x="43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9"/>
            <p:cNvSpPr/>
            <p:nvPr/>
          </p:nvSpPr>
          <p:spPr>
            <a:xfrm>
              <a:off x="2231100" y="701475"/>
              <a:ext cx="209325" cy="209325"/>
            </a:xfrm>
            <a:custGeom>
              <a:avLst/>
              <a:gdLst/>
              <a:ahLst/>
              <a:cxnLst/>
              <a:rect l="l" t="t" r="r" b="b"/>
              <a:pathLst>
                <a:path w="8373" h="8373" extrusionOk="0">
                  <a:moveTo>
                    <a:pt x="4186" y="1"/>
                  </a:moveTo>
                  <a:cubicBezTo>
                    <a:pt x="4186" y="2864"/>
                    <a:pt x="2865" y="4187"/>
                    <a:pt x="0" y="4187"/>
                  </a:cubicBezTo>
                  <a:cubicBezTo>
                    <a:pt x="2865" y="4187"/>
                    <a:pt x="4186" y="5508"/>
                    <a:pt x="4186" y="8372"/>
                  </a:cubicBezTo>
                  <a:cubicBezTo>
                    <a:pt x="4186" y="5508"/>
                    <a:pt x="5508" y="4187"/>
                    <a:pt x="8372" y="4187"/>
                  </a:cubicBezTo>
                  <a:cubicBezTo>
                    <a:pt x="5508" y="4187"/>
                    <a:pt x="4186" y="2864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9"/>
            <p:cNvSpPr/>
            <p:nvPr/>
          </p:nvSpPr>
          <p:spPr>
            <a:xfrm>
              <a:off x="2231100" y="701475"/>
              <a:ext cx="209325" cy="209325"/>
            </a:xfrm>
            <a:custGeom>
              <a:avLst/>
              <a:gdLst/>
              <a:ahLst/>
              <a:cxnLst/>
              <a:rect l="l" t="t" r="r" b="b"/>
              <a:pathLst>
                <a:path w="8373" h="8373" extrusionOk="0">
                  <a:moveTo>
                    <a:pt x="4186" y="1419"/>
                  </a:moveTo>
                  <a:cubicBezTo>
                    <a:pt x="4504" y="2964"/>
                    <a:pt x="5408" y="3869"/>
                    <a:pt x="6952" y="4187"/>
                  </a:cubicBezTo>
                  <a:cubicBezTo>
                    <a:pt x="5408" y="4505"/>
                    <a:pt x="4504" y="5409"/>
                    <a:pt x="4186" y="6953"/>
                  </a:cubicBezTo>
                  <a:cubicBezTo>
                    <a:pt x="3868" y="5409"/>
                    <a:pt x="2964" y="4505"/>
                    <a:pt x="1420" y="4187"/>
                  </a:cubicBezTo>
                  <a:cubicBezTo>
                    <a:pt x="2964" y="3869"/>
                    <a:pt x="3868" y="2964"/>
                    <a:pt x="4186" y="1419"/>
                  </a:cubicBezTo>
                  <a:close/>
                  <a:moveTo>
                    <a:pt x="4056" y="1"/>
                  </a:moveTo>
                  <a:cubicBezTo>
                    <a:pt x="4056" y="2805"/>
                    <a:pt x="2805" y="4056"/>
                    <a:pt x="0" y="4056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2"/>
                  </a:cubicBezTo>
                  <a:lnTo>
                    <a:pt x="4317" y="8372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6"/>
                  </a:lnTo>
                  <a:cubicBezTo>
                    <a:pt x="5567" y="4056"/>
                    <a:pt x="4317" y="2805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9"/>
            <p:cNvSpPr/>
            <p:nvPr/>
          </p:nvSpPr>
          <p:spPr>
            <a:xfrm>
              <a:off x="2649675" y="492175"/>
              <a:ext cx="209300" cy="209325"/>
            </a:xfrm>
            <a:custGeom>
              <a:avLst/>
              <a:gdLst/>
              <a:ahLst/>
              <a:cxnLst/>
              <a:rect l="l" t="t" r="r" b="b"/>
              <a:pathLst>
                <a:path w="8372" h="8373" extrusionOk="0">
                  <a:moveTo>
                    <a:pt x="4187" y="1419"/>
                  </a:moveTo>
                  <a:cubicBezTo>
                    <a:pt x="4505" y="2965"/>
                    <a:pt x="5409" y="3869"/>
                    <a:pt x="6953" y="4187"/>
                  </a:cubicBezTo>
                  <a:cubicBezTo>
                    <a:pt x="5409" y="4503"/>
                    <a:pt x="4505" y="5408"/>
                    <a:pt x="4187" y="6953"/>
                  </a:cubicBezTo>
                  <a:cubicBezTo>
                    <a:pt x="3869" y="5409"/>
                    <a:pt x="2964" y="4505"/>
                    <a:pt x="1420" y="4187"/>
                  </a:cubicBezTo>
                  <a:cubicBezTo>
                    <a:pt x="2964" y="3869"/>
                    <a:pt x="3869" y="2965"/>
                    <a:pt x="4187" y="1419"/>
                  </a:cubicBezTo>
                  <a:close/>
                  <a:moveTo>
                    <a:pt x="4056" y="1"/>
                  </a:moveTo>
                  <a:cubicBezTo>
                    <a:pt x="4056" y="2806"/>
                    <a:pt x="2805" y="4055"/>
                    <a:pt x="1" y="4055"/>
                  </a:cubicBezTo>
                  <a:lnTo>
                    <a:pt x="1" y="4317"/>
                  </a:lnTo>
                  <a:cubicBezTo>
                    <a:pt x="2805" y="4317"/>
                    <a:pt x="4056" y="5568"/>
                    <a:pt x="4056" y="8373"/>
                  </a:cubicBezTo>
                  <a:lnTo>
                    <a:pt x="4317" y="8373"/>
                  </a:lnTo>
                  <a:cubicBezTo>
                    <a:pt x="4317" y="5568"/>
                    <a:pt x="5568" y="4317"/>
                    <a:pt x="8371" y="4317"/>
                  </a:cubicBezTo>
                  <a:lnTo>
                    <a:pt x="8371" y="4055"/>
                  </a:lnTo>
                  <a:cubicBezTo>
                    <a:pt x="5568" y="4055"/>
                    <a:pt x="4317" y="2806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9"/>
            <p:cNvSpPr/>
            <p:nvPr/>
          </p:nvSpPr>
          <p:spPr>
            <a:xfrm>
              <a:off x="2440400" y="492175"/>
              <a:ext cx="209300" cy="209325"/>
            </a:xfrm>
            <a:custGeom>
              <a:avLst/>
              <a:gdLst/>
              <a:ahLst/>
              <a:cxnLst/>
              <a:rect l="l" t="t" r="r" b="b"/>
              <a:pathLst>
                <a:path w="8372" h="8373" extrusionOk="0">
                  <a:moveTo>
                    <a:pt x="4186" y="1"/>
                  </a:moveTo>
                  <a:cubicBezTo>
                    <a:pt x="4186" y="2865"/>
                    <a:pt x="2863" y="4187"/>
                    <a:pt x="0" y="4187"/>
                  </a:cubicBezTo>
                  <a:cubicBezTo>
                    <a:pt x="2863" y="4187"/>
                    <a:pt x="4186" y="5508"/>
                    <a:pt x="4186" y="8373"/>
                  </a:cubicBezTo>
                  <a:cubicBezTo>
                    <a:pt x="4186" y="5508"/>
                    <a:pt x="5507" y="4187"/>
                    <a:pt x="8372" y="4187"/>
                  </a:cubicBezTo>
                  <a:cubicBezTo>
                    <a:pt x="5507" y="4187"/>
                    <a:pt x="4186" y="2865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9"/>
            <p:cNvSpPr/>
            <p:nvPr/>
          </p:nvSpPr>
          <p:spPr>
            <a:xfrm>
              <a:off x="2440400" y="492175"/>
              <a:ext cx="209300" cy="209325"/>
            </a:xfrm>
            <a:custGeom>
              <a:avLst/>
              <a:gdLst/>
              <a:ahLst/>
              <a:cxnLst/>
              <a:rect l="l" t="t" r="r" b="b"/>
              <a:pathLst>
                <a:path w="8372" h="8373" extrusionOk="0">
                  <a:moveTo>
                    <a:pt x="4186" y="1419"/>
                  </a:moveTo>
                  <a:cubicBezTo>
                    <a:pt x="4504" y="2963"/>
                    <a:pt x="5408" y="3868"/>
                    <a:pt x="6952" y="4186"/>
                  </a:cubicBezTo>
                  <a:cubicBezTo>
                    <a:pt x="5408" y="4505"/>
                    <a:pt x="4504" y="5408"/>
                    <a:pt x="4186" y="6953"/>
                  </a:cubicBezTo>
                  <a:cubicBezTo>
                    <a:pt x="3868" y="5409"/>
                    <a:pt x="2964" y="4505"/>
                    <a:pt x="1420" y="4187"/>
                  </a:cubicBezTo>
                  <a:cubicBezTo>
                    <a:pt x="2964" y="3868"/>
                    <a:pt x="3868" y="2965"/>
                    <a:pt x="4186" y="1419"/>
                  </a:cubicBezTo>
                  <a:close/>
                  <a:moveTo>
                    <a:pt x="4055" y="1"/>
                  </a:moveTo>
                  <a:cubicBezTo>
                    <a:pt x="4055" y="2806"/>
                    <a:pt x="2805" y="4055"/>
                    <a:pt x="0" y="4055"/>
                  </a:cubicBezTo>
                  <a:lnTo>
                    <a:pt x="0" y="4317"/>
                  </a:lnTo>
                  <a:cubicBezTo>
                    <a:pt x="2805" y="4317"/>
                    <a:pt x="4055" y="5568"/>
                    <a:pt x="4055" y="8373"/>
                  </a:cubicBezTo>
                  <a:lnTo>
                    <a:pt x="4316" y="8373"/>
                  </a:lnTo>
                  <a:cubicBezTo>
                    <a:pt x="4316" y="5568"/>
                    <a:pt x="5567" y="4317"/>
                    <a:pt x="8372" y="4317"/>
                  </a:cubicBezTo>
                  <a:lnTo>
                    <a:pt x="8372" y="4055"/>
                  </a:lnTo>
                  <a:cubicBezTo>
                    <a:pt x="5567" y="4055"/>
                    <a:pt x="4316" y="2806"/>
                    <a:pt x="4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9"/>
            <p:cNvSpPr/>
            <p:nvPr/>
          </p:nvSpPr>
          <p:spPr>
            <a:xfrm>
              <a:off x="2231100" y="492175"/>
              <a:ext cx="209325" cy="209325"/>
            </a:xfrm>
            <a:custGeom>
              <a:avLst/>
              <a:gdLst/>
              <a:ahLst/>
              <a:cxnLst/>
              <a:rect l="l" t="t" r="r" b="b"/>
              <a:pathLst>
                <a:path w="8373" h="8373" extrusionOk="0">
                  <a:moveTo>
                    <a:pt x="4186" y="1419"/>
                  </a:moveTo>
                  <a:cubicBezTo>
                    <a:pt x="4504" y="2963"/>
                    <a:pt x="5408" y="3868"/>
                    <a:pt x="6952" y="4186"/>
                  </a:cubicBezTo>
                  <a:cubicBezTo>
                    <a:pt x="5408" y="4505"/>
                    <a:pt x="4504" y="5408"/>
                    <a:pt x="4186" y="6953"/>
                  </a:cubicBezTo>
                  <a:cubicBezTo>
                    <a:pt x="3868" y="5409"/>
                    <a:pt x="2964" y="4505"/>
                    <a:pt x="1420" y="4187"/>
                  </a:cubicBezTo>
                  <a:cubicBezTo>
                    <a:pt x="2964" y="3868"/>
                    <a:pt x="3868" y="2965"/>
                    <a:pt x="4186" y="1419"/>
                  </a:cubicBezTo>
                  <a:close/>
                  <a:moveTo>
                    <a:pt x="4056" y="1"/>
                  </a:moveTo>
                  <a:cubicBezTo>
                    <a:pt x="4056" y="2806"/>
                    <a:pt x="2805" y="4055"/>
                    <a:pt x="0" y="4055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3"/>
                  </a:cubicBezTo>
                  <a:lnTo>
                    <a:pt x="4317" y="8373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5"/>
                  </a:lnTo>
                  <a:cubicBezTo>
                    <a:pt x="5567" y="4055"/>
                    <a:pt x="4317" y="2806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6" name="Google Shape;1016;p20"/>
          <p:cNvPicPr preferRelativeResize="0"/>
          <p:nvPr/>
        </p:nvPicPr>
        <p:blipFill rotWithShape="1">
          <a:blip r:embed="rId2">
            <a:alphaModFix amt="80000"/>
          </a:blip>
          <a:srcRect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17" name="Google Shape;1017;p20"/>
          <p:cNvGrpSpPr/>
          <p:nvPr/>
        </p:nvGrpSpPr>
        <p:grpSpPr>
          <a:xfrm rot="10800000">
            <a:off x="-233650" y="4395399"/>
            <a:ext cx="1206206" cy="1129498"/>
            <a:chOff x="4724300" y="237925"/>
            <a:chExt cx="897475" cy="840400"/>
          </a:xfrm>
        </p:grpSpPr>
        <p:sp>
          <p:nvSpPr>
            <p:cNvPr id="1018" name="Google Shape;1018;p20"/>
            <p:cNvSpPr/>
            <p:nvPr/>
          </p:nvSpPr>
          <p:spPr>
            <a:xfrm>
              <a:off x="5587600" y="855025"/>
              <a:ext cx="34175" cy="223300"/>
            </a:xfrm>
            <a:custGeom>
              <a:avLst/>
              <a:gdLst/>
              <a:ahLst/>
              <a:cxnLst/>
              <a:rect l="l" t="t" r="r" b="b"/>
              <a:pathLst>
                <a:path w="1367" h="8932" extrusionOk="0">
                  <a:moveTo>
                    <a:pt x="585" y="1"/>
                  </a:moveTo>
                  <a:lnTo>
                    <a:pt x="0" y="8881"/>
                  </a:lnTo>
                  <a:lnTo>
                    <a:pt x="781" y="8932"/>
                  </a:lnTo>
                  <a:lnTo>
                    <a:pt x="1367" y="5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>
              <a:off x="5447350" y="838850"/>
              <a:ext cx="66675" cy="221550"/>
            </a:xfrm>
            <a:custGeom>
              <a:avLst/>
              <a:gdLst/>
              <a:ahLst/>
              <a:cxnLst/>
              <a:rect l="l" t="t" r="r" b="b"/>
              <a:pathLst>
                <a:path w="2667" h="8862" extrusionOk="0">
                  <a:moveTo>
                    <a:pt x="1901" y="1"/>
                  </a:moveTo>
                  <a:lnTo>
                    <a:pt x="1" y="8695"/>
                  </a:lnTo>
                  <a:lnTo>
                    <a:pt x="766" y="8862"/>
                  </a:lnTo>
                  <a:lnTo>
                    <a:pt x="2666" y="168"/>
                  </a:lnTo>
                  <a:lnTo>
                    <a:pt x="19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0"/>
            <p:cNvSpPr/>
            <p:nvPr/>
          </p:nvSpPr>
          <p:spPr>
            <a:xfrm>
              <a:off x="5312300" y="806075"/>
              <a:ext cx="97875" cy="214750"/>
            </a:xfrm>
            <a:custGeom>
              <a:avLst/>
              <a:gdLst/>
              <a:ahLst/>
              <a:cxnLst/>
              <a:rect l="l" t="t" r="r" b="b"/>
              <a:pathLst>
                <a:path w="3915" h="8590" extrusionOk="0">
                  <a:moveTo>
                    <a:pt x="3183" y="0"/>
                  </a:moveTo>
                  <a:lnTo>
                    <a:pt x="1" y="8308"/>
                  </a:lnTo>
                  <a:lnTo>
                    <a:pt x="731" y="8589"/>
                  </a:lnTo>
                  <a:lnTo>
                    <a:pt x="3915" y="280"/>
                  </a:lnTo>
                  <a:lnTo>
                    <a:pt x="3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0"/>
            <p:cNvSpPr/>
            <p:nvPr/>
          </p:nvSpPr>
          <p:spPr>
            <a:xfrm>
              <a:off x="5185000" y="758950"/>
              <a:ext cx="126875" cy="203150"/>
            </a:xfrm>
            <a:custGeom>
              <a:avLst/>
              <a:gdLst/>
              <a:ahLst/>
              <a:cxnLst/>
              <a:rect l="l" t="t" r="r" b="b"/>
              <a:pathLst>
                <a:path w="5075" h="8126" extrusionOk="0">
                  <a:moveTo>
                    <a:pt x="4392" y="1"/>
                  </a:moveTo>
                  <a:lnTo>
                    <a:pt x="0" y="7739"/>
                  </a:lnTo>
                  <a:lnTo>
                    <a:pt x="681" y="8125"/>
                  </a:lnTo>
                  <a:lnTo>
                    <a:pt x="5074" y="387"/>
                  </a:lnTo>
                  <a:lnTo>
                    <a:pt x="4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068575" y="697475"/>
              <a:ext cx="152775" cy="187125"/>
            </a:xfrm>
            <a:custGeom>
              <a:avLst/>
              <a:gdLst/>
              <a:ahLst/>
              <a:cxnLst/>
              <a:rect l="l" t="t" r="r" b="b"/>
              <a:pathLst>
                <a:path w="6111" h="7485" extrusionOk="0">
                  <a:moveTo>
                    <a:pt x="5495" y="0"/>
                  </a:moveTo>
                  <a:lnTo>
                    <a:pt x="1" y="7001"/>
                  </a:lnTo>
                  <a:lnTo>
                    <a:pt x="618" y="7484"/>
                  </a:lnTo>
                  <a:lnTo>
                    <a:pt x="6111" y="484"/>
                  </a:lnTo>
                  <a:lnTo>
                    <a:pt x="54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4965150" y="623250"/>
              <a:ext cx="175250" cy="166950"/>
            </a:xfrm>
            <a:custGeom>
              <a:avLst/>
              <a:gdLst/>
              <a:ahLst/>
              <a:cxnLst/>
              <a:rect l="l" t="t" r="r" b="b"/>
              <a:pathLst>
                <a:path w="7010" h="6678" extrusionOk="0">
                  <a:moveTo>
                    <a:pt x="6472" y="1"/>
                  </a:moveTo>
                  <a:lnTo>
                    <a:pt x="0" y="6107"/>
                  </a:lnTo>
                  <a:lnTo>
                    <a:pt x="538" y="6677"/>
                  </a:lnTo>
                  <a:lnTo>
                    <a:pt x="7009" y="570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0"/>
            <p:cNvSpPr/>
            <p:nvPr/>
          </p:nvSpPr>
          <p:spPr>
            <a:xfrm>
              <a:off x="4876975" y="538650"/>
              <a:ext cx="193825" cy="143100"/>
            </a:xfrm>
            <a:custGeom>
              <a:avLst/>
              <a:gdLst/>
              <a:ahLst/>
              <a:cxnLst/>
              <a:rect l="l" t="t" r="r" b="b"/>
              <a:pathLst>
                <a:path w="7753" h="5724" extrusionOk="0">
                  <a:moveTo>
                    <a:pt x="7306" y="0"/>
                  </a:moveTo>
                  <a:lnTo>
                    <a:pt x="1" y="5080"/>
                  </a:lnTo>
                  <a:lnTo>
                    <a:pt x="448" y="5724"/>
                  </a:lnTo>
                  <a:lnTo>
                    <a:pt x="7753" y="643"/>
                  </a:lnTo>
                  <a:lnTo>
                    <a:pt x="73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0"/>
            <p:cNvSpPr/>
            <p:nvPr/>
          </p:nvSpPr>
          <p:spPr>
            <a:xfrm>
              <a:off x="4806875" y="444575"/>
              <a:ext cx="208200" cy="115950"/>
            </a:xfrm>
            <a:custGeom>
              <a:avLst/>
              <a:gdLst/>
              <a:ahLst/>
              <a:cxnLst/>
              <a:rect l="l" t="t" r="r" b="b"/>
              <a:pathLst>
                <a:path w="8328" h="4638" extrusionOk="0">
                  <a:moveTo>
                    <a:pt x="7981" y="1"/>
                  </a:moveTo>
                  <a:lnTo>
                    <a:pt x="0" y="3934"/>
                  </a:lnTo>
                  <a:lnTo>
                    <a:pt x="346" y="4638"/>
                  </a:lnTo>
                  <a:lnTo>
                    <a:pt x="8327" y="703"/>
                  </a:lnTo>
                  <a:lnTo>
                    <a:pt x="7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0"/>
            <p:cNvSpPr/>
            <p:nvPr/>
          </p:nvSpPr>
          <p:spPr>
            <a:xfrm>
              <a:off x="4754600" y="343750"/>
              <a:ext cx="217950" cy="86025"/>
            </a:xfrm>
            <a:custGeom>
              <a:avLst/>
              <a:gdLst/>
              <a:ahLst/>
              <a:cxnLst/>
              <a:rect l="l" t="t" r="r" b="b"/>
              <a:pathLst>
                <a:path w="8718" h="3441" extrusionOk="0">
                  <a:moveTo>
                    <a:pt x="8481" y="1"/>
                  </a:moveTo>
                  <a:lnTo>
                    <a:pt x="1" y="2694"/>
                  </a:lnTo>
                  <a:lnTo>
                    <a:pt x="238" y="3440"/>
                  </a:lnTo>
                  <a:lnTo>
                    <a:pt x="8718" y="747"/>
                  </a:lnTo>
                  <a:lnTo>
                    <a:pt x="8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0"/>
            <p:cNvSpPr/>
            <p:nvPr/>
          </p:nvSpPr>
          <p:spPr>
            <a:xfrm>
              <a:off x="4724300" y="237925"/>
              <a:ext cx="222800" cy="54175"/>
            </a:xfrm>
            <a:custGeom>
              <a:avLst/>
              <a:gdLst/>
              <a:ahLst/>
              <a:cxnLst/>
              <a:rect l="l" t="t" r="r" b="b"/>
              <a:pathLst>
                <a:path w="8912" h="2167" extrusionOk="0">
                  <a:moveTo>
                    <a:pt x="8788" y="1"/>
                  </a:moveTo>
                  <a:lnTo>
                    <a:pt x="1" y="1393"/>
                  </a:lnTo>
                  <a:lnTo>
                    <a:pt x="124" y="2167"/>
                  </a:lnTo>
                  <a:lnTo>
                    <a:pt x="8911" y="774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8" name="Google Shape;1028;p20"/>
          <p:cNvGrpSpPr/>
          <p:nvPr/>
        </p:nvGrpSpPr>
        <p:grpSpPr>
          <a:xfrm flipH="1">
            <a:off x="8723750" y="4257800"/>
            <a:ext cx="120500" cy="701375"/>
            <a:chOff x="1998150" y="1410575"/>
            <a:chExt cx="120500" cy="701375"/>
          </a:xfrm>
        </p:grpSpPr>
        <p:sp>
          <p:nvSpPr>
            <p:cNvPr id="1029" name="Google Shape;1029;p20"/>
            <p:cNvSpPr/>
            <p:nvPr/>
          </p:nvSpPr>
          <p:spPr>
            <a:xfrm>
              <a:off x="2093275" y="1410575"/>
              <a:ext cx="25375" cy="25325"/>
            </a:xfrm>
            <a:custGeom>
              <a:avLst/>
              <a:gdLst/>
              <a:ahLst/>
              <a:cxnLst/>
              <a:rect l="l" t="t" r="r" b="b"/>
              <a:pathLst>
                <a:path w="1015" h="1013" extrusionOk="0">
                  <a:moveTo>
                    <a:pt x="509" y="0"/>
                  </a:moveTo>
                  <a:cubicBezTo>
                    <a:pt x="229" y="0"/>
                    <a:pt x="1" y="226"/>
                    <a:pt x="1" y="506"/>
                  </a:cubicBezTo>
                  <a:cubicBezTo>
                    <a:pt x="1" y="785"/>
                    <a:pt x="228" y="1012"/>
                    <a:pt x="509" y="1012"/>
                  </a:cubicBezTo>
                  <a:cubicBezTo>
                    <a:pt x="788" y="1012"/>
                    <a:pt x="1014" y="785"/>
                    <a:pt x="1014" y="506"/>
                  </a:cubicBezTo>
                  <a:cubicBezTo>
                    <a:pt x="1014" y="226"/>
                    <a:pt x="787" y="0"/>
                    <a:pt x="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2093275" y="150712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7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7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2093275" y="160370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2093275" y="170027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2093275" y="1796850"/>
              <a:ext cx="25375" cy="25375"/>
            </a:xfrm>
            <a:custGeom>
              <a:avLst/>
              <a:gdLst/>
              <a:ahLst/>
              <a:cxnLst/>
              <a:rect l="l" t="t" r="r" b="b"/>
              <a:pathLst>
                <a:path w="1015" h="1015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4"/>
                    <a:pt x="509" y="1014"/>
                  </a:cubicBezTo>
                  <a:cubicBezTo>
                    <a:pt x="788" y="1014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0"/>
            <p:cNvSpPr/>
            <p:nvPr/>
          </p:nvSpPr>
          <p:spPr>
            <a:xfrm>
              <a:off x="2093275" y="189345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6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6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0"/>
            <p:cNvSpPr/>
            <p:nvPr/>
          </p:nvSpPr>
          <p:spPr>
            <a:xfrm>
              <a:off x="2093275" y="199002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6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6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2093275" y="208660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1998150" y="1410575"/>
              <a:ext cx="25325" cy="25325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6" y="0"/>
                  </a:moveTo>
                  <a:cubicBezTo>
                    <a:pt x="226" y="0"/>
                    <a:pt x="0" y="226"/>
                    <a:pt x="0" y="506"/>
                  </a:cubicBezTo>
                  <a:cubicBezTo>
                    <a:pt x="0" y="785"/>
                    <a:pt x="226" y="1012"/>
                    <a:pt x="506" y="1012"/>
                  </a:cubicBezTo>
                  <a:cubicBezTo>
                    <a:pt x="785" y="1012"/>
                    <a:pt x="1012" y="785"/>
                    <a:pt x="1012" y="506"/>
                  </a:cubicBezTo>
                  <a:cubicBezTo>
                    <a:pt x="1012" y="226"/>
                    <a:pt x="785" y="0"/>
                    <a:pt x="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1998150" y="150712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7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7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0"/>
            <p:cNvSpPr/>
            <p:nvPr/>
          </p:nvSpPr>
          <p:spPr>
            <a:xfrm>
              <a:off x="1998150" y="16037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0"/>
            <p:cNvSpPr/>
            <p:nvPr/>
          </p:nvSpPr>
          <p:spPr>
            <a:xfrm>
              <a:off x="1998150" y="170027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1998150" y="1796850"/>
              <a:ext cx="25325" cy="25375"/>
            </a:xfrm>
            <a:custGeom>
              <a:avLst/>
              <a:gdLst/>
              <a:ahLst/>
              <a:cxnLst/>
              <a:rect l="l" t="t" r="r" b="b"/>
              <a:pathLst>
                <a:path w="1013" h="1015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4"/>
                    <a:pt x="506" y="1014"/>
                  </a:cubicBezTo>
                  <a:cubicBezTo>
                    <a:pt x="785" y="1014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1998150" y="189345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6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6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1998150" y="199002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6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6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0"/>
            <p:cNvSpPr/>
            <p:nvPr/>
          </p:nvSpPr>
          <p:spPr>
            <a:xfrm>
              <a:off x="1998150" y="20866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5" name="Google Shape;1045;p20"/>
          <p:cNvGrpSpPr/>
          <p:nvPr/>
        </p:nvGrpSpPr>
        <p:grpSpPr>
          <a:xfrm rot="5400000">
            <a:off x="812375" y="-44300"/>
            <a:ext cx="120500" cy="701375"/>
            <a:chOff x="1998150" y="1410575"/>
            <a:chExt cx="120500" cy="701375"/>
          </a:xfrm>
        </p:grpSpPr>
        <p:sp>
          <p:nvSpPr>
            <p:cNvPr id="1046" name="Google Shape;1046;p20"/>
            <p:cNvSpPr/>
            <p:nvPr/>
          </p:nvSpPr>
          <p:spPr>
            <a:xfrm>
              <a:off x="2093275" y="1410575"/>
              <a:ext cx="25375" cy="25325"/>
            </a:xfrm>
            <a:custGeom>
              <a:avLst/>
              <a:gdLst/>
              <a:ahLst/>
              <a:cxnLst/>
              <a:rect l="l" t="t" r="r" b="b"/>
              <a:pathLst>
                <a:path w="1015" h="1013" extrusionOk="0">
                  <a:moveTo>
                    <a:pt x="509" y="0"/>
                  </a:moveTo>
                  <a:cubicBezTo>
                    <a:pt x="229" y="0"/>
                    <a:pt x="1" y="226"/>
                    <a:pt x="1" y="506"/>
                  </a:cubicBezTo>
                  <a:cubicBezTo>
                    <a:pt x="1" y="785"/>
                    <a:pt x="228" y="1012"/>
                    <a:pt x="509" y="1012"/>
                  </a:cubicBezTo>
                  <a:cubicBezTo>
                    <a:pt x="788" y="1012"/>
                    <a:pt x="1014" y="785"/>
                    <a:pt x="1014" y="506"/>
                  </a:cubicBezTo>
                  <a:cubicBezTo>
                    <a:pt x="1014" y="226"/>
                    <a:pt x="787" y="0"/>
                    <a:pt x="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0"/>
            <p:cNvSpPr/>
            <p:nvPr/>
          </p:nvSpPr>
          <p:spPr>
            <a:xfrm>
              <a:off x="2093275" y="150712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7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7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0"/>
            <p:cNvSpPr/>
            <p:nvPr/>
          </p:nvSpPr>
          <p:spPr>
            <a:xfrm>
              <a:off x="2093275" y="160370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0"/>
            <p:cNvSpPr/>
            <p:nvPr/>
          </p:nvSpPr>
          <p:spPr>
            <a:xfrm>
              <a:off x="2093275" y="170027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0"/>
            <p:cNvSpPr/>
            <p:nvPr/>
          </p:nvSpPr>
          <p:spPr>
            <a:xfrm>
              <a:off x="2093275" y="1796850"/>
              <a:ext cx="25375" cy="25375"/>
            </a:xfrm>
            <a:custGeom>
              <a:avLst/>
              <a:gdLst/>
              <a:ahLst/>
              <a:cxnLst/>
              <a:rect l="l" t="t" r="r" b="b"/>
              <a:pathLst>
                <a:path w="1015" h="1015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4"/>
                    <a:pt x="509" y="1014"/>
                  </a:cubicBezTo>
                  <a:cubicBezTo>
                    <a:pt x="788" y="1014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0"/>
            <p:cNvSpPr/>
            <p:nvPr/>
          </p:nvSpPr>
          <p:spPr>
            <a:xfrm>
              <a:off x="2093275" y="189345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6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6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2093275" y="199002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6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6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2093275" y="208660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0"/>
            <p:cNvSpPr/>
            <p:nvPr/>
          </p:nvSpPr>
          <p:spPr>
            <a:xfrm>
              <a:off x="1998150" y="1410575"/>
              <a:ext cx="25325" cy="25325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6" y="0"/>
                  </a:moveTo>
                  <a:cubicBezTo>
                    <a:pt x="226" y="0"/>
                    <a:pt x="0" y="226"/>
                    <a:pt x="0" y="506"/>
                  </a:cubicBezTo>
                  <a:cubicBezTo>
                    <a:pt x="0" y="785"/>
                    <a:pt x="226" y="1012"/>
                    <a:pt x="506" y="1012"/>
                  </a:cubicBezTo>
                  <a:cubicBezTo>
                    <a:pt x="785" y="1012"/>
                    <a:pt x="1012" y="785"/>
                    <a:pt x="1012" y="506"/>
                  </a:cubicBezTo>
                  <a:cubicBezTo>
                    <a:pt x="1012" y="226"/>
                    <a:pt x="785" y="0"/>
                    <a:pt x="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0"/>
            <p:cNvSpPr/>
            <p:nvPr/>
          </p:nvSpPr>
          <p:spPr>
            <a:xfrm>
              <a:off x="1998150" y="150712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7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7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1998150" y="16037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1998150" y="170027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0"/>
            <p:cNvSpPr/>
            <p:nvPr/>
          </p:nvSpPr>
          <p:spPr>
            <a:xfrm>
              <a:off x="1998150" y="1796850"/>
              <a:ext cx="25325" cy="25375"/>
            </a:xfrm>
            <a:custGeom>
              <a:avLst/>
              <a:gdLst/>
              <a:ahLst/>
              <a:cxnLst/>
              <a:rect l="l" t="t" r="r" b="b"/>
              <a:pathLst>
                <a:path w="1013" h="1015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4"/>
                    <a:pt x="506" y="1014"/>
                  </a:cubicBezTo>
                  <a:cubicBezTo>
                    <a:pt x="785" y="1014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0"/>
            <p:cNvSpPr/>
            <p:nvPr/>
          </p:nvSpPr>
          <p:spPr>
            <a:xfrm>
              <a:off x="1998150" y="189345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6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6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1998150" y="199002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6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6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1998150" y="20866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2" name="Google Shape;1062;p20"/>
          <p:cNvGrpSpPr/>
          <p:nvPr/>
        </p:nvGrpSpPr>
        <p:grpSpPr>
          <a:xfrm flipH="1">
            <a:off x="8191150" y="142200"/>
            <a:ext cx="627875" cy="627875"/>
            <a:chOff x="2231100" y="492175"/>
            <a:chExt cx="627875" cy="627875"/>
          </a:xfrm>
        </p:grpSpPr>
        <p:sp>
          <p:nvSpPr>
            <p:cNvPr id="1063" name="Google Shape;1063;p20"/>
            <p:cNvSpPr/>
            <p:nvPr/>
          </p:nvSpPr>
          <p:spPr>
            <a:xfrm>
              <a:off x="2231100" y="910775"/>
              <a:ext cx="209325" cy="209275"/>
            </a:xfrm>
            <a:custGeom>
              <a:avLst/>
              <a:gdLst/>
              <a:ahLst/>
              <a:cxnLst/>
              <a:rect l="l" t="t" r="r" b="b"/>
              <a:pathLst>
                <a:path w="8373" h="8371" extrusionOk="0">
                  <a:moveTo>
                    <a:pt x="4186" y="1419"/>
                  </a:moveTo>
                  <a:cubicBezTo>
                    <a:pt x="4504" y="2963"/>
                    <a:pt x="5408" y="3867"/>
                    <a:pt x="6952" y="4185"/>
                  </a:cubicBezTo>
                  <a:cubicBezTo>
                    <a:pt x="5408" y="4503"/>
                    <a:pt x="4504" y="5407"/>
                    <a:pt x="4186" y="6951"/>
                  </a:cubicBezTo>
                  <a:cubicBezTo>
                    <a:pt x="3868" y="5407"/>
                    <a:pt x="2964" y="4504"/>
                    <a:pt x="1420" y="4186"/>
                  </a:cubicBezTo>
                  <a:cubicBezTo>
                    <a:pt x="2964" y="3867"/>
                    <a:pt x="3868" y="2963"/>
                    <a:pt x="4186" y="1419"/>
                  </a:cubicBezTo>
                  <a:close/>
                  <a:moveTo>
                    <a:pt x="4056" y="0"/>
                  </a:moveTo>
                  <a:cubicBezTo>
                    <a:pt x="4056" y="2805"/>
                    <a:pt x="2805" y="4055"/>
                    <a:pt x="0" y="4055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1"/>
                  </a:cubicBezTo>
                  <a:lnTo>
                    <a:pt x="4317" y="8371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5"/>
                  </a:lnTo>
                  <a:cubicBezTo>
                    <a:pt x="5567" y="4055"/>
                    <a:pt x="4317" y="2805"/>
                    <a:pt x="43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0"/>
            <p:cNvSpPr/>
            <p:nvPr/>
          </p:nvSpPr>
          <p:spPr>
            <a:xfrm>
              <a:off x="2231100" y="701475"/>
              <a:ext cx="209325" cy="209325"/>
            </a:xfrm>
            <a:custGeom>
              <a:avLst/>
              <a:gdLst/>
              <a:ahLst/>
              <a:cxnLst/>
              <a:rect l="l" t="t" r="r" b="b"/>
              <a:pathLst>
                <a:path w="8373" h="8373" extrusionOk="0">
                  <a:moveTo>
                    <a:pt x="4186" y="1"/>
                  </a:moveTo>
                  <a:cubicBezTo>
                    <a:pt x="4186" y="2864"/>
                    <a:pt x="2865" y="4187"/>
                    <a:pt x="0" y="4187"/>
                  </a:cubicBezTo>
                  <a:cubicBezTo>
                    <a:pt x="2865" y="4187"/>
                    <a:pt x="4186" y="5508"/>
                    <a:pt x="4186" y="8372"/>
                  </a:cubicBezTo>
                  <a:cubicBezTo>
                    <a:pt x="4186" y="5508"/>
                    <a:pt x="5508" y="4187"/>
                    <a:pt x="8372" y="4187"/>
                  </a:cubicBezTo>
                  <a:cubicBezTo>
                    <a:pt x="5508" y="4187"/>
                    <a:pt x="4186" y="2864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0"/>
            <p:cNvSpPr/>
            <p:nvPr/>
          </p:nvSpPr>
          <p:spPr>
            <a:xfrm>
              <a:off x="2231100" y="701475"/>
              <a:ext cx="209325" cy="209325"/>
            </a:xfrm>
            <a:custGeom>
              <a:avLst/>
              <a:gdLst/>
              <a:ahLst/>
              <a:cxnLst/>
              <a:rect l="l" t="t" r="r" b="b"/>
              <a:pathLst>
                <a:path w="8373" h="8373" extrusionOk="0">
                  <a:moveTo>
                    <a:pt x="4186" y="1419"/>
                  </a:moveTo>
                  <a:cubicBezTo>
                    <a:pt x="4504" y="2964"/>
                    <a:pt x="5408" y="3869"/>
                    <a:pt x="6952" y="4187"/>
                  </a:cubicBezTo>
                  <a:cubicBezTo>
                    <a:pt x="5408" y="4505"/>
                    <a:pt x="4504" y="5409"/>
                    <a:pt x="4186" y="6953"/>
                  </a:cubicBezTo>
                  <a:cubicBezTo>
                    <a:pt x="3868" y="5409"/>
                    <a:pt x="2964" y="4505"/>
                    <a:pt x="1420" y="4187"/>
                  </a:cubicBezTo>
                  <a:cubicBezTo>
                    <a:pt x="2964" y="3869"/>
                    <a:pt x="3868" y="2964"/>
                    <a:pt x="4186" y="1419"/>
                  </a:cubicBezTo>
                  <a:close/>
                  <a:moveTo>
                    <a:pt x="4056" y="1"/>
                  </a:moveTo>
                  <a:cubicBezTo>
                    <a:pt x="4056" y="2805"/>
                    <a:pt x="2805" y="4056"/>
                    <a:pt x="0" y="4056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2"/>
                  </a:cubicBezTo>
                  <a:lnTo>
                    <a:pt x="4317" y="8372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6"/>
                  </a:lnTo>
                  <a:cubicBezTo>
                    <a:pt x="5567" y="4056"/>
                    <a:pt x="4317" y="2805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0"/>
            <p:cNvSpPr/>
            <p:nvPr/>
          </p:nvSpPr>
          <p:spPr>
            <a:xfrm>
              <a:off x="2649675" y="492175"/>
              <a:ext cx="209300" cy="209325"/>
            </a:xfrm>
            <a:custGeom>
              <a:avLst/>
              <a:gdLst/>
              <a:ahLst/>
              <a:cxnLst/>
              <a:rect l="l" t="t" r="r" b="b"/>
              <a:pathLst>
                <a:path w="8372" h="8373" extrusionOk="0">
                  <a:moveTo>
                    <a:pt x="4187" y="1419"/>
                  </a:moveTo>
                  <a:cubicBezTo>
                    <a:pt x="4505" y="2965"/>
                    <a:pt x="5409" y="3869"/>
                    <a:pt x="6953" y="4187"/>
                  </a:cubicBezTo>
                  <a:cubicBezTo>
                    <a:pt x="5409" y="4503"/>
                    <a:pt x="4505" y="5408"/>
                    <a:pt x="4187" y="6953"/>
                  </a:cubicBezTo>
                  <a:cubicBezTo>
                    <a:pt x="3869" y="5409"/>
                    <a:pt x="2964" y="4505"/>
                    <a:pt x="1420" y="4187"/>
                  </a:cubicBezTo>
                  <a:cubicBezTo>
                    <a:pt x="2964" y="3869"/>
                    <a:pt x="3869" y="2965"/>
                    <a:pt x="4187" y="1419"/>
                  </a:cubicBezTo>
                  <a:close/>
                  <a:moveTo>
                    <a:pt x="4056" y="1"/>
                  </a:moveTo>
                  <a:cubicBezTo>
                    <a:pt x="4056" y="2806"/>
                    <a:pt x="2805" y="4055"/>
                    <a:pt x="1" y="4055"/>
                  </a:cubicBezTo>
                  <a:lnTo>
                    <a:pt x="1" y="4317"/>
                  </a:lnTo>
                  <a:cubicBezTo>
                    <a:pt x="2805" y="4317"/>
                    <a:pt x="4056" y="5568"/>
                    <a:pt x="4056" y="8373"/>
                  </a:cubicBezTo>
                  <a:lnTo>
                    <a:pt x="4317" y="8373"/>
                  </a:lnTo>
                  <a:cubicBezTo>
                    <a:pt x="4317" y="5568"/>
                    <a:pt x="5568" y="4317"/>
                    <a:pt x="8371" y="4317"/>
                  </a:cubicBezTo>
                  <a:lnTo>
                    <a:pt x="8371" y="4055"/>
                  </a:lnTo>
                  <a:cubicBezTo>
                    <a:pt x="5568" y="4055"/>
                    <a:pt x="4317" y="2806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0"/>
            <p:cNvSpPr/>
            <p:nvPr/>
          </p:nvSpPr>
          <p:spPr>
            <a:xfrm>
              <a:off x="2440400" y="492175"/>
              <a:ext cx="209300" cy="209325"/>
            </a:xfrm>
            <a:custGeom>
              <a:avLst/>
              <a:gdLst/>
              <a:ahLst/>
              <a:cxnLst/>
              <a:rect l="l" t="t" r="r" b="b"/>
              <a:pathLst>
                <a:path w="8372" h="8373" extrusionOk="0">
                  <a:moveTo>
                    <a:pt x="4186" y="1"/>
                  </a:moveTo>
                  <a:cubicBezTo>
                    <a:pt x="4186" y="2865"/>
                    <a:pt x="2863" y="4187"/>
                    <a:pt x="0" y="4187"/>
                  </a:cubicBezTo>
                  <a:cubicBezTo>
                    <a:pt x="2863" y="4187"/>
                    <a:pt x="4186" y="5508"/>
                    <a:pt x="4186" y="8373"/>
                  </a:cubicBezTo>
                  <a:cubicBezTo>
                    <a:pt x="4186" y="5508"/>
                    <a:pt x="5507" y="4187"/>
                    <a:pt x="8372" y="4187"/>
                  </a:cubicBezTo>
                  <a:cubicBezTo>
                    <a:pt x="5507" y="4187"/>
                    <a:pt x="4186" y="2865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0"/>
            <p:cNvSpPr/>
            <p:nvPr/>
          </p:nvSpPr>
          <p:spPr>
            <a:xfrm>
              <a:off x="2440400" y="492175"/>
              <a:ext cx="209300" cy="209325"/>
            </a:xfrm>
            <a:custGeom>
              <a:avLst/>
              <a:gdLst/>
              <a:ahLst/>
              <a:cxnLst/>
              <a:rect l="l" t="t" r="r" b="b"/>
              <a:pathLst>
                <a:path w="8372" h="8373" extrusionOk="0">
                  <a:moveTo>
                    <a:pt x="4186" y="1419"/>
                  </a:moveTo>
                  <a:cubicBezTo>
                    <a:pt x="4504" y="2963"/>
                    <a:pt x="5408" y="3868"/>
                    <a:pt x="6952" y="4186"/>
                  </a:cubicBezTo>
                  <a:cubicBezTo>
                    <a:pt x="5408" y="4505"/>
                    <a:pt x="4504" y="5408"/>
                    <a:pt x="4186" y="6953"/>
                  </a:cubicBezTo>
                  <a:cubicBezTo>
                    <a:pt x="3868" y="5409"/>
                    <a:pt x="2964" y="4505"/>
                    <a:pt x="1420" y="4187"/>
                  </a:cubicBezTo>
                  <a:cubicBezTo>
                    <a:pt x="2964" y="3868"/>
                    <a:pt x="3868" y="2965"/>
                    <a:pt x="4186" y="1419"/>
                  </a:cubicBezTo>
                  <a:close/>
                  <a:moveTo>
                    <a:pt x="4055" y="1"/>
                  </a:moveTo>
                  <a:cubicBezTo>
                    <a:pt x="4055" y="2806"/>
                    <a:pt x="2805" y="4055"/>
                    <a:pt x="0" y="4055"/>
                  </a:cubicBezTo>
                  <a:lnTo>
                    <a:pt x="0" y="4317"/>
                  </a:lnTo>
                  <a:cubicBezTo>
                    <a:pt x="2805" y="4317"/>
                    <a:pt x="4055" y="5568"/>
                    <a:pt x="4055" y="8373"/>
                  </a:cubicBezTo>
                  <a:lnTo>
                    <a:pt x="4316" y="8373"/>
                  </a:lnTo>
                  <a:cubicBezTo>
                    <a:pt x="4316" y="5568"/>
                    <a:pt x="5567" y="4317"/>
                    <a:pt x="8372" y="4317"/>
                  </a:cubicBezTo>
                  <a:lnTo>
                    <a:pt x="8372" y="4055"/>
                  </a:lnTo>
                  <a:cubicBezTo>
                    <a:pt x="5567" y="4055"/>
                    <a:pt x="4316" y="2806"/>
                    <a:pt x="4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0"/>
            <p:cNvSpPr/>
            <p:nvPr/>
          </p:nvSpPr>
          <p:spPr>
            <a:xfrm>
              <a:off x="2231100" y="492175"/>
              <a:ext cx="209325" cy="209325"/>
            </a:xfrm>
            <a:custGeom>
              <a:avLst/>
              <a:gdLst/>
              <a:ahLst/>
              <a:cxnLst/>
              <a:rect l="l" t="t" r="r" b="b"/>
              <a:pathLst>
                <a:path w="8373" h="8373" extrusionOk="0">
                  <a:moveTo>
                    <a:pt x="4186" y="1419"/>
                  </a:moveTo>
                  <a:cubicBezTo>
                    <a:pt x="4504" y="2963"/>
                    <a:pt x="5408" y="3868"/>
                    <a:pt x="6952" y="4186"/>
                  </a:cubicBezTo>
                  <a:cubicBezTo>
                    <a:pt x="5408" y="4505"/>
                    <a:pt x="4504" y="5408"/>
                    <a:pt x="4186" y="6953"/>
                  </a:cubicBezTo>
                  <a:cubicBezTo>
                    <a:pt x="3868" y="5409"/>
                    <a:pt x="2964" y="4505"/>
                    <a:pt x="1420" y="4187"/>
                  </a:cubicBezTo>
                  <a:cubicBezTo>
                    <a:pt x="2964" y="3868"/>
                    <a:pt x="3868" y="2965"/>
                    <a:pt x="4186" y="1419"/>
                  </a:cubicBezTo>
                  <a:close/>
                  <a:moveTo>
                    <a:pt x="4056" y="1"/>
                  </a:moveTo>
                  <a:cubicBezTo>
                    <a:pt x="4056" y="2806"/>
                    <a:pt x="2805" y="4055"/>
                    <a:pt x="0" y="4055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3"/>
                  </a:cubicBezTo>
                  <a:lnTo>
                    <a:pt x="4317" y="8373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5"/>
                  </a:lnTo>
                  <a:cubicBezTo>
                    <a:pt x="5567" y="4055"/>
                    <a:pt x="4317" y="2806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userDrawn="1">
  <p:cSld name="SECTION_HEADER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3"/>
          <p:cNvPicPr preferRelativeResize="0"/>
          <p:nvPr/>
        </p:nvPicPr>
        <p:blipFill rotWithShape="1">
          <a:blip r:embed="rId2">
            <a:alphaModFix amt="80000"/>
          </a:blip>
          <a:srcRect/>
          <a:stretch/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3"/>
          <p:cNvSpPr txBox="1">
            <a:spLocks noGrp="1"/>
          </p:cNvSpPr>
          <p:nvPr>
            <p:ph type="title"/>
          </p:nvPr>
        </p:nvSpPr>
        <p:spPr>
          <a:xfrm>
            <a:off x="2047700" y="2288850"/>
            <a:ext cx="5081400" cy="129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32" name="Google Shape;132;p3"/>
          <p:cNvGrpSpPr/>
          <p:nvPr/>
        </p:nvGrpSpPr>
        <p:grpSpPr>
          <a:xfrm rot="10800000">
            <a:off x="9" y="4021724"/>
            <a:ext cx="1206206" cy="1129498"/>
            <a:chOff x="4724300" y="237925"/>
            <a:chExt cx="897475" cy="840400"/>
          </a:xfrm>
        </p:grpSpPr>
        <p:sp>
          <p:nvSpPr>
            <p:cNvPr id="133" name="Google Shape;133;p3"/>
            <p:cNvSpPr/>
            <p:nvPr/>
          </p:nvSpPr>
          <p:spPr>
            <a:xfrm>
              <a:off x="5587600" y="855025"/>
              <a:ext cx="34175" cy="223300"/>
            </a:xfrm>
            <a:custGeom>
              <a:avLst/>
              <a:gdLst/>
              <a:ahLst/>
              <a:cxnLst/>
              <a:rect l="l" t="t" r="r" b="b"/>
              <a:pathLst>
                <a:path w="1367" h="8932" extrusionOk="0">
                  <a:moveTo>
                    <a:pt x="585" y="1"/>
                  </a:moveTo>
                  <a:lnTo>
                    <a:pt x="0" y="8881"/>
                  </a:lnTo>
                  <a:lnTo>
                    <a:pt x="781" y="8932"/>
                  </a:lnTo>
                  <a:lnTo>
                    <a:pt x="1367" y="5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5447350" y="838850"/>
              <a:ext cx="66675" cy="221550"/>
            </a:xfrm>
            <a:custGeom>
              <a:avLst/>
              <a:gdLst/>
              <a:ahLst/>
              <a:cxnLst/>
              <a:rect l="l" t="t" r="r" b="b"/>
              <a:pathLst>
                <a:path w="2667" h="8862" extrusionOk="0">
                  <a:moveTo>
                    <a:pt x="1901" y="1"/>
                  </a:moveTo>
                  <a:lnTo>
                    <a:pt x="1" y="8695"/>
                  </a:lnTo>
                  <a:lnTo>
                    <a:pt x="766" y="8862"/>
                  </a:lnTo>
                  <a:lnTo>
                    <a:pt x="2666" y="168"/>
                  </a:lnTo>
                  <a:lnTo>
                    <a:pt x="19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312300" y="806075"/>
              <a:ext cx="97875" cy="214750"/>
            </a:xfrm>
            <a:custGeom>
              <a:avLst/>
              <a:gdLst/>
              <a:ahLst/>
              <a:cxnLst/>
              <a:rect l="l" t="t" r="r" b="b"/>
              <a:pathLst>
                <a:path w="3915" h="8590" extrusionOk="0">
                  <a:moveTo>
                    <a:pt x="3183" y="0"/>
                  </a:moveTo>
                  <a:lnTo>
                    <a:pt x="1" y="8308"/>
                  </a:lnTo>
                  <a:lnTo>
                    <a:pt x="731" y="8589"/>
                  </a:lnTo>
                  <a:lnTo>
                    <a:pt x="3915" y="280"/>
                  </a:lnTo>
                  <a:lnTo>
                    <a:pt x="3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185000" y="758950"/>
              <a:ext cx="126875" cy="203150"/>
            </a:xfrm>
            <a:custGeom>
              <a:avLst/>
              <a:gdLst/>
              <a:ahLst/>
              <a:cxnLst/>
              <a:rect l="l" t="t" r="r" b="b"/>
              <a:pathLst>
                <a:path w="5075" h="8126" extrusionOk="0">
                  <a:moveTo>
                    <a:pt x="4392" y="1"/>
                  </a:moveTo>
                  <a:lnTo>
                    <a:pt x="0" y="7739"/>
                  </a:lnTo>
                  <a:lnTo>
                    <a:pt x="681" y="8125"/>
                  </a:lnTo>
                  <a:lnTo>
                    <a:pt x="5074" y="387"/>
                  </a:lnTo>
                  <a:lnTo>
                    <a:pt x="4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068575" y="697475"/>
              <a:ext cx="152775" cy="187125"/>
            </a:xfrm>
            <a:custGeom>
              <a:avLst/>
              <a:gdLst/>
              <a:ahLst/>
              <a:cxnLst/>
              <a:rect l="l" t="t" r="r" b="b"/>
              <a:pathLst>
                <a:path w="6111" h="7485" extrusionOk="0">
                  <a:moveTo>
                    <a:pt x="5495" y="0"/>
                  </a:moveTo>
                  <a:lnTo>
                    <a:pt x="1" y="7001"/>
                  </a:lnTo>
                  <a:lnTo>
                    <a:pt x="618" y="7484"/>
                  </a:lnTo>
                  <a:lnTo>
                    <a:pt x="6111" y="484"/>
                  </a:lnTo>
                  <a:lnTo>
                    <a:pt x="54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4965150" y="623250"/>
              <a:ext cx="175250" cy="166950"/>
            </a:xfrm>
            <a:custGeom>
              <a:avLst/>
              <a:gdLst/>
              <a:ahLst/>
              <a:cxnLst/>
              <a:rect l="l" t="t" r="r" b="b"/>
              <a:pathLst>
                <a:path w="7010" h="6678" extrusionOk="0">
                  <a:moveTo>
                    <a:pt x="6472" y="1"/>
                  </a:moveTo>
                  <a:lnTo>
                    <a:pt x="0" y="6107"/>
                  </a:lnTo>
                  <a:lnTo>
                    <a:pt x="538" y="6677"/>
                  </a:lnTo>
                  <a:lnTo>
                    <a:pt x="7009" y="570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4876975" y="538650"/>
              <a:ext cx="193825" cy="143100"/>
            </a:xfrm>
            <a:custGeom>
              <a:avLst/>
              <a:gdLst/>
              <a:ahLst/>
              <a:cxnLst/>
              <a:rect l="l" t="t" r="r" b="b"/>
              <a:pathLst>
                <a:path w="7753" h="5724" extrusionOk="0">
                  <a:moveTo>
                    <a:pt x="7306" y="0"/>
                  </a:moveTo>
                  <a:lnTo>
                    <a:pt x="1" y="5080"/>
                  </a:lnTo>
                  <a:lnTo>
                    <a:pt x="448" y="5724"/>
                  </a:lnTo>
                  <a:lnTo>
                    <a:pt x="7753" y="643"/>
                  </a:lnTo>
                  <a:lnTo>
                    <a:pt x="73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4806875" y="444575"/>
              <a:ext cx="208200" cy="115950"/>
            </a:xfrm>
            <a:custGeom>
              <a:avLst/>
              <a:gdLst/>
              <a:ahLst/>
              <a:cxnLst/>
              <a:rect l="l" t="t" r="r" b="b"/>
              <a:pathLst>
                <a:path w="8328" h="4638" extrusionOk="0">
                  <a:moveTo>
                    <a:pt x="7981" y="1"/>
                  </a:moveTo>
                  <a:lnTo>
                    <a:pt x="0" y="3934"/>
                  </a:lnTo>
                  <a:lnTo>
                    <a:pt x="346" y="4638"/>
                  </a:lnTo>
                  <a:lnTo>
                    <a:pt x="8327" y="703"/>
                  </a:lnTo>
                  <a:lnTo>
                    <a:pt x="7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4754600" y="343750"/>
              <a:ext cx="217950" cy="86025"/>
            </a:xfrm>
            <a:custGeom>
              <a:avLst/>
              <a:gdLst/>
              <a:ahLst/>
              <a:cxnLst/>
              <a:rect l="l" t="t" r="r" b="b"/>
              <a:pathLst>
                <a:path w="8718" h="3441" extrusionOk="0">
                  <a:moveTo>
                    <a:pt x="8481" y="1"/>
                  </a:moveTo>
                  <a:lnTo>
                    <a:pt x="1" y="2694"/>
                  </a:lnTo>
                  <a:lnTo>
                    <a:pt x="238" y="3440"/>
                  </a:lnTo>
                  <a:lnTo>
                    <a:pt x="8718" y="747"/>
                  </a:lnTo>
                  <a:lnTo>
                    <a:pt x="8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4724300" y="237925"/>
              <a:ext cx="222800" cy="54175"/>
            </a:xfrm>
            <a:custGeom>
              <a:avLst/>
              <a:gdLst/>
              <a:ahLst/>
              <a:cxnLst/>
              <a:rect l="l" t="t" r="r" b="b"/>
              <a:pathLst>
                <a:path w="8912" h="2167" extrusionOk="0">
                  <a:moveTo>
                    <a:pt x="8788" y="1"/>
                  </a:moveTo>
                  <a:lnTo>
                    <a:pt x="1" y="1393"/>
                  </a:lnTo>
                  <a:lnTo>
                    <a:pt x="124" y="2167"/>
                  </a:lnTo>
                  <a:lnTo>
                    <a:pt x="8911" y="774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" name="Google Shape;151;p3"/>
          <p:cNvSpPr txBox="1">
            <a:spLocks noGrp="1"/>
          </p:cNvSpPr>
          <p:nvPr>
            <p:ph type="subTitle" idx="1"/>
          </p:nvPr>
        </p:nvSpPr>
        <p:spPr>
          <a:xfrm>
            <a:off x="2257950" y="3589800"/>
            <a:ext cx="4661100" cy="44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4"/>
          <p:cNvPicPr preferRelativeResize="0"/>
          <p:nvPr/>
        </p:nvPicPr>
        <p:blipFill rotWithShape="1">
          <a:blip r:embed="rId2">
            <a:alphaModFix amt="8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156" name="Google Shape;156;p4"/>
          <p:cNvGrpSpPr/>
          <p:nvPr/>
        </p:nvGrpSpPr>
        <p:grpSpPr>
          <a:xfrm rot="10800000" flipH="1">
            <a:off x="8001009" y="4242999"/>
            <a:ext cx="1206206" cy="1129498"/>
            <a:chOff x="4724300" y="237925"/>
            <a:chExt cx="897475" cy="840400"/>
          </a:xfrm>
        </p:grpSpPr>
        <p:sp>
          <p:nvSpPr>
            <p:cNvPr id="157" name="Google Shape;157;p4"/>
            <p:cNvSpPr/>
            <p:nvPr/>
          </p:nvSpPr>
          <p:spPr>
            <a:xfrm>
              <a:off x="5587600" y="855025"/>
              <a:ext cx="34175" cy="223300"/>
            </a:xfrm>
            <a:custGeom>
              <a:avLst/>
              <a:gdLst/>
              <a:ahLst/>
              <a:cxnLst/>
              <a:rect l="l" t="t" r="r" b="b"/>
              <a:pathLst>
                <a:path w="1367" h="8932" extrusionOk="0">
                  <a:moveTo>
                    <a:pt x="585" y="1"/>
                  </a:moveTo>
                  <a:lnTo>
                    <a:pt x="0" y="8881"/>
                  </a:lnTo>
                  <a:lnTo>
                    <a:pt x="781" y="8932"/>
                  </a:lnTo>
                  <a:lnTo>
                    <a:pt x="1367" y="5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5447350" y="838850"/>
              <a:ext cx="66675" cy="221550"/>
            </a:xfrm>
            <a:custGeom>
              <a:avLst/>
              <a:gdLst/>
              <a:ahLst/>
              <a:cxnLst/>
              <a:rect l="l" t="t" r="r" b="b"/>
              <a:pathLst>
                <a:path w="2667" h="8862" extrusionOk="0">
                  <a:moveTo>
                    <a:pt x="1901" y="1"/>
                  </a:moveTo>
                  <a:lnTo>
                    <a:pt x="1" y="8695"/>
                  </a:lnTo>
                  <a:lnTo>
                    <a:pt x="766" y="8862"/>
                  </a:lnTo>
                  <a:lnTo>
                    <a:pt x="2666" y="168"/>
                  </a:lnTo>
                  <a:lnTo>
                    <a:pt x="19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5312300" y="806075"/>
              <a:ext cx="97875" cy="214750"/>
            </a:xfrm>
            <a:custGeom>
              <a:avLst/>
              <a:gdLst/>
              <a:ahLst/>
              <a:cxnLst/>
              <a:rect l="l" t="t" r="r" b="b"/>
              <a:pathLst>
                <a:path w="3915" h="8590" extrusionOk="0">
                  <a:moveTo>
                    <a:pt x="3183" y="0"/>
                  </a:moveTo>
                  <a:lnTo>
                    <a:pt x="1" y="8308"/>
                  </a:lnTo>
                  <a:lnTo>
                    <a:pt x="731" y="8589"/>
                  </a:lnTo>
                  <a:lnTo>
                    <a:pt x="3915" y="280"/>
                  </a:lnTo>
                  <a:lnTo>
                    <a:pt x="3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5185000" y="758950"/>
              <a:ext cx="126875" cy="203150"/>
            </a:xfrm>
            <a:custGeom>
              <a:avLst/>
              <a:gdLst/>
              <a:ahLst/>
              <a:cxnLst/>
              <a:rect l="l" t="t" r="r" b="b"/>
              <a:pathLst>
                <a:path w="5075" h="8126" extrusionOk="0">
                  <a:moveTo>
                    <a:pt x="4392" y="1"/>
                  </a:moveTo>
                  <a:lnTo>
                    <a:pt x="0" y="7739"/>
                  </a:lnTo>
                  <a:lnTo>
                    <a:pt x="681" y="8125"/>
                  </a:lnTo>
                  <a:lnTo>
                    <a:pt x="5074" y="387"/>
                  </a:lnTo>
                  <a:lnTo>
                    <a:pt x="4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5068575" y="697475"/>
              <a:ext cx="152775" cy="187125"/>
            </a:xfrm>
            <a:custGeom>
              <a:avLst/>
              <a:gdLst/>
              <a:ahLst/>
              <a:cxnLst/>
              <a:rect l="l" t="t" r="r" b="b"/>
              <a:pathLst>
                <a:path w="6111" h="7485" extrusionOk="0">
                  <a:moveTo>
                    <a:pt x="5495" y="0"/>
                  </a:moveTo>
                  <a:lnTo>
                    <a:pt x="1" y="7001"/>
                  </a:lnTo>
                  <a:lnTo>
                    <a:pt x="618" y="7484"/>
                  </a:lnTo>
                  <a:lnTo>
                    <a:pt x="6111" y="484"/>
                  </a:lnTo>
                  <a:lnTo>
                    <a:pt x="54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4965150" y="623250"/>
              <a:ext cx="175250" cy="166950"/>
            </a:xfrm>
            <a:custGeom>
              <a:avLst/>
              <a:gdLst/>
              <a:ahLst/>
              <a:cxnLst/>
              <a:rect l="l" t="t" r="r" b="b"/>
              <a:pathLst>
                <a:path w="7010" h="6678" extrusionOk="0">
                  <a:moveTo>
                    <a:pt x="6472" y="1"/>
                  </a:moveTo>
                  <a:lnTo>
                    <a:pt x="0" y="6107"/>
                  </a:lnTo>
                  <a:lnTo>
                    <a:pt x="538" y="6677"/>
                  </a:lnTo>
                  <a:lnTo>
                    <a:pt x="7009" y="570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4876975" y="538650"/>
              <a:ext cx="193825" cy="143100"/>
            </a:xfrm>
            <a:custGeom>
              <a:avLst/>
              <a:gdLst/>
              <a:ahLst/>
              <a:cxnLst/>
              <a:rect l="l" t="t" r="r" b="b"/>
              <a:pathLst>
                <a:path w="7753" h="5724" extrusionOk="0">
                  <a:moveTo>
                    <a:pt x="7306" y="0"/>
                  </a:moveTo>
                  <a:lnTo>
                    <a:pt x="1" y="5080"/>
                  </a:lnTo>
                  <a:lnTo>
                    <a:pt x="448" y="5724"/>
                  </a:lnTo>
                  <a:lnTo>
                    <a:pt x="7753" y="643"/>
                  </a:lnTo>
                  <a:lnTo>
                    <a:pt x="73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4806875" y="444575"/>
              <a:ext cx="208200" cy="115950"/>
            </a:xfrm>
            <a:custGeom>
              <a:avLst/>
              <a:gdLst/>
              <a:ahLst/>
              <a:cxnLst/>
              <a:rect l="l" t="t" r="r" b="b"/>
              <a:pathLst>
                <a:path w="8328" h="4638" extrusionOk="0">
                  <a:moveTo>
                    <a:pt x="7981" y="1"/>
                  </a:moveTo>
                  <a:lnTo>
                    <a:pt x="0" y="3934"/>
                  </a:lnTo>
                  <a:lnTo>
                    <a:pt x="346" y="4638"/>
                  </a:lnTo>
                  <a:lnTo>
                    <a:pt x="8327" y="703"/>
                  </a:lnTo>
                  <a:lnTo>
                    <a:pt x="7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4754600" y="343750"/>
              <a:ext cx="217950" cy="86025"/>
            </a:xfrm>
            <a:custGeom>
              <a:avLst/>
              <a:gdLst/>
              <a:ahLst/>
              <a:cxnLst/>
              <a:rect l="l" t="t" r="r" b="b"/>
              <a:pathLst>
                <a:path w="8718" h="3441" extrusionOk="0">
                  <a:moveTo>
                    <a:pt x="8481" y="1"/>
                  </a:moveTo>
                  <a:lnTo>
                    <a:pt x="1" y="2694"/>
                  </a:lnTo>
                  <a:lnTo>
                    <a:pt x="238" y="3440"/>
                  </a:lnTo>
                  <a:lnTo>
                    <a:pt x="8718" y="747"/>
                  </a:lnTo>
                  <a:lnTo>
                    <a:pt x="8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4724300" y="237925"/>
              <a:ext cx="222800" cy="54175"/>
            </a:xfrm>
            <a:custGeom>
              <a:avLst/>
              <a:gdLst/>
              <a:ahLst/>
              <a:cxnLst/>
              <a:rect l="l" t="t" r="r" b="b"/>
              <a:pathLst>
                <a:path w="8912" h="2167" extrusionOk="0">
                  <a:moveTo>
                    <a:pt x="8788" y="1"/>
                  </a:moveTo>
                  <a:lnTo>
                    <a:pt x="1" y="1393"/>
                  </a:lnTo>
                  <a:lnTo>
                    <a:pt x="124" y="2167"/>
                  </a:lnTo>
                  <a:lnTo>
                    <a:pt x="8911" y="774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" name="Google Shape;167;p4"/>
          <p:cNvGrpSpPr/>
          <p:nvPr/>
        </p:nvGrpSpPr>
        <p:grpSpPr>
          <a:xfrm flipH="1">
            <a:off x="-228591" y="-100401"/>
            <a:ext cx="1206206" cy="1129498"/>
            <a:chOff x="4724300" y="237925"/>
            <a:chExt cx="897475" cy="840400"/>
          </a:xfrm>
        </p:grpSpPr>
        <p:sp>
          <p:nvSpPr>
            <p:cNvPr id="168" name="Google Shape;168;p4"/>
            <p:cNvSpPr/>
            <p:nvPr/>
          </p:nvSpPr>
          <p:spPr>
            <a:xfrm>
              <a:off x="5587600" y="855025"/>
              <a:ext cx="34175" cy="223300"/>
            </a:xfrm>
            <a:custGeom>
              <a:avLst/>
              <a:gdLst/>
              <a:ahLst/>
              <a:cxnLst/>
              <a:rect l="l" t="t" r="r" b="b"/>
              <a:pathLst>
                <a:path w="1367" h="8932" extrusionOk="0">
                  <a:moveTo>
                    <a:pt x="585" y="1"/>
                  </a:moveTo>
                  <a:lnTo>
                    <a:pt x="0" y="8881"/>
                  </a:lnTo>
                  <a:lnTo>
                    <a:pt x="781" y="8932"/>
                  </a:lnTo>
                  <a:lnTo>
                    <a:pt x="1367" y="5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5447350" y="838850"/>
              <a:ext cx="66675" cy="221550"/>
            </a:xfrm>
            <a:custGeom>
              <a:avLst/>
              <a:gdLst/>
              <a:ahLst/>
              <a:cxnLst/>
              <a:rect l="l" t="t" r="r" b="b"/>
              <a:pathLst>
                <a:path w="2667" h="8862" extrusionOk="0">
                  <a:moveTo>
                    <a:pt x="1901" y="1"/>
                  </a:moveTo>
                  <a:lnTo>
                    <a:pt x="1" y="8695"/>
                  </a:lnTo>
                  <a:lnTo>
                    <a:pt x="766" y="8862"/>
                  </a:lnTo>
                  <a:lnTo>
                    <a:pt x="2666" y="168"/>
                  </a:lnTo>
                  <a:lnTo>
                    <a:pt x="19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5312300" y="806075"/>
              <a:ext cx="97875" cy="214750"/>
            </a:xfrm>
            <a:custGeom>
              <a:avLst/>
              <a:gdLst/>
              <a:ahLst/>
              <a:cxnLst/>
              <a:rect l="l" t="t" r="r" b="b"/>
              <a:pathLst>
                <a:path w="3915" h="8590" extrusionOk="0">
                  <a:moveTo>
                    <a:pt x="3183" y="0"/>
                  </a:moveTo>
                  <a:lnTo>
                    <a:pt x="1" y="8308"/>
                  </a:lnTo>
                  <a:lnTo>
                    <a:pt x="731" y="8589"/>
                  </a:lnTo>
                  <a:lnTo>
                    <a:pt x="3915" y="280"/>
                  </a:lnTo>
                  <a:lnTo>
                    <a:pt x="3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5185000" y="758950"/>
              <a:ext cx="126875" cy="203150"/>
            </a:xfrm>
            <a:custGeom>
              <a:avLst/>
              <a:gdLst/>
              <a:ahLst/>
              <a:cxnLst/>
              <a:rect l="l" t="t" r="r" b="b"/>
              <a:pathLst>
                <a:path w="5075" h="8126" extrusionOk="0">
                  <a:moveTo>
                    <a:pt x="4392" y="1"/>
                  </a:moveTo>
                  <a:lnTo>
                    <a:pt x="0" y="7739"/>
                  </a:lnTo>
                  <a:lnTo>
                    <a:pt x="681" y="8125"/>
                  </a:lnTo>
                  <a:lnTo>
                    <a:pt x="5074" y="387"/>
                  </a:lnTo>
                  <a:lnTo>
                    <a:pt x="4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5068575" y="697475"/>
              <a:ext cx="152775" cy="187125"/>
            </a:xfrm>
            <a:custGeom>
              <a:avLst/>
              <a:gdLst/>
              <a:ahLst/>
              <a:cxnLst/>
              <a:rect l="l" t="t" r="r" b="b"/>
              <a:pathLst>
                <a:path w="6111" h="7485" extrusionOk="0">
                  <a:moveTo>
                    <a:pt x="5495" y="0"/>
                  </a:moveTo>
                  <a:lnTo>
                    <a:pt x="1" y="7001"/>
                  </a:lnTo>
                  <a:lnTo>
                    <a:pt x="618" y="7484"/>
                  </a:lnTo>
                  <a:lnTo>
                    <a:pt x="6111" y="484"/>
                  </a:lnTo>
                  <a:lnTo>
                    <a:pt x="54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4965150" y="623250"/>
              <a:ext cx="175250" cy="166950"/>
            </a:xfrm>
            <a:custGeom>
              <a:avLst/>
              <a:gdLst/>
              <a:ahLst/>
              <a:cxnLst/>
              <a:rect l="l" t="t" r="r" b="b"/>
              <a:pathLst>
                <a:path w="7010" h="6678" extrusionOk="0">
                  <a:moveTo>
                    <a:pt x="6472" y="1"/>
                  </a:moveTo>
                  <a:lnTo>
                    <a:pt x="0" y="6107"/>
                  </a:lnTo>
                  <a:lnTo>
                    <a:pt x="538" y="6677"/>
                  </a:lnTo>
                  <a:lnTo>
                    <a:pt x="7009" y="570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4876975" y="538650"/>
              <a:ext cx="193825" cy="143100"/>
            </a:xfrm>
            <a:custGeom>
              <a:avLst/>
              <a:gdLst/>
              <a:ahLst/>
              <a:cxnLst/>
              <a:rect l="l" t="t" r="r" b="b"/>
              <a:pathLst>
                <a:path w="7753" h="5724" extrusionOk="0">
                  <a:moveTo>
                    <a:pt x="7306" y="0"/>
                  </a:moveTo>
                  <a:lnTo>
                    <a:pt x="1" y="5080"/>
                  </a:lnTo>
                  <a:lnTo>
                    <a:pt x="448" y="5724"/>
                  </a:lnTo>
                  <a:lnTo>
                    <a:pt x="7753" y="643"/>
                  </a:lnTo>
                  <a:lnTo>
                    <a:pt x="73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4806875" y="444575"/>
              <a:ext cx="208200" cy="115950"/>
            </a:xfrm>
            <a:custGeom>
              <a:avLst/>
              <a:gdLst/>
              <a:ahLst/>
              <a:cxnLst/>
              <a:rect l="l" t="t" r="r" b="b"/>
              <a:pathLst>
                <a:path w="8328" h="4638" extrusionOk="0">
                  <a:moveTo>
                    <a:pt x="7981" y="1"/>
                  </a:moveTo>
                  <a:lnTo>
                    <a:pt x="0" y="3934"/>
                  </a:lnTo>
                  <a:lnTo>
                    <a:pt x="346" y="4638"/>
                  </a:lnTo>
                  <a:lnTo>
                    <a:pt x="8327" y="703"/>
                  </a:lnTo>
                  <a:lnTo>
                    <a:pt x="7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4754600" y="343750"/>
              <a:ext cx="217950" cy="86025"/>
            </a:xfrm>
            <a:custGeom>
              <a:avLst/>
              <a:gdLst/>
              <a:ahLst/>
              <a:cxnLst/>
              <a:rect l="l" t="t" r="r" b="b"/>
              <a:pathLst>
                <a:path w="8718" h="3441" extrusionOk="0">
                  <a:moveTo>
                    <a:pt x="8481" y="1"/>
                  </a:moveTo>
                  <a:lnTo>
                    <a:pt x="1" y="2694"/>
                  </a:lnTo>
                  <a:lnTo>
                    <a:pt x="238" y="3440"/>
                  </a:lnTo>
                  <a:lnTo>
                    <a:pt x="8718" y="747"/>
                  </a:lnTo>
                  <a:lnTo>
                    <a:pt x="8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4724300" y="237925"/>
              <a:ext cx="222800" cy="54175"/>
            </a:xfrm>
            <a:custGeom>
              <a:avLst/>
              <a:gdLst/>
              <a:ahLst/>
              <a:cxnLst/>
              <a:rect l="l" t="t" r="r" b="b"/>
              <a:pathLst>
                <a:path w="8912" h="2167" extrusionOk="0">
                  <a:moveTo>
                    <a:pt x="8788" y="1"/>
                  </a:moveTo>
                  <a:lnTo>
                    <a:pt x="1" y="1393"/>
                  </a:lnTo>
                  <a:lnTo>
                    <a:pt x="124" y="2167"/>
                  </a:lnTo>
                  <a:lnTo>
                    <a:pt x="8911" y="774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178;p4"/>
          <p:cNvGrpSpPr/>
          <p:nvPr userDrawn="1"/>
        </p:nvGrpSpPr>
        <p:grpSpPr>
          <a:xfrm>
            <a:off x="8726100" y="773263"/>
            <a:ext cx="120500" cy="701375"/>
            <a:chOff x="1998150" y="1410575"/>
            <a:chExt cx="120500" cy="701375"/>
          </a:xfrm>
        </p:grpSpPr>
        <p:sp>
          <p:nvSpPr>
            <p:cNvPr id="179" name="Google Shape;179;p4"/>
            <p:cNvSpPr/>
            <p:nvPr/>
          </p:nvSpPr>
          <p:spPr>
            <a:xfrm>
              <a:off x="2093275" y="1410575"/>
              <a:ext cx="25375" cy="25325"/>
            </a:xfrm>
            <a:custGeom>
              <a:avLst/>
              <a:gdLst/>
              <a:ahLst/>
              <a:cxnLst/>
              <a:rect l="l" t="t" r="r" b="b"/>
              <a:pathLst>
                <a:path w="1015" h="1013" extrusionOk="0">
                  <a:moveTo>
                    <a:pt x="509" y="0"/>
                  </a:moveTo>
                  <a:cubicBezTo>
                    <a:pt x="229" y="0"/>
                    <a:pt x="1" y="226"/>
                    <a:pt x="1" y="506"/>
                  </a:cubicBezTo>
                  <a:cubicBezTo>
                    <a:pt x="1" y="785"/>
                    <a:pt x="228" y="1012"/>
                    <a:pt x="509" y="1012"/>
                  </a:cubicBezTo>
                  <a:cubicBezTo>
                    <a:pt x="788" y="1012"/>
                    <a:pt x="1014" y="785"/>
                    <a:pt x="1014" y="506"/>
                  </a:cubicBezTo>
                  <a:cubicBezTo>
                    <a:pt x="1014" y="226"/>
                    <a:pt x="787" y="0"/>
                    <a:pt x="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2093275" y="150712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7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7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2093275" y="160370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2093275" y="170027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2093275" y="1796850"/>
              <a:ext cx="25375" cy="25375"/>
            </a:xfrm>
            <a:custGeom>
              <a:avLst/>
              <a:gdLst/>
              <a:ahLst/>
              <a:cxnLst/>
              <a:rect l="l" t="t" r="r" b="b"/>
              <a:pathLst>
                <a:path w="1015" h="1015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4"/>
                    <a:pt x="509" y="1014"/>
                  </a:cubicBezTo>
                  <a:cubicBezTo>
                    <a:pt x="788" y="1014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2093275" y="189345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6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6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2093275" y="199002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6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6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2093275" y="208660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1998150" y="1410575"/>
              <a:ext cx="25325" cy="25325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6" y="0"/>
                  </a:moveTo>
                  <a:cubicBezTo>
                    <a:pt x="226" y="0"/>
                    <a:pt x="0" y="226"/>
                    <a:pt x="0" y="506"/>
                  </a:cubicBezTo>
                  <a:cubicBezTo>
                    <a:pt x="0" y="785"/>
                    <a:pt x="226" y="1012"/>
                    <a:pt x="506" y="1012"/>
                  </a:cubicBezTo>
                  <a:cubicBezTo>
                    <a:pt x="785" y="1012"/>
                    <a:pt x="1012" y="785"/>
                    <a:pt x="1012" y="506"/>
                  </a:cubicBezTo>
                  <a:cubicBezTo>
                    <a:pt x="1012" y="226"/>
                    <a:pt x="785" y="0"/>
                    <a:pt x="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1998150" y="150712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7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7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1998150" y="16037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1998150" y="170027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1998150" y="1796850"/>
              <a:ext cx="25325" cy="25375"/>
            </a:xfrm>
            <a:custGeom>
              <a:avLst/>
              <a:gdLst/>
              <a:ahLst/>
              <a:cxnLst/>
              <a:rect l="l" t="t" r="r" b="b"/>
              <a:pathLst>
                <a:path w="1013" h="1015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4"/>
                    <a:pt x="506" y="1014"/>
                  </a:cubicBezTo>
                  <a:cubicBezTo>
                    <a:pt x="785" y="1014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1998150" y="189345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6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6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1998150" y="199002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6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6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1998150" y="20866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4"/>
          <p:cNvGrpSpPr/>
          <p:nvPr/>
        </p:nvGrpSpPr>
        <p:grpSpPr>
          <a:xfrm rot="-5400000">
            <a:off x="262788" y="4294550"/>
            <a:ext cx="627875" cy="627875"/>
            <a:chOff x="2231100" y="492175"/>
            <a:chExt cx="627875" cy="627875"/>
          </a:xfrm>
        </p:grpSpPr>
        <p:sp>
          <p:nvSpPr>
            <p:cNvPr id="196" name="Google Shape;196;p4"/>
            <p:cNvSpPr/>
            <p:nvPr/>
          </p:nvSpPr>
          <p:spPr>
            <a:xfrm>
              <a:off x="2231100" y="910775"/>
              <a:ext cx="209325" cy="209275"/>
            </a:xfrm>
            <a:custGeom>
              <a:avLst/>
              <a:gdLst/>
              <a:ahLst/>
              <a:cxnLst/>
              <a:rect l="l" t="t" r="r" b="b"/>
              <a:pathLst>
                <a:path w="8373" h="8371" extrusionOk="0">
                  <a:moveTo>
                    <a:pt x="4186" y="1419"/>
                  </a:moveTo>
                  <a:cubicBezTo>
                    <a:pt x="4504" y="2963"/>
                    <a:pt x="5408" y="3867"/>
                    <a:pt x="6952" y="4185"/>
                  </a:cubicBezTo>
                  <a:cubicBezTo>
                    <a:pt x="5408" y="4503"/>
                    <a:pt x="4504" y="5407"/>
                    <a:pt x="4186" y="6951"/>
                  </a:cubicBezTo>
                  <a:cubicBezTo>
                    <a:pt x="3868" y="5407"/>
                    <a:pt x="2964" y="4504"/>
                    <a:pt x="1420" y="4186"/>
                  </a:cubicBezTo>
                  <a:cubicBezTo>
                    <a:pt x="2964" y="3867"/>
                    <a:pt x="3868" y="2963"/>
                    <a:pt x="4186" y="1419"/>
                  </a:cubicBezTo>
                  <a:close/>
                  <a:moveTo>
                    <a:pt x="4056" y="0"/>
                  </a:moveTo>
                  <a:cubicBezTo>
                    <a:pt x="4056" y="2805"/>
                    <a:pt x="2805" y="4055"/>
                    <a:pt x="0" y="4055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1"/>
                  </a:cubicBezTo>
                  <a:lnTo>
                    <a:pt x="4317" y="8371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5"/>
                  </a:lnTo>
                  <a:cubicBezTo>
                    <a:pt x="5567" y="4055"/>
                    <a:pt x="4317" y="2805"/>
                    <a:pt x="43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2231100" y="701475"/>
              <a:ext cx="209325" cy="209325"/>
            </a:xfrm>
            <a:custGeom>
              <a:avLst/>
              <a:gdLst/>
              <a:ahLst/>
              <a:cxnLst/>
              <a:rect l="l" t="t" r="r" b="b"/>
              <a:pathLst>
                <a:path w="8373" h="8373" extrusionOk="0">
                  <a:moveTo>
                    <a:pt x="4186" y="1"/>
                  </a:moveTo>
                  <a:cubicBezTo>
                    <a:pt x="4186" y="2864"/>
                    <a:pt x="2865" y="4187"/>
                    <a:pt x="0" y="4187"/>
                  </a:cubicBezTo>
                  <a:cubicBezTo>
                    <a:pt x="2865" y="4187"/>
                    <a:pt x="4186" y="5508"/>
                    <a:pt x="4186" y="8372"/>
                  </a:cubicBezTo>
                  <a:cubicBezTo>
                    <a:pt x="4186" y="5508"/>
                    <a:pt x="5508" y="4187"/>
                    <a:pt x="8372" y="4187"/>
                  </a:cubicBezTo>
                  <a:cubicBezTo>
                    <a:pt x="5508" y="4187"/>
                    <a:pt x="4186" y="2864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2231100" y="701475"/>
              <a:ext cx="209325" cy="209325"/>
            </a:xfrm>
            <a:custGeom>
              <a:avLst/>
              <a:gdLst/>
              <a:ahLst/>
              <a:cxnLst/>
              <a:rect l="l" t="t" r="r" b="b"/>
              <a:pathLst>
                <a:path w="8373" h="8373" extrusionOk="0">
                  <a:moveTo>
                    <a:pt x="4186" y="1419"/>
                  </a:moveTo>
                  <a:cubicBezTo>
                    <a:pt x="4504" y="2964"/>
                    <a:pt x="5408" y="3869"/>
                    <a:pt x="6952" y="4187"/>
                  </a:cubicBezTo>
                  <a:cubicBezTo>
                    <a:pt x="5408" y="4505"/>
                    <a:pt x="4504" y="5409"/>
                    <a:pt x="4186" y="6953"/>
                  </a:cubicBezTo>
                  <a:cubicBezTo>
                    <a:pt x="3868" y="5409"/>
                    <a:pt x="2964" y="4505"/>
                    <a:pt x="1420" y="4187"/>
                  </a:cubicBezTo>
                  <a:cubicBezTo>
                    <a:pt x="2964" y="3869"/>
                    <a:pt x="3868" y="2964"/>
                    <a:pt x="4186" y="1419"/>
                  </a:cubicBezTo>
                  <a:close/>
                  <a:moveTo>
                    <a:pt x="4056" y="1"/>
                  </a:moveTo>
                  <a:cubicBezTo>
                    <a:pt x="4056" y="2805"/>
                    <a:pt x="2805" y="4056"/>
                    <a:pt x="0" y="4056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2"/>
                  </a:cubicBezTo>
                  <a:lnTo>
                    <a:pt x="4317" y="8372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6"/>
                  </a:lnTo>
                  <a:cubicBezTo>
                    <a:pt x="5567" y="4056"/>
                    <a:pt x="4317" y="2805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2649675" y="492175"/>
              <a:ext cx="209300" cy="209325"/>
            </a:xfrm>
            <a:custGeom>
              <a:avLst/>
              <a:gdLst/>
              <a:ahLst/>
              <a:cxnLst/>
              <a:rect l="l" t="t" r="r" b="b"/>
              <a:pathLst>
                <a:path w="8372" h="8373" extrusionOk="0">
                  <a:moveTo>
                    <a:pt x="4187" y="1419"/>
                  </a:moveTo>
                  <a:cubicBezTo>
                    <a:pt x="4505" y="2965"/>
                    <a:pt x="5409" y="3869"/>
                    <a:pt x="6953" y="4187"/>
                  </a:cubicBezTo>
                  <a:cubicBezTo>
                    <a:pt x="5409" y="4503"/>
                    <a:pt x="4505" y="5408"/>
                    <a:pt x="4187" y="6953"/>
                  </a:cubicBezTo>
                  <a:cubicBezTo>
                    <a:pt x="3869" y="5409"/>
                    <a:pt x="2964" y="4505"/>
                    <a:pt x="1420" y="4187"/>
                  </a:cubicBezTo>
                  <a:cubicBezTo>
                    <a:pt x="2964" y="3869"/>
                    <a:pt x="3869" y="2965"/>
                    <a:pt x="4187" y="1419"/>
                  </a:cubicBezTo>
                  <a:close/>
                  <a:moveTo>
                    <a:pt x="4056" y="1"/>
                  </a:moveTo>
                  <a:cubicBezTo>
                    <a:pt x="4056" y="2806"/>
                    <a:pt x="2805" y="4055"/>
                    <a:pt x="1" y="4055"/>
                  </a:cubicBezTo>
                  <a:lnTo>
                    <a:pt x="1" y="4317"/>
                  </a:lnTo>
                  <a:cubicBezTo>
                    <a:pt x="2805" y="4317"/>
                    <a:pt x="4056" y="5568"/>
                    <a:pt x="4056" y="8373"/>
                  </a:cubicBezTo>
                  <a:lnTo>
                    <a:pt x="4317" y="8373"/>
                  </a:lnTo>
                  <a:cubicBezTo>
                    <a:pt x="4317" y="5568"/>
                    <a:pt x="5568" y="4317"/>
                    <a:pt x="8371" y="4317"/>
                  </a:cubicBezTo>
                  <a:lnTo>
                    <a:pt x="8371" y="4055"/>
                  </a:lnTo>
                  <a:cubicBezTo>
                    <a:pt x="5568" y="4055"/>
                    <a:pt x="4317" y="2806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2440400" y="492175"/>
              <a:ext cx="209300" cy="209325"/>
            </a:xfrm>
            <a:custGeom>
              <a:avLst/>
              <a:gdLst/>
              <a:ahLst/>
              <a:cxnLst/>
              <a:rect l="l" t="t" r="r" b="b"/>
              <a:pathLst>
                <a:path w="8372" h="8373" extrusionOk="0">
                  <a:moveTo>
                    <a:pt x="4186" y="1"/>
                  </a:moveTo>
                  <a:cubicBezTo>
                    <a:pt x="4186" y="2865"/>
                    <a:pt x="2863" y="4187"/>
                    <a:pt x="0" y="4187"/>
                  </a:cubicBezTo>
                  <a:cubicBezTo>
                    <a:pt x="2863" y="4187"/>
                    <a:pt x="4186" y="5508"/>
                    <a:pt x="4186" y="8373"/>
                  </a:cubicBezTo>
                  <a:cubicBezTo>
                    <a:pt x="4186" y="5508"/>
                    <a:pt x="5507" y="4187"/>
                    <a:pt x="8372" y="4187"/>
                  </a:cubicBezTo>
                  <a:cubicBezTo>
                    <a:pt x="5507" y="4187"/>
                    <a:pt x="4186" y="2865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2440400" y="492175"/>
              <a:ext cx="209300" cy="209325"/>
            </a:xfrm>
            <a:custGeom>
              <a:avLst/>
              <a:gdLst/>
              <a:ahLst/>
              <a:cxnLst/>
              <a:rect l="l" t="t" r="r" b="b"/>
              <a:pathLst>
                <a:path w="8372" h="8373" extrusionOk="0">
                  <a:moveTo>
                    <a:pt x="4186" y="1419"/>
                  </a:moveTo>
                  <a:cubicBezTo>
                    <a:pt x="4504" y="2963"/>
                    <a:pt x="5408" y="3868"/>
                    <a:pt x="6952" y="4186"/>
                  </a:cubicBezTo>
                  <a:cubicBezTo>
                    <a:pt x="5408" y="4505"/>
                    <a:pt x="4504" y="5408"/>
                    <a:pt x="4186" y="6953"/>
                  </a:cubicBezTo>
                  <a:cubicBezTo>
                    <a:pt x="3868" y="5409"/>
                    <a:pt x="2964" y="4505"/>
                    <a:pt x="1420" y="4187"/>
                  </a:cubicBezTo>
                  <a:cubicBezTo>
                    <a:pt x="2964" y="3868"/>
                    <a:pt x="3868" y="2965"/>
                    <a:pt x="4186" y="1419"/>
                  </a:cubicBezTo>
                  <a:close/>
                  <a:moveTo>
                    <a:pt x="4055" y="1"/>
                  </a:moveTo>
                  <a:cubicBezTo>
                    <a:pt x="4055" y="2806"/>
                    <a:pt x="2805" y="4055"/>
                    <a:pt x="0" y="4055"/>
                  </a:cubicBezTo>
                  <a:lnTo>
                    <a:pt x="0" y="4317"/>
                  </a:lnTo>
                  <a:cubicBezTo>
                    <a:pt x="2805" y="4317"/>
                    <a:pt x="4055" y="5568"/>
                    <a:pt x="4055" y="8373"/>
                  </a:cubicBezTo>
                  <a:lnTo>
                    <a:pt x="4316" y="8373"/>
                  </a:lnTo>
                  <a:cubicBezTo>
                    <a:pt x="4316" y="5568"/>
                    <a:pt x="5567" y="4317"/>
                    <a:pt x="8372" y="4317"/>
                  </a:cubicBezTo>
                  <a:lnTo>
                    <a:pt x="8372" y="4055"/>
                  </a:lnTo>
                  <a:cubicBezTo>
                    <a:pt x="5567" y="4055"/>
                    <a:pt x="4316" y="2806"/>
                    <a:pt x="4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2231100" y="492175"/>
              <a:ext cx="209325" cy="209325"/>
            </a:xfrm>
            <a:custGeom>
              <a:avLst/>
              <a:gdLst/>
              <a:ahLst/>
              <a:cxnLst/>
              <a:rect l="l" t="t" r="r" b="b"/>
              <a:pathLst>
                <a:path w="8373" h="8373" extrusionOk="0">
                  <a:moveTo>
                    <a:pt x="4186" y="1419"/>
                  </a:moveTo>
                  <a:cubicBezTo>
                    <a:pt x="4504" y="2963"/>
                    <a:pt x="5408" y="3868"/>
                    <a:pt x="6952" y="4186"/>
                  </a:cubicBezTo>
                  <a:cubicBezTo>
                    <a:pt x="5408" y="4505"/>
                    <a:pt x="4504" y="5408"/>
                    <a:pt x="4186" y="6953"/>
                  </a:cubicBezTo>
                  <a:cubicBezTo>
                    <a:pt x="3868" y="5409"/>
                    <a:pt x="2964" y="4505"/>
                    <a:pt x="1420" y="4187"/>
                  </a:cubicBezTo>
                  <a:cubicBezTo>
                    <a:pt x="2964" y="3868"/>
                    <a:pt x="3868" y="2965"/>
                    <a:pt x="4186" y="1419"/>
                  </a:cubicBezTo>
                  <a:close/>
                  <a:moveTo>
                    <a:pt x="4056" y="1"/>
                  </a:moveTo>
                  <a:cubicBezTo>
                    <a:pt x="4056" y="2806"/>
                    <a:pt x="2805" y="4055"/>
                    <a:pt x="0" y="4055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3"/>
                  </a:cubicBezTo>
                  <a:lnTo>
                    <a:pt x="4317" y="8373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5"/>
                  </a:lnTo>
                  <a:cubicBezTo>
                    <a:pt x="5567" y="4055"/>
                    <a:pt x="4317" y="2806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5"/>
          <p:cNvPicPr preferRelativeResize="0"/>
          <p:nvPr/>
        </p:nvPicPr>
        <p:blipFill rotWithShape="1">
          <a:blip r:embed="rId2">
            <a:alphaModFix amt="80000"/>
          </a:blip>
          <a:srcRect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5"/>
          <p:cNvSpPr txBox="1">
            <a:spLocks noGrp="1"/>
          </p:cNvSpPr>
          <p:nvPr>
            <p:ph type="subTitle" idx="1"/>
          </p:nvPr>
        </p:nvSpPr>
        <p:spPr>
          <a:xfrm>
            <a:off x="900925" y="1201075"/>
            <a:ext cx="7342200" cy="10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07" name="Google Shape;207;p5"/>
          <p:cNvGrpSpPr/>
          <p:nvPr/>
        </p:nvGrpSpPr>
        <p:grpSpPr>
          <a:xfrm rot="10800000" flipH="1">
            <a:off x="8077209" y="4395399"/>
            <a:ext cx="1206206" cy="1129498"/>
            <a:chOff x="4724300" y="237925"/>
            <a:chExt cx="897475" cy="840400"/>
          </a:xfrm>
        </p:grpSpPr>
        <p:sp>
          <p:nvSpPr>
            <p:cNvPr id="208" name="Google Shape;208;p5"/>
            <p:cNvSpPr/>
            <p:nvPr/>
          </p:nvSpPr>
          <p:spPr>
            <a:xfrm>
              <a:off x="5587600" y="855025"/>
              <a:ext cx="34175" cy="223300"/>
            </a:xfrm>
            <a:custGeom>
              <a:avLst/>
              <a:gdLst/>
              <a:ahLst/>
              <a:cxnLst/>
              <a:rect l="l" t="t" r="r" b="b"/>
              <a:pathLst>
                <a:path w="1367" h="8932" extrusionOk="0">
                  <a:moveTo>
                    <a:pt x="585" y="1"/>
                  </a:moveTo>
                  <a:lnTo>
                    <a:pt x="0" y="8881"/>
                  </a:lnTo>
                  <a:lnTo>
                    <a:pt x="781" y="8932"/>
                  </a:lnTo>
                  <a:lnTo>
                    <a:pt x="1367" y="5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5447350" y="838850"/>
              <a:ext cx="66675" cy="221550"/>
            </a:xfrm>
            <a:custGeom>
              <a:avLst/>
              <a:gdLst/>
              <a:ahLst/>
              <a:cxnLst/>
              <a:rect l="l" t="t" r="r" b="b"/>
              <a:pathLst>
                <a:path w="2667" h="8862" extrusionOk="0">
                  <a:moveTo>
                    <a:pt x="1901" y="1"/>
                  </a:moveTo>
                  <a:lnTo>
                    <a:pt x="1" y="8695"/>
                  </a:lnTo>
                  <a:lnTo>
                    <a:pt x="766" y="8862"/>
                  </a:lnTo>
                  <a:lnTo>
                    <a:pt x="2666" y="168"/>
                  </a:lnTo>
                  <a:lnTo>
                    <a:pt x="19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5312300" y="806075"/>
              <a:ext cx="97875" cy="214750"/>
            </a:xfrm>
            <a:custGeom>
              <a:avLst/>
              <a:gdLst/>
              <a:ahLst/>
              <a:cxnLst/>
              <a:rect l="l" t="t" r="r" b="b"/>
              <a:pathLst>
                <a:path w="3915" h="8590" extrusionOk="0">
                  <a:moveTo>
                    <a:pt x="3183" y="0"/>
                  </a:moveTo>
                  <a:lnTo>
                    <a:pt x="1" y="8308"/>
                  </a:lnTo>
                  <a:lnTo>
                    <a:pt x="731" y="8589"/>
                  </a:lnTo>
                  <a:lnTo>
                    <a:pt x="3915" y="280"/>
                  </a:lnTo>
                  <a:lnTo>
                    <a:pt x="3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5185000" y="758950"/>
              <a:ext cx="126875" cy="203150"/>
            </a:xfrm>
            <a:custGeom>
              <a:avLst/>
              <a:gdLst/>
              <a:ahLst/>
              <a:cxnLst/>
              <a:rect l="l" t="t" r="r" b="b"/>
              <a:pathLst>
                <a:path w="5075" h="8126" extrusionOk="0">
                  <a:moveTo>
                    <a:pt x="4392" y="1"/>
                  </a:moveTo>
                  <a:lnTo>
                    <a:pt x="0" y="7739"/>
                  </a:lnTo>
                  <a:lnTo>
                    <a:pt x="681" y="8125"/>
                  </a:lnTo>
                  <a:lnTo>
                    <a:pt x="5074" y="387"/>
                  </a:lnTo>
                  <a:lnTo>
                    <a:pt x="4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5068575" y="697475"/>
              <a:ext cx="152775" cy="187125"/>
            </a:xfrm>
            <a:custGeom>
              <a:avLst/>
              <a:gdLst/>
              <a:ahLst/>
              <a:cxnLst/>
              <a:rect l="l" t="t" r="r" b="b"/>
              <a:pathLst>
                <a:path w="6111" h="7485" extrusionOk="0">
                  <a:moveTo>
                    <a:pt x="5495" y="0"/>
                  </a:moveTo>
                  <a:lnTo>
                    <a:pt x="1" y="7001"/>
                  </a:lnTo>
                  <a:lnTo>
                    <a:pt x="618" y="7484"/>
                  </a:lnTo>
                  <a:lnTo>
                    <a:pt x="6111" y="484"/>
                  </a:lnTo>
                  <a:lnTo>
                    <a:pt x="54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4965150" y="623250"/>
              <a:ext cx="175250" cy="166950"/>
            </a:xfrm>
            <a:custGeom>
              <a:avLst/>
              <a:gdLst/>
              <a:ahLst/>
              <a:cxnLst/>
              <a:rect l="l" t="t" r="r" b="b"/>
              <a:pathLst>
                <a:path w="7010" h="6678" extrusionOk="0">
                  <a:moveTo>
                    <a:pt x="6472" y="1"/>
                  </a:moveTo>
                  <a:lnTo>
                    <a:pt x="0" y="6107"/>
                  </a:lnTo>
                  <a:lnTo>
                    <a:pt x="538" y="6677"/>
                  </a:lnTo>
                  <a:lnTo>
                    <a:pt x="7009" y="570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4876975" y="538650"/>
              <a:ext cx="193825" cy="143100"/>
            </a:xfrm>
            <a:custGeom>
              <a:avLst/>
              <a:gdLst/>
              <a:ahLst/>
              <a:cxnLst/>
              <a:rect l="l" t="t" r="r" b="b"/>
              <a:pathLst>
                <a:path w="7753" h="5724" extrusionOk="0">
                  <a:moveTo>
                    <a:pt x="7306" y="0"/>
                  </a:moveTo>
                  <a:lnTo>
                    <a:pt x="1" y="5080"/>
                  </a:lnTo>
                  <a:lnTo>
                    <a:pt x="448" y="5724"/>
                  </a:lnTo>
                  <a:lnTo>
                    <a:pt x="7753" y="643"/>
                  </a:lnTo>
                  <a:lnTo>
                    <a:pt x="73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4806875" y="444575"/>
              <a:ext cx="208200" cy="115950"/>
            </a:xfrm>
            <a:custGeom>
              <a:avLst/>
              <a:gdLst/>
              <a:ahLst/>
              <a:cxnLst/>
              <a:rect l="l" t="t" r="r" b="b"/>
              <a:pathLst>
                <a:path w="8328" h="4638" extrusionOk="0">
                  <a:moveTo>
                    <a:pt x="7981" y="1"/>
                  </a:moveTo>
                  <a:lnTo>
                    <a:pt x="0" y="3934"/>
                  </a:lnTo>
                  <a:lnTo>
                    <a:pt x="346" y="4638"/>
                  </a:lnTo>
                  <a:lnTo>
                    <a:pt x="8327" y="703"/>
                  </a:lnTo>
                  <a:lnTo>
                    <a:pt x="7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4754600" y="343750"/>
              <a:ext cx="217950" cy="86025"/>
            </a:xfrm>
            <a:custGeom>
              <a:avLst/>
              <a:gdLst/>
              <a:ahLst/>
              <a:cxnLst/>
              <a:rect l="l" t="t" r="r" b="b"/>
              <a:pathLst>
                <a:path w="8718" h="3441" extrusionOk="0">
                  <a:moveTo>
                    <a:pt x="8481" y="1"/>
                  </a:moveTo>
                  <a:lnTo>
                    <a:pt x="1" y="2694"/>
                  </a:lnTo>
                  <a:lnTo>
                    <a:pt x="238" y="3440"/>
                  </a:lnTo>
                  <a:lnTo>
                    <a:pt x="8718" y="747"/>
                  </a:lnTo>
                  <a:lnTo>
                    <a:pt x="8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4724300" y="237925"/>
              <a:ext cx="222800" cy="54175"/>
            </a:xfrm>
            <a:custGeom>
              <a:avLst/>
              <a:gdLst/>
              <a:ahLst/>
              <a:cxnLst/>
              <a:rect l="l" t="t" r="r" b="b"/>
              <a:pathLst>
                <a:path w="8912" h="2167" extrusionOk="0">
                  <a:moveTo>
                    <a:pt x="8788" y="1"/>
                  </a:moveTo>
                  <a:lnTo>
                    <a:pt x="1" y="1393"/>
                  </a:lnTo>
                  <a:lnTo>
                    <a:pt x="124" y="2167"/>
                  </a:lnTo>
                  <a:lnTo>
                    <a:pt x="8911" y="774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" name="Google Shape;218;p5"/>
          <p:cNvGrpSpPr/>
          <p:nvPr/>
        </p:nvGrpSpPr>
        <p:grpSpPr>
          <a:xfrm>
            <a:off x="299750" y="2221063"/>
            <a:ext cx="120500" cy="701375"/>
            <a:chOff x="1998150" y="1410575"/>
            <a:chExt cx="120500" cy="701375"/>
          </a:xfrm>
        </p:grpSpPr>
        <p:sp>
          <p:nvSpPr>
            <p:cNvPr id="219" name="Google Shape;219;p5"/>
            <p:cNvSpPr/>
            <p:nvPr/>
          </p:nvSpPr>
          <p:spPr>
            <a:xfrm>
              <a:off x="2093275" y="1410575"/>
              <a:ext cx="25375" cy="25325"/>
            </a:xfrm>
            <a:custGeom>
              <a:avLst/>
              <a:gdLst/>
              <a:ahLst/>
              <a:cxnLst/>
              <a:rect l="l" t="t" r="r" b="b"/>
              <a:pathLst>
                <a:path w="1015" h="1013" extrusionOk="0">
                  <a:moveTo>
                    <a:pt x="509" y="0"/>
                  </a:moveTo>
                  <a:cubicBezTo>
                    <a:pt x="229" y="0"/>
                    <a:pt x="1" y="226"/>
                    <a:pt x="1" y="506"/>
                  </a:cubicBezTo>
                  <a:cubicBezTo>
                    <a:pt x="1" y="785"/>
                    <a:pt x="228" y="1012"/>
                    <a:pt x="509" y="1012"/>
                  </a:cubicBezTo>
                  <a:cubicBezTo>
                    <a:pt x="788" y="1012"/>
                    <a:pt x="1014" y="785"/>
                    <a:pt x="1014" y="506"/>
                  </a:cubicBezTo>
                  <a:cubicBezTo>
                    <a:pt x="1014" y="226"/>
                    <a:pt x="787" y="0"/>
                    <a:pt x="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2093275" y="150712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7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7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2093275" y="199002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6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6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2093275" y="208660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1998150" y="1410575"/>
              <a:ext cx="25325" cy="25325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6" y="0"/>
                  </a:moveTo>
                  <a:cubicBezTo>
                    <a:pt x="226" y="0"/>
                    <a:pt x="0" y="226"/>
                    <a:pt x="0" y="506"/>
                  </a:cubicBezTo>
                  <a:cubicBezTo>
                    <a:pt x="0" y="785"/>
                    <a:pt x="226" y="1012"/>
                    <a:pt x="506" y="1012"/>
                  </a:cubicBezTo>
                  <a:cubicBezTo>
                    <a:pt x="785" y="1012"/>
                    <a:pt x="1012" y="785"/>
                    <a:pt x="1012" y="506"/>
                  </a:cubicBezTo>
                  <a:cubicBezTo>
                    <a:pt x="1012" y="226"/>
                    <a:pt x="785" y="0"/>
                    <a:pt x="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1998150" y="150712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7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7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1998150" y="16037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1998150" y="170027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1998150" y="1796850"/>
              <a:ext cx="25325" cy="25375"/>
            </a:xfrm>
            <a:custGeom>
              <a:avLst/>
              <a:gdLst/>
              <a:ahLst/>
              <a:cxnLst/>
              <a:rect l="l" t="t" r="r" b="b"/>
              <a:pathLst>
                <a:path w="1013" h="1015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4"/>
                    <a:pt x="506" y="1014"/>
                  </a:cubicBezTo>
                  <a:cubicBezTo>
                    <a:pt x="785" y="1014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1998150" y="189345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6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6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998150" y="199002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6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6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1998150" y="20866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" name="Google Shape;231;p5"/>
          <p:cNvGrpSpPr/>
          <p:nvPr/>
        </p:nvGrpSpPr>
        <p:grpSpPr>
          <a:xfrm flipH="1">
            <a:off x="8641271" y="275300"/>
            <a:ext cx="209325" cy="418575"/>
            <a:chOff x="2231100" y="701475"/>
            <a:chExt cx="209325" cy="418575"/>
          </a:xfrm>
        </p:grpSpPr>
        <p:sp>
          <p:nvSpPr>
            <p:cNvPr id="232" name="Google Shape;232;p5"/>
            <p:cNvSpPr/>
            <p:nvPr/>
          </p:nvSpPr>
          <p:spPr>
            <a:xfrm>
              <a:off x="2231100" y="910775"/>
              <a:ext cx="209325" cy="209275"/>
            </a:xfrm>
            <a:custGeom>
              <a:avLst/>
              <a:gdLst/>
              <a:ahLst/>
              <a:cxnLst/>
              <a:rect l="l" t="t" r="r" b="b"/>
              <a:pathLst>
                <a:path w="8373" h="8371" extrusionOk="0">
                  <a:moveTo>
                    <a:pt x="4186" y="1419"/>
                  </a:moveTo>
                  <a:cubicBezTo>
                    <a:pt x="4504" y="2963"/>
                    <a:pt x="5408" y="3867"/>
                    <a:pt x="6952" y="4185"/>
                  </a:cubicBezTo>
                  <a:cubicBezTo>
                    <a:pt x="5408" y="4503"/>
                    <a:pt x="4504" y="5407"/>
                    <a:pt x="4186" y="6951"/>
                  </a:cubicBezTo>
                  <a:cubicBezTo>
                    <a:pt x="3868" y="5407"/>
                    <a:pt x="2964" y="4504"/>
                    <a:pt x="1420" y="4186"/>
                  </a:cubicBezTo>
                  <a:cubicBezTo>
                    <a:pt x="2964" y="3867"/>
                    <a:pt x="3868" y="2963"/>
                    <a:pt x="4186" y="1419"/>
                  </a:cubicBezTo>
                  <a:close/>
                  <a:moveTo>
                    <a:pt x="4056" y="0"/>
                  </a:moveTo>
                  <a:cubicBezTo>
                    <a:pt x="4056" y="2805"/>
                    <a:pt x="2805" y="4055"/>
                    <a:pt x="0" y="4055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1"/>
                  </a:cubicBezTo>
                  <a:lnTo>
                    <a:pt x="4317" y="8371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5"/>
                  </a:lnTo>
                  <a:cubicBezTo>
                    <a:pt x="5567" y="4055"/>
                    <a:pt x="4317" y="2805"/>
                    <a:pt x="43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2231100" y="701475"/>
              <a:ext cx="209325" cy="209325"/>
            </a:xfrm>
            <a:custGeom>
              <a:avLst/>
              <a:gdLst/>
              <a:ahLst/>
              <a:cxnLst/>
              <a:rect l="l" t="t" r="r" b="b"/>
              <a:pathLst>
                <a:path w="8373" h="8373" extrusionOk="0">
                  <a:moveTo>
                    <a:pt x="4186" y="1"/>
                  </a:moveTo>
                  <a:cubicBezTo>
                    <a:pt x="4186" y="2864"/>
                    <a:pt x="2865" y="4187"/>
                    <a:pt x="0" y="4187"/>
                  </a:cubicBezTo>
                  <a:cubicBezTo>
                    <a:pt x="2865" y="4187"/>
                    <a:pt x="4186" y="5508"/>
                    <a:pt x="4186" y="8372"/>
                  </a:cubicBezTo>
                  <a:cubicBezTo>
                    <a:pt x="4186" y="5508"/>
                    <a:pt x="5508" y="4187"/>
                    <a:pt x="8372" y="4187"/>
                  </a:cubicBezTo>
                  <a:cubicBezTo>
                    <a:pt x="5508" y="4187"/>
                    <a:pt x="4186" y="2864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2231100" y="701475"/>
              <a:ext cx="209325" cy="209325"/>
            </a:xfrm>
            <a:custGeom>
              <a:avLst/>
              <a:gdLst/>
              <a:ahLst/>
              <a:cxnLst/>
              <a:rect l="l" t="t" r="r" b="b"/>
              <a:pathLst>
                <a:path w="8373" h="8373" extrusionOk="0">
                  <a:moveTo>
                    <a:pt x="4186" y="1419"/>
                  </a:moveTo>
                  <a:cubicBezTo>
                    <a:pt x="4504" y="2964"/>
                    <a:pt x="5408" y="3869"/>
                    <a:pt x="6952" y="4187"/>
                  </a:cubicBezTo>
                  <a:cubicBezTo>
                    <a:pt x="5408" y="4505"/>
                    <a:pt x="4504" y="5409"/>
                    <a:pt x="4186" y="6953"/>
                  </a:cubicBezTo>
                  <a:cubicBezTo>
                    <a:pt x="3868" y="5409"/>
                    <a:pt x="2964" y="4505"/>
                    <a:pt x="1420" y="4187"/>
                  </a:cubicBezTo>
                  <a:cubicBezTo>
                    <a:pt x="2964" y="3869"/>
                    <a:pt x="3868" y="2964"/>
                    <a:pt x="4186" y="1419"/>
                  </a:cubicBezTo>
                  <a:close/>
                  <a:moveTo>
                    <a:pt x="4056" y="1"/>
                  </a:moveTo>
                  <a:cubicBezTo>
                    <a:pt x="4056" y="2805"/>
                    <a:pt x="2805" y="4056"/>
                    <a:pt x="0" y="4056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2"/>
                  </a:cubicBezTo>
                  <a:lnTo>
                    <a:pt x="4317" y="8372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6"/>
                  </a:lnTo>
                  <a:cubicBezTo>
                    <a:pt x="5567" y="4056"/>
                    <a:pt x="4317" y="2805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6"/>
          <p:cNvPicPr preferRelativeResize="0"/>
          <p:nvPr/>
        </p:nvPicPr>
        <p:blipFill rotWithShape="1">
          <a:blip r:embed="rId2">
            <a:alphaModFix amt="80000"/>
          </a:blip>
          <a:srcRect/>
          <a:stretch/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38" name="Google Shape;238;p6"/>
          <p:cNvGrpSpPr/>
          <p:nvPr/>
        </p:nvGrpSpPr>
        <p:grpSpPr>
          <a:xfrm rot="10800000" flipH="1">
            <a:off x="8077209" y="4395399"/>
            <a:ext cx="1206206" cy="1129498"/>
            <a:chOff x="4724300" y="237925"/>
            <a:chExt cx="897475" cy="840400"/>
          </a:xfrm>
        </p:grpSpPr>
        <p:sp>
          <p:nvSpPr>
            <p:cNvPr id="239" name="Google Shape;239;p6"/>
            <p:cNvSpPr/>
            <p:nvPr/>
          </p:nvSpPr>
          <p:spPr>
            <a:xfrm>
              <a:off x="5587600" y="855025"/>
              <a:ext cx="34175" cy="223300"/>
            </a:xfrm>
            <a:custGeom>
              <a:avLst/>
              <a:gdLst/>
              <a:ahLst/>
              <a:cxnLst/>
              <a:rect l="l" t="t" r="r" b="b"/>
              <a:pathLst>
                <a:path w="1367" h="8932" extrusionOk="0">
                  <a:moveTo>
                    <a:pt x="585" y="1"/>
                  </a:moveTo>
                  <a:lnTo>
                    <a:pt x="0" y="8881"/>
                  </a:lnTo>
                  <a:lnTo>
                    <a:pt x="781" y="8932"/>
                  </a:lnTo>
                  <a:lnTo>
                    <a:pt x="1367" y="5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5447350" y="838850"/>
              <a:ext cx="66675" cy="221550"/>
            </a:xfrm>
            <a:custGeom>
              <a:avLst/>
              <a:gdLst/>
              <a:ahLst/>
              <a:cxnLst/>
              <a:rect l="l" t="t" r="r" b="b"/>
              <a:pathLst>
                <a:path w="2667" h="8862" extrusionOk="0">
                  <a:moveTo>
                    <a:pt x="1901" y="1"/>
                  </a:moveTo>
                  <a:lnTo>
                    <a:pt x="1" y="8695"/>
                  </a:lnTo>
                  <a:lnTo>
                    <a:pt x="766" y="8862"/>
                  </a:lnTo>
                  <a:lnTo>
                    <a:pt x="2666" y="168"/>
                  </a:lnTo>
                  <a:lnTo>
                    <a:pt x="19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5312300" y="806075"/>
              <a:ext cx="97875" cy="214750"/>
            </a:xfrm>
            <a:custGeom>
              <a:avLst/>
              <a:gdLst/>
              <a:ahLst/>
              <a:cxnLst/>
              <a:rect l="l" t="t" r="r" b="b"/>
              <a:pathLst>
                <a:path w="3915" h="8590" extrusionOk="0">
                  <a:moveTo>
                    <a:pt x="3183" y="0"/>
                  </a:moveTo>
                  <a:lnTo>
                    <a:pt x="1" y="8308"/>
                  </a:lnTo>
                  <a:lnTo>
                    <a:pt x="731" y="8589"/>
                  </a:lnTo>
                  <a:lnTo>
                    <a:pt x="3915" y="280"/>
                  </a:lnTo>
                  <a:lnTo>
                    <a:pt x="3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5185000" y="758950"/>
              <a:ext cx="126875" cy="203150"/>
            </a:xfrm>
            <a:custGeom>
              <a:avLst/>
              <a:gdLst/>
              <a:ahLst/>
              <a:cxnLst/>
              <a:rect l="l" t="t" r="r" b="b"/>
              <a:pathLst>
                <a:path w="5075" h="8126" extrusionOk="0">
                  <a:moveTo>
                    <a:pt x="4392" y="1"/>
                  </a:moveTo>
                  <a:lnTo>
                    <a:pt x="0" y="7739"/>
                  </a:lnTo>
                  <a:lnTo>
                    <a:pt x="681" y="8125"/>
                  </a:lnTo>
                  <a:lnTo>
                    <a:pt x="5074" y="387"/>
                  </a:lnTo>
                  <a:lnTo>
                    <a:pt x="4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5068575" y="697475"/>
              <a:ext cx="152775" cy="187125"/>
            </a:xfrm>
            <a:custGeom>
              <a:avLst/>
              <a:gdLst/>
              <a:ahLst/>
              <a:cxnLst/>
              <a:rect l="l" t="t" r="r" b="b"/>
              <a:pathLst>
                <a:path w="6111" h="7485" extrusionOk="0">
                  <a:moveTo>
                    <a:pt x="5495" y="0"/>
                  </a:moveTo>
                  <a:lnTo>
                    <a:pt x="1" y="7001"/>
                  </a:lnTo>
                  <a:lnTo>
                    <a:pt x="618" y="7484"/>
                  </a:lnTo>
                  <a:lnTo>
                    <a:pt x="6111" y="484"/>
                  </a:lnTo>
                  <a:lnTo>
                    <a:pt x="54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4965150" y="623250"/>
              <a:ext cx="175250" cy="166950"/>
            </a:xfrm>
            <a:custGeom>
              <a:avLst/>
              <a:gdLst/>
              <a:ahLst/>
              <a:cxnLst/>
              <a:rect l="l" t="t" r="r" b="b"/>
              <a:pathLst>
                <a:path w="7010" h="6678" extrusionOk="0">
                  <a:moveTo>
                    <a:pt x="6472" y="1"/>
                  </a:moveTo>
                  <a:lnTo>
                    <a:pt x="0" y="6107"/>
                  </a:lnTo>
                  <a:lnTo>
                    <a:pt x="538" y="6677"/>
                  </a:lnTo>
                  <a:lnTo>
                    <a:pt x="7009" y="570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4876975" y="538650"/>
              <a:ext cx="193825" cy="143100"/>
            </a:xfrm>
            <a:custGeom>
              <a:avLst/>
              <a:gdLst/>
              <a:ahLst/>
              <a:cxnLst/>
              <a:rect l="l" t="t" r="r" b="b"/>
              <a:pathLst>
                <a:path w="7753" h="5724" extrusionOk="0">
                  <a:moveTo>
                    <a:pt x="7306" y="0"/>
                  </a:moveTo>
                  <a:lnTo>
                    <a:pt x="1" y="5080"/>
                  </a:lnTo>
                  <a:lnTo>
                    <a:pt x="448" y="5724"/>
                  </a:lnTo>
                  <a:lnTo>
                    <a:pt x="7753" y="643"/>
                  </a:lnTo>
                  <a:lnTo>
                    <a:pt x="73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4806875" y="444575"/>
              <a:ext cx="208200" cy="115950"/>
            </a:xfrm>
            <a:custGeom>
              <a:avLst/>
              <a:gdLst/>
              <a:ahLst/>
              <a:cxnLst/>
              <a:rect l="l" t="t" r="r" b="b"/>
              <a:pathLst>
                <a:path w="8328" h="4638" extrusionOk="0">
                  <a:moveTo>
                    <a:pt x="7981" y="1"/>
                  </a:moveTo>
                  <a:lnTo>
                    <a:pt x="0" y="3934"/>
                  </a:lnTo>
                  <a:lnTo>
                    <a:pt x="346" y="4638"/>
                  </a:lnTo>
                  <a:lnTo>
                    <a:pt x="8327" y="703"/>
                  </a:lnTo>
                  <a:lnTo>
                    <a:pt x="7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4754600" y="343750"/>
              <a:ext cx="217950" cy="86025"/>
            </a:xfrm>
            <a:custGeom>
              <a:avLst/>
              <a:gdLst/>
              <a:ahLst/>
              <a:cxnLst/>
              <a:rect l="l" t="t" r="r" b="b"/>
              <a:pathLst>
                <a:path w="8718" h="3441" extrusionOk="0">
                  <a:moveTo>
                    <a:pt x="8481" y="1"/>
                  </a:moveTo>
                  <a:lnTo>
                    <a:pt x="1" y="2694"/>
                  </a:lnTo>
                  <a:lnTo>
                    <a:pt x="238" y="3440"/>
                  </a:lnTo>
                  <a:lnTo>
                    <a:pt x="8718" y="747"/>
                  </a:lnTo>
                  <a:lnTo>
                    <a:pt x="8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4724300" y="237925"/>
              <a:ext cx="222800" cy="54175"/>
            </a:xfrm>
            <a:custGeom>
              <a:avLst/>
              <a:gdLst/>
              <a:ahLst/>
              <a:cxnLst/>
              <a:rect l="l" t="t" r="r" b="b"/>
              <a:pathLst>
                <a:path w="8912" h="2167" extrusionOk="0">
                  <a:moveTo>
                    <a:pt x="8788" y="1"/>
                  </a:moveTo>
                  <a:lnTo>
                    <a:pt x="1" y="1393"/>
                  </a:lnTo>
                  <a:lnTo>
                    <a:pt x="124" y="2167"/>
                  </a:lnTo>
                  <a:lnTo>
                    <a:pt x="8911" y="774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7"/>
          <p:cNvPicPr preferRelativeResize="0"/>
          <p:nvPr/>
        </p:nvPicPr>
        <p:blipFill rotWithShape="1">
          <a:blip r:embed="rId2">
            <a:alphaModFix amt="80000"/>
          </a:blip>
          <a:srcRect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278" name="Google Shape;278;p7"/>
          <p:cNvGrpSpPr/>
          <p:nvPr/>
        </p:nvGrpSpPr>
        <p:grpSpPr>
          <a:xfrm>
            <a:off x="8097594" y="-24201"/>
            <a:ext cx="1206206" cy="1129498"/>
            <a:chOff x="4724300" y="237925"/>
            <a:chExt cx="897475" cy="840400"/>
          </a:xfrm>
        </p:grpSpPr>
        <p:sp>
          <p:nvSpPr>
            <p:cNvPr id="279" name="Google Shape;279;p7"/>
            <p:cNvSpPr/>
            <p:nvPr/>
          </p:nvSpPr>
          <p:spPr>
            <a:xfrm>
              <a:off x="5587600" y="855025"/>
              <a:ext cx="34175" cy="223300"/>
            </a:xfrm>
            <a:custGeom>
              <a:avLst/>
              <a:gdLst/>
              <a:ahLst/>
              <a:cxnLst/>
              <a:rect l="l" t="t" r="r" b="b"/>
              <a:pathLst>
                <a:path w="1367" h="8932" extrusionOk="0">
                  <a:moveTo>
                    <a:pt x="585" y="1"/>
                  </a:moveTo>
                  <a:lnTo>
                    <a:pt x="0" y="8881"/>
                  </a:lnTo>
                  <a:lnTo>
                    <a:pt x="781" y="8932"/>
                  </a:lnTo>
                  <a:lnTo>
                    <a:pt x="1367" y="5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5447350" y="838850"/>
              <a:ext cx="66675" cy="221550"/>
            </a:xfrm>
            <a:custGeom>
              <a:avLst/>
              <a:gdLst/>
              <a:ahLst/>
              <a:cxnLst/>
              <a:rect l="l" t="t" r="r" b="b"/>
              <a:pathLst>
                <a:path w="2667" h="8862" extrusionOk="0">
                  <a:moveTo>
                    <a:pt x="1901" y="1"/>
                  </a:moveTo>
                  <a:lnTo>
                    <a:pt x="1" y="8695"/>
                  </a:lnTo>
                  <a:lnTo>
                    <a:pt x="766" y="8862"/>
                  </a:lnTo>
                  <a:lnTo>
                    <a:pt x="2666" y="168"/>
                  </a:lnTo>
                  <a:lnTo>
                    <a:pt x="19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5312300" y="806075"/>
              <a:ext cx="97875" cy="214750"/>
            </a:xfrm>
            <a:custGeom>
              <a:avLst/>
              <a:gdLst/>
              <a:ahLst/>
              <a:cxnLst/>
              <a:rect l="l" t="t" r="r" b="b"/>
              <a:pathLst>
                <a:path w="3915" h="8590" extrusionOk="0">
                  <a:moveTo>
                    <a:pt x="3183" y="0"/>
                  </a:moveTo>
                  <a:lnTo>
                    <a:pt x="1" y="8308"/>
                  </a:lnTo>
                  <a:lnTo>
                    <a:pt x="731" y="8589"/>
                  </a:lnTo>
                  <a:lnTo>
                    <a:pt x="3915" y="280"/>
                  </a:lnTo>
                  <a:lnTo>
                    <a:pt x="3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5185000" y="758950"/>
              <a:ext cx="126875" cy="203150"/>
            </a:xfrm>
            <a:custGeom>
              <a:avLst/>
              <a:gdLst/>
              <a:ahLst/>
              <a:cxnLst/>
              <a:rect l="l" t="t" r="r" b="b"/>
              <a:pathLst>
                <a:path w="5075" h="8126" extrusionOk="0">
                  <a:moveTo>
                    <a:pt x="4392" y="1"/>
                  </a:moveTo>
                  <a:lnTo>
                    <a:pt x="0" y="7739"/>
                  </a:lnTo>
                  <a:lnTo>
                    <a:pt x="681" y="8125"/>
                  </a:lnTo>
                  <a:lnTo>
                    <a:pt x="5074" y="387"/>
                  </a:lnTo>
                  <a:lnTo>
                    <a:pt x="4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5068575" y="697475"/>
              <a:ext cx="152775" cy="187125"/>
            </a:xfrm>
            <a:custGeom>
              <a:avLst/>
              <a:gdLst/>
              <a:ahLst/>
              <a:cxnLst/>
              <a:rect l="l" t="t" r="r" b="b"/>
              <a:pathLst>
                <a:path w="6111" h="7485" extrusionOk="0">
                  <a:moveTo>
                    <a:pt x="5495" y="0"/>
                  </a:moveTo>
                  <a:lnTo>
                    <a:pt x="1" y="7001"/>
                  </a:lnTo>
                  <a:lnTo>
                    <a:pt x="618" y="7484"/>
                  </a:lnTo>
                  <a:lnTo>
                    <a:pt x="6111" y="484"/>
                  </a:lnTo>
                  <a:lnTo>
                    <a:pt x="54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4965150" y="623250"/>
              <a:ext cx="175250" cy="166950"/>
            </a:xfrm>
            <a:custGeom>
              <a:avLst/>
              <a:gdLst/>
              <a:ahLst/>
              <a:cxnLst/>
              <a:rect l="l" t="t" r="r" b="b"/>
              <a:pathLst>
                <a:path w="7010" h="6678" extrusionOk="0">
                  <a:moveTo>
                    <a:pt x="6472" y="1"/>
                  </a:moveTo>
                  <a:lnTo>
                    <a:pt x="0" y="6107"/>
                  </a:lnTo>
                  <a:lnTo>
                    <a:pt x="538" y="6677"/>
                  </a:lnTo>
                  <a:lnTo>
                    <a:pt x="7009" y="570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4876975" y="538650"/>
              <a:ext cx="193825" cy="143100"/>
            </a:xfrm>
            <a:custGeom>
              <a:avLst/>
              <a:gdLst/>
              <a:ahLst/>
              <a:cxnLst/>
              <a:rect l="l" t="t" r="r" b="b"/>
              <a:pathLst>
                <a:path w="7753" h="5724" extrusionOk="0">
                  <a:moveTo>
                    <a:pt x="7306" y="0"/>
                  </a:moveTo>
                  <a:lnTo>
                    <a:pt x="1" y="5080"/>
                  </a:lnTo>
                  <a:lnTo>
                    <a:pt x="448" y="5724"/>
                  </a:lnTo>
                  <a:lnTo>
                    <a:pt x="7753" y="643"/>
                  </a:lnTo>
                  <a:lnTo>
                    <a:pt x="73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4806875" y="444575"/>
              <a:ext cx="208200" cy="115950"/>
            </a:xfrm>
            <a:custGeom>
              <a:avLst/>
              <a:gdLst/>
              <a:ahLst/>
              <a:cxnLst/>
              <a:rect l="l" t="t" r="r" b="b"/>
              <a:pathLst>
                <a:path w="8328" h="4638" extrusionOk="0">
                  <a:moveTo>
                    <a:pt x="7981" y="1"/>
                  </a:moveTo>
                  <a:lnTo>
                    <a:pt x="0" y="3934"/>
                  </a:lnTo>
                  <a:lnTo>
                    <a:pt x="346" y="4638"/>
                  </a:lnTo>
                  <a:lnTo>
                    <a:pt x="8327" y="703"/>
                  </a:lnTo>
                  <a:lnTo>
                    <a:pt x="7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7"/>
            <p:cNvSpPr/>
            <p:nvPr/>
          </p:nvSpPr>
          <p:spPr>
            <a:xfrm>
              <a:off x="4754600" y="343750"/>
              <a:ext cx="217950" cy="86025"/>
            </a:xfrm>
            <a:custGeom>
              <a:avLst/>
              <a:gdLst/>
              <a:ahLst/>
              <a:cxnLst/>
              <a:rect l="l" t="t" r="r" b="b"/>
              <a:pathLst>
                <a:path w="8718" h="3441" extrusionOk="0">
                  <a:moveTo>
                    <a:pt x="8481" y="1"/>
                  </a:moveTo>
                  <a:lnTo>
                    <a:pt x="1" y="2694"/>
                  </a:lnTo>
                  <a:lnTo>
                    <a:pt x="238" y="3440"/>
                  </a:lnTo>
                  <a:lnTo>
                    <a:pt x="8718" y="747"/>
                  </a:lnTo>
                  <a:lnTo>
                    <a:pt x="8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7"/>
            <p:cNvSpPr/>
            <p:nvPr/>
          </p:nvSpPr>
          <p:spPr>
            <a:xfrm>
              <a:off x="4724300" y="237925"/>
              <a:ext cx="222800" cy="54175"/>
            </a:xfrm>
            <a:custGeom>
              <a:avLst/>
              <a:gdLst/>
              <a:ahLst/>
              <a:cxnLst/>
              <a:rect l="l" t="t" r="r" b="b"/>
              <a:pathLst>
                <a:path w="8912" h="2167" extrusionOk="0">
                  <a:moveTo>
                    <a:pt x="8788" y="1"/>
                  </a:moveTo>
                  <a:lnTo>
                    <a:pt x="1" y="1393"/>
                  </a:lnTo>
                  <a:lnTo>
                    <a:pt x="124" y="2167"/>
                  </a:lnTo>
                  <a:lnTo>
                    <a:pt x="8911" y="774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" name="Google Shape;289;p7"/>
          <p:cNvGrpSpPr/>
          <p:nvPr/>
        </p:nvGrpSpPr>
        <p:grpSpPr>
          <a:xfrm flipH="1">
            <a:off x="8032146" y="4294550"/>
            <a:ext cx="627875" cy="627875"/>
            <a:chOff x="2231100" y="492175"/>
            <a:chExt cx="627875" cy="627875"/>
          </a:xfrm>
        </p:grpSpPr>
        <p:sp>
          <p:nvSpPr>
            <p:cNvPr id="290" name="Google Shape;290;p7"/>
            <p:cNvSpPr/>
            <p:nvPr/>
          </p:nvSpPr>
          <p:spPr>
            <a:xfrm>
              <a:off x="2231100" y="910775"/>
              <a:ext cx="209325" cy="209275"/>
            </a:xfrm>
            <a:custGeom>
              <a:avLst/>
              <a:gdLst/>
              <a:ahLst/>
              <a:cxnLst/>
              <a:rect l="l" t="t" r="r" b="b"/>
              <a:pathLst>
                <a:path w="8373" h="8371" extrusionOk="0">
                  <a:moveTo>
                    <a:pt x="4186" y="1419"/>
                  </a:moveTo>
                  <a:cubicBezTo>
                    <a:pt x="4504" y="2963"/>
                    <a:pt x="5408" y="3867"/>
                    <a:pt x="6952" y="4185"/>
                  </a:cubicBezTo>
                  <a:cubicBezTo>
                    <a:pt x="5408" y="4503"/>
                    <a:pt x="4504" y="5407"/>
                    <a:pt x="4186" y="6951"/>
                  </a:cubicBezTo>
                  <a:cubicBezTo>
                    <a:pt x="3868" y="5407"/>
                    <a:pt x="2964" y="4504"/>
                    <a:pt x="1420" y="4186"/>
                  </a:cubicBezTo>
                  <a:cubicBezTo>
                    <a:pt x="2964" y="3867"/>
                    <a:pt x="3868" y="2963"/>
                    <a:pt x="4186" y="1419"/>
                  </a:cubicBezTo>
                  <a:close/>
                  <a:moveTo>
                    <a:pt x="4056" y="0"/>
                  </a:moveTo>
                  <a:cubicBezTo>
                    <a:pt x="4056" y="2805"/>
                    <a:pt x="2805" y="4055"/>
                    <a:pt x="0" y="4055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1"/>
                  </a:cubicBezTo>
                  <a:lnTo>
                    <a:pt x="4317" y="8371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5"/>
                  </a:lnTo>
                  <a:cubicBezTo>
                    <a:pt x="5567" y="4055"/>
                    <a:pt x="4317" y="2805"/>
                    <a:pt x="43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2231100" y="701475"/>
              <a:ext cx="209325" cy="209325"/>
            </a:xfrm>
            <a:custGeom>
              <a:avLst/>
              <a:gdLst/>
              <a:ahLst/>
              <a:cxnLst/>
              <a:rect l="l" t="t" r="r" b="b"/>
              <a:pathLst>
                <a:path w="8373" h="8373" extrusionOk="0">
                  <a:moveTo>
                    <a:pt x="4186" y="1"/>
                  </a:moveTo>
                  <a:cubicBezTo>
                    <a:pt x="4186" y="2864"/>
                    <a:pt x="2865" y="4187"/>
                    <a:pt x="0" y="4187"/>
                  </a:cubicBezTo>
                  <a:cubicBezTo>
                    <a:pt x="2865" y="4187"/>
                    <a:pt x="4186" y="5508"/>
                    <a:pt x="4186" y="8372"/>
                  </a:cubicBezTo>
                  <a:cubicBezTo>
                    <a:pt x="4186" y="5508"/>
                    <a:pt x="5508" y="4187"/>
                    <a:pt x="8372" y="4187"/>
                  </a:cubicBezTo>
                  <a:cubicBezTo>
                    <a:pt x="5508" y="4187"/>
                    <a:pt x="4186" y="2864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7"/>
            <p:cNvSpPr/>
            <p:nvPr/>
          </p:nvSpPr>
          <p:spPr>
            <a:xfrm>
              <a:off x="2231100" y="701475"/>
              <a:ext cx="209325" cy="209325"/>
            </a:xfrm>
            <a:custGeom>
              <a:avLst/>
              <a:gdLst/>
              <a:ahLst/>
              <a:cxnLst/>
              <a:rect l="l" t="t" r="r" b="b"/>
              <a:pathLst>
                <a:path w="8373" h="8373" extrusionOk="0">
                  <a:moveTo>
                    <a:pt x="4186" y="1419"/>
                  </a:moveTo>
                  <a:cubicBezTo>
                    <a:pt x="4504" y="2964"/>
                    <a:pt x="5408" y="3869"/>
                    <a:pt x="6952" y="4187"/>
                  </a:cubicBezTo>
                  <a:cubicBezTo>
                    <a:pt x="5408" y="4505"/>
                    <a:pt x="4504" y="5409"/>
                    <a:pt x="4186" y="6953"/>
                  </a:cubicBezTo>
                  <a:cubicBezTo>
                    <a:pt x="3868" y="5409"/>
                    <a:pt x="2964" y="4505"/>
                    <a:pt x="1420" y="4187"/>
                  </a:cubicBezTo>
                  <a:cubicBezTo>
                    <a:pt x="2964" y="3869"/>
                    <a:pt x="3868" y="2964"/>
                    <a:pt x="4186" y="1419"/>
                  </a:cubicBezTo>
                  <a:close/>
                  <a:moveTo>
                    <a:pt x="4056" y="1"/>
                  </a:moveTo>
                  <a:cubicBezTo>
                    <a:pt x="4056" y="2805"/>
                    <a:pt x="2805" y="4056"/>
                    <a:pt x="0" y="4056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2"/>
                  </a:cubicBezTo>
                  <a:lnTo>
                    <a:pt x="4317" y="8372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6"/>
                  </a:lnTo>
                  <a:cubicBezTo>
                    <a:pt x="5567" y="4056"/>
                    <a:pt x="4317" y="2805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7"/>
            <p:cNvSpPr/>
            <p:nvPr/>
          </p:nvSpPr>
          <p:spPr>
            <a:xfrm>
              <a:off x="2649675" y="492175"/>
              <a:ext cx="209300" cy="209325"/>
            </a:xfrm>
            <a:custGeom>
              <a:avLst/>
              <a:gdLst/>
              <a:ahLst/>
              <a:cxnLst/>
              <a:rect l="l" t="t" r="r" b="b"/>
              <a:pathLst>
                <a:path w="8372" h="8373" extrusionOk="0">
                  <a:moveTo>
                    <a:pt x="4187" y="1419"/>
                  </a:moveTo>
                  <a:cubicBezTo>
                    <a:pt x="4505" y="2965"/>
                    <a:pt x="5409" y="3869"/>
                    <a:pt x="6953" y="4187"/>
                  </a:cubicBezTo>
                  <a:cubicBezTo>
                    <a:pt x="5409" y="4503"/>
                    <a:pt x="4505" y="5408"/>
                    <a:pt x="4187" y="6953"/>
                  </a:cubicBezTo>
                  <a:cubicBezTo>
                    <a:pt x="3869" y="5409"/>
                    <a:pt x="2964" y="4505"/>
                    <a:pt x="1420" y="4187"/>
                  </a:cubicBezTo>
                  <a:cubicBezTo>
                    <a:pt x="2964" y="3869"/>
                    <a:pt x="3869" y="2965"/>
                    <a:pt x="4187" y="1419"/>
                  </a:cubicBezTo>
                  <a:close/>
                  <a:moveTo>
                    <a:pt x="4056" y="1"/>
                  </a:moveTo>
                  <a:cubicBezTo>
                    <a:pt x="4056" y="2806"/>
                    <a:pt x="2805" y="4055"/>
                    <a:pt x="1" y="4055"/>
                  </a:cubicBezTo>
                  <a:lnTo>
                    <a:pt x="1" y="4317"/>
                  </a:lnTo>
                  <a:cubicBezTo>
                    <a:pt x="2805" y="4317"/>
                    <a:pt x="4056" y="5568"/>
                    <a:pt x="4056" y="8373"/>
                  </a:cubicBezTo>
                  <a:lnTo>
                    <a:pt x="4317" y="8373"/>
                  </a:lnTo>
                  <a:cubicBezTo>
                    <a:pt x="4317" y="5568"/>
                    <a:pt x="5568" y="4317"/>
                    <a:pt x="8371" y="4317"/>
                  </a:cubicBezTo>
                  <a:lnTo>
                    <a:pt x="8371" y="4055"/>
                  </a:lnTo>
                  <a:cubicBezTo>
                    <a:pt x="5568" y="4055"/>
                    <a:pt x="4317" y="2806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2440400" y="492175"/>
              <a:ext cx="209300" cy="209325"/>
            </a:xfrm>
            <a:custGeom>
              <a:avLst/>
              <a:gdLst/>
              <a:ahLst/>
              <a:cxnLst/>
              <a:rect l="l" t="t" r="r" b="b"/>
              <a:pathLst>
                <a:path w="8372" h="8373" extrusionOk="0">
                  <a:moveTo>
                    <a:pt x="4186" y="1"/>
                  </a:moveTo>
                  <a:cubicBezTo>
                    <a:pt x="4186" y="2865"/>
                    <a:pt x="2863" y="4187"/>
                    <a:pt x="0" y="4187"/>
                  </a:cubicBezTo>
                  <a:cubicBezTo>
                    <a:pt x="2863" y="4187"/>
                    <a:pt x="4186" y="5508"/>
                    <a:pt x="4186" y="8373"/>
                  </a:cubicBezTo>
                  <a:cubicBezTo>
                    <a:pt x="4186" y="5508"/>
                    <a:pt x="5507" y="4187"/>
                    <a:pt x="8372" y="4187"/>
                  </a:cubicBezTo>
                  <a:cubicBezTo>
                    <a:pt x="5507" y="4187"/>
                    <a:pt x="4186" y="2865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2440400" y="492175"/>
              <a:ext cx="209300" cy="209325"/>
            </a:xfrm>
            <a:custGeom>
              <a:avLst/>
              <a:gdLst/>
              <a:ahLst/>
              <a:cxnLst/>
              <a:rect l="l" t="t" r="r" b="b"/>
              <a:pathLst>
                <a:path w="8372" h="8373" extrusionOk="0">
                  <a:moveTo>
                    <a:pt x="4186" y="1419"/>
                  </a:moveTo>
                  <a:cubicBezTo>
                    <a:pt x="4504" y="2963"/>
                    <a:pt x="5408" y="3868"/>
                    <a:pt x="6952" y="4186"/>
                  </a:cubicBezTo>
                  <a:cubicBezTo>
                    <a:pt x="5408" y="4505"/>
                    <a:pt x="4504" y="5408"/>
                    <a:pt x="4186" y="6953"/>
                  </a:cubicBezTo>
                  <a:cubicBezTo>
                    <a:pt x="3868" y="5409"/>
                    <a:pt x="2964" y="4505"/>
                    <a:pt x="1420" y="4187"/>
                  </a:cubicBezTo>
                  <a:cubicBezTo>
                    <a:pt x="2964" y="3868"/>
                    <a:pt x="3868" y="2965"/>
                    <a:pt x="4186" y="1419"/>
                  </a:cubicBezTo>
                  <a:close/>
                  <a:moveTo>
                    <a:pt x="4055" y="1"/>
                  </a:moveTo>
                  <a:cubicBezTo>
                    <a:pt x="4055" y="2806"/>
                    <a:pt x="2805" y="4055"/>
                    <a:pt x="0" y="4055"/>
                  </a:cubicBezTo>
                  <a:lnTo>
                    <a:pt x="0" y="4317"/>
                  </a:lnTo>
                  <a:cubicBezTo>
                    <a:pt x="2805" y="4317"/>
                    <a:pt x="4055" y="5568"/>
                    <a:pt x="4055" y="8373"/>
                  </a:cubicBezTo>
                  <a:lnTo>
                    <a:pt x="4316" y="8373"/>
                  </a:lnTo>
                  <a:cubicBezTo>
                    <a:pt x="4316" y="5568"/>
                    <a:pt x="5567" y="4317"/>
                    <a:pt x="8372" y="4317"/>
                  </a:cubicBezTo>
                  <a:lnTo>
                    <a:pt x="8372" y="4055"/>
                  </a:lnTo>
                  <a:cubicBezTo>
                    <a:pt x="5567" y="4055"/>
                    <a:pt x="4316" y="2806"/>
                    <a:pt x="4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7"/>
            <p:cNvSpPr/>
            <p:nvPr/>
          </p:nvSpPr>
          <p:spPr>
            <a:xfrm>
              <a:off x="2231100" y="492175"/>
              <a:ext cx="209325" cy="209325"/>
            </a:xfrm>
            <a:custGeom>
              <a:avLst/>
              <a:gdLst/>
              <a:ahLst/>
              <a:cxnLst/>
              <a:rect l="l" t="t" r="r" b="b"/>
              <a:pathLst>
                <a:path w="8373" h="8373" extrusionOk="0">
                  <a:moveTo>
                    <a:pt x="4186" y="1419"/>
                  </a:moveTo>
                  <a:cubicBezTo>
                    <a:pt x="4504" y="2963"/>
                    <a:pt x="5408" y="3868"/>
                    <a:pt x="6952" y="4186"/>
                  </a:cubicBezTo>
                  <a:cubicBezTo>
                    <a:pt x="5408" y="4505"/>
                    <a:pt x="4504" y="5408"/>
                    <a:pt x="4186" y="6953"/>
                  </a:cubicBezTo>
                  <a:cubicBezTo>
                    <a:pt x="3868" y="5409"/>
                    <a:pt x="2964" y="4505"/>
                    <a:pt x="1420" y="4187"/>
                  </a:cubicBezTo>
                  <a:cubicBezTo>
                    <a:pt x="2964" y="3868"/>
                    <a:pt x="3868" y="2965"/>
                    <a:pt x="4186" y="1419"/>
                  </a:cubicBezTo>
                  <a:close/>
                  <a:moveTo>
                    <a:pt x="4056" y="1"/>
                  </a:moveTo>
                  <a:cubicBezTo>
                    <a:pt x="4056" y="2806"/>
                    <a:pt x="2805" y="4055"/>
                    <a:pt x="0" y="4055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3"/>
                  </a:cubicBezTo>
                  <a:lnTo>
                    <a:pt x="4317" y="8373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5"/>
                  </a:lnTo>
                  <a:cubicBezTo>
                    <a:pt x="5567" y="4055"/>
                    <a:pt x="4317" y="2806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" name="Google Shape;297;p7"/>
          <p:cNvGrpSpPr/>
          <p:nvPr/>
        </p:nvGrpSpPr>
        <p:grpSpPr>
          <a:xfrm rot="-5400000" flipH="1">
            <a:off x="750559" y="4257800"/>
            <a:ext cx="120500" cy="701375"/>
            <a:chOff x="1998150" y="1410575"/>
            <a:chExt cx="120500" cy="701375"/>
          </a:xfrm>
        </p:grpSpPr>
        <p:sp>
          <p:nvSpPr>
            <p:cNvPr id="298" name="Google Shape;298;p7"/>
            <p:cNvSpPr/>
            <p:nvPr/>
          </p:nvSpPr>
          <p:spPr>
            <a:xfrm>
              <a:off x="2093275" y="1410575"/>
              <a:ext cx="25375" cy="25325"/>
            </a:xfrm>
            <a:custGeom>
              <a:avLst/>
              <a:gdLst/>
              <a:ahLst/>
              <a:cxnLst/>
              <a:rect l="l" t="t" r="r" b="b"/>
              <a:pathLst>
                <a:path w="1015" h="1013" extrusionOk="0">
                  <a:moveTo>
                    <a:pt x="509" y="0"/>
                  </a:moveTo>
                  <a:cubicBezTo>
                    <a:pt x="229" y="0"/>
                    <a:pt x="1" y="226"/>
                    <a:pt x="1" y="506"/>
                  </a:cubicBezTo>
                  <a:cubicBezTo>
                    <a:pt x="1" y="785"/>
                    <a:pt x="228" y="1012"/>
                    <a:pt x="509" y="1012"/>
                  </a:cubicBezTo>
                  <a:cubicBezTo>
                    <a:pt x="788" y="1012"/>
                    <a:pt x="1014" y="785"/>
                    <a:pt x="1014" y="506"/>
                  </a:cubicBezTo>
                  <a:cubicBezTo>
                    <a:pt x="1014" y="226"/>
                    <a:pt x="787" y="0"/>
                    <a:pt x="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7"/>
            <p:cNvSpPr/>
            <p:nvPr/>
          </p:nvSpPr>
          <p:spPr>
            <a:xfrm>
              <a:off x="2093275" y="150712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7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7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2093275" y="160370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7"/>
            <p:cNvSpPr/>
            <p:nvPr/>
          </p:nvSpPr>
          <p:spPr>
            <a:xfrm>
              <a:off x="2093275" y="170027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2093275" y="1796850"/>
              <a:ext cx="25375" cy="25375"/>
            </a:xfrm>
            <a:custGeom>
              <a:avLst/>
              <a:gdLst/>
              <a:ahLst/>
              <a:cxnLst/>
              <a:rect l="l" t="t" r="r" b="b"/>
              <a:pathLst>
                <a:path w="1015" h="1015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4"/>
                    <a:pt x="509" y="1014"/>
                  </a:cubicBezTo>
                  <a:cubicBezTo>
                    <a:pt x="788" y="1014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2093275" y="189345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6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6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2093275" y="199002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6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6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2093275" y="208660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1998150" y="1410575"/>
              <a:ext cx="25325" cy="25325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6" y="0"/>
                  </a:moveTo>
                  <a:cubicBezTo>
                    <a:pt x="226" y="0"/>
                    <a:pt x="0" y="226"/>
                    <a:pt x="0" y="506"/>
                  </a:cubicBezTo>
                  <a:cubicBezTo>
                    <a:pt x="0" y="785"/>
                    <a:pt x="226" y="1012"/>
                    <a:pt x="506" y="1012"/>
                  </a:cubicBezTo>
                  <a:cubicBezTo>
                    <a:pt x="785" y="1012"/>
                    <a:pt x="1012" y="785"/>
                    <a:pt x="1012" y="506"/>
                  </a:cubicBezTo>
                  <a:cubicBezTo>
                    <a:pt x="1012" y="226"/>
                    <a:pt x="785" y="0"/>
                    <a:pt x="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1998150" y="150712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7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7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1998150" y="16037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1998150" y="170027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1998150" y="1796850"/>
              <a:ext cx="25325" cy="25375"/>
            </a:xfrm>
            <a:custGeom>
              <a:avLst/>
              <a:gdLst/>
              <a:ahLst/>
              <a:cxnLst/>
              <a:rect l="l" t="t" r="r" b="b"/>
              <a:pathLst>
                <a:path w="1013" h="1015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4"/>
                    <a:pt x="506" y="1014"/>
                  </a:cubicBezTo>
                  <a:cubicBezTo>
                    <a:pt x="785" y="1014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1998150" y="189345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6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6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1998150" y="199002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6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6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1998150" y="20866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4" name="Google Shape;314;p7"/>
          <p:cNvGrpSpPr/>
          <p:nvPr/>
        </p:nvGrpSpPr>
        <p:grpSpPr>
          <a:xfrm>
            <a:off x="299750" y="239863"/>
            <a:ext cx="120500" cy="701375"/>
            <a:chOff x="1998150" y="1410575"/>
            <a:chExt cx="120500" cy="701375"/>
          </a:xfrm>
        </p:grpSpPr>
        <p:sp>
          <p:nvSpPr>
            <p:cNvPr id="315" name="Google Shape;315;p7"/>
            <p:cNvSpPr/>
            <p:nvPr/>
          </p:nvSpPr>
          <p:spPr>
            <a:xfrm>
              <a:off x="2093275" y="1410575"/>
              <a:ext cx="25375" cy="25325"/>
            </a:xfrm>
            <a:custGeom>
              <a:avLst/>
              <a:gdLst/>
              <a:ahLst/>
              <a:cxnLst/>
              <a:rect l="l" t="t" r="r" b="b"/>
              <a:pathLst>
                <a:path w="1015" h="1013" extrusionOk="0">
                  <a:moveTo>
                    <a:pt x="509" y="0"/>
                  </a:moveTo>
                  <a:cubicBezTo>
                    <a:pt x="229" y="0"/>
                    <a:pt x="1" y="226"/>
                    <a:pt x="1" y="506"/>
                  </a:cubicBezTo>
                  <a:cubicBezTo>
                    <a:pt x="1" y="785"/>
                    <a:pt x="228" y="1012"/>
                    <a:pt x="509" y="1012"/>
                  </a:cubicBezTo>
                  <a:cubicBezTo>
                    <a:pt x="788" y="1012"/>
                    <a:pt x="1014" y="785"/>
                    <a:pt x="1014" y="506"/>
                  </a:cubicBezTo>
                  <a:cubicBezTo>
                    <a:pt x="1014" y="226"/>
                    <a:pt x="787" y="0"/>
                    <a:pt x="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2093275" y="150712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7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7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2093275" y="160370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2093275" y="170027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2093275" y="1796850"/>
              <a:ext cx="25375" cy="25375"/>
            </a:xfrm>
            <a:custGeom>
              <a:avLst/>
              <a:gdLst/>
              <a:ahLst/>
              <a:cxnLst/>
              <a:rect l="l" t="t" r="r" b="b"/>
              <a:pathLst>
                <a:path w="1015" h="1015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4"/>
                    <a:pt x="509" y="1014"/>
                  </a:cubicBezTo>
                  <a:cubicBezTo>
                    <a:pt x="788" y="1014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2093275" y="189345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6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6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2093275" y="199002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6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6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2093275" y="208660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1998150" y="1410575"/>
              <a:ext cx="25325" cy="25325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6" y="0"/>
                  </a:moveTo>
                  <a:cubicBezTo>
                    <a:pt x="226" y="0"/>
                    <a:pt x="0" y="226"/>
                    <a:pt x="0" y="506"/>
                  </a:cubicBezTo>
                  <a:cubicBezTo>
                    <a:pt x="0" y="785"/>
                    <a:pt x="226" y="1012"/>
                    <a:pt x="506" y="1012"/>
                  </a:cubicBezTo>
                  <a:cubicBezTo>
                    <a:pt x="785" y="1012"/>
                    <a:pt x="1012" y="785"/>
                    <a:pt x="1012" y="506"/>
                  </a:cubicBezTo>
                  <a:cubicBezTo>
                    <a:pt x="1012" y="226"/>
                    <a:pt x="785" y="0"/>
                    <a:pt x="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1998150" y="150712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7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7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1998150" y="16037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1998150" y="170027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1998150" y="1796850"/>
              <a:ext cx="25325" cy="25375"/>
            </a:xfrm>
            <a:custGeom>
              <a:avLst/>
              <a:gdLst/>
              <a:ahLst/>
              <a:cxnLst/>
              <a:rect l="l" t="t" r="r" b="b"/>
              <a:pathLst>
                <a:path w="1013" h="1015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4"/>
                    <a:pt x="506" y="1014"/>
                  </a:cubicBezTo>
                  <a:cubicBezTo>
                    <a:pt x="785" y="1014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1998150" y="189345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6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6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1998150" y="199002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6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6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1998150" y="20866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8"/>
          <p:cNvPicPr preferRelativeResize="0"/>
          <p:nvPr/>
        </p:nvPicPr>
        <p:blipFill rotWithShape="1">
          <a:blip r:embed="rId2">
            <a:alphaModFix amt="8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34" name="Google Shape;334;p8"/>
          <p:cNvGrpSpPr/>
          <p:nvPr/>
        </p:nvGrpSpPr>
        <p:grpSpPr>
          <a:xfrm>
            <a:off x="7937834" y="-24201"/>
            <a:ext cx="1206206" cy="1129498"/>
            <a:chOff x="4724300" y="237925"/>
            <a:chExt cx="897475" cy="840400"/>
          </a:xfrm>
        </p:grpSpPr>
        <p:sp>
          <p:nvSpPr>
            <p:cNvPr id="335" name="Google Shape;335;p8"/>
            <p:cNvSpPr/>
            <p:nvPr/>
          </p:nvSpPr>
          <p:spPr>
            <a:xfrm>
              <a:off x="5587600" y="855025"/>
              <a:ext cx="34175" cy="223300"/>
            </a:xfrm>
            <a:custGeom>
              <a:avLst/>
              <a:gdLst/>
              <a:ahLst/>
              <a:cxnLst/>
              <a:rect l="l" t="t" r="r" b="b"/>
              <a:pathLst>
                <a:path w="1367" h="8932" extrusionOk="0">
                  <a:moveTo>
                    <a:pt x="585" y="1"/>
                  </a:moveTo>
                  <a:lnTo>
                    <a:pt x="0" y="8881"/>
                  </a:lnTo>
                  <a:lnTo>
                    <a:pt x="781" y="8932"/>
                  </a:lnTo>
                  <a:lnTo>
                    <a:pt x="1367" y="5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8"/>
            <p:cNvSpPr/>
            <p:nvPr/>
          </p:nvSpPr>
          <p:spPr>
            <a:xfrm>
              <a:off x="5447350" y="838850"/>
              <a:ext cx="66675" cy="221550"/>
            </a:xfrm>
            <a:custGeom>
              <a:avLst/>
              <a:gdLst/>
              <a:ahLst/>
              <a:cxnLst/>
              <a:rect l="l" t="t" r="r" b="b"/>
              <a:pathLst>
                <a:path w="2667" h="8862" extrusionOk="0">
                  <a:moveTo>
                    <a:pt x="1901" y="1"/>
                  </a:moveTo>
                  <a:lnTo>
                    <a:pt x="1" y="8695"/>
                  </a:lnTo>
                  <a:lnTo>
                    <a:pt x="766" y="8862"/>
                  </a:lnTo>
                  <a:lnTo>
                    <a:pt x="2666" y="168"/>
                  </a:lnTo>
                  <a:lnTo>
                    <a:pt x="19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8"/>
            <p:cNvSpPr/>
            <p:nvPr/>
          </p:nvSpPr>
          <p:spPr>
            <a:xfrm>
              <a:off x="5312300" y="806075"/>
              <a:ext cx="97875" cy="214750"/>
            </a:xfrm>
            <a:custGeom>
              <a:avLst/>
              <a:gdLst/>
              <a:ahLst/>
              <a:cxnLst/>
              <a:rect l="l" t="t" r="r" b="b"/>
              <a:pathLst>
                <a:path w="3915" h="8590" extrusionOk="0">
                  <a:moveTo>
                    <a:pt x="3183" y="0"/>
                  </a:moveTo>
                  <a:lnTo>
                    <a:pt x="1" y="8308"/>
                  </a:lnTo>
                  <a:lnTo>
                    <a:pt x="731" y="8589"/>
                  </a:lnTo>
                  <a:lnTo>
                    <a:pt x="3915" y="280"/>
                  </a:lnTo>
                  <a:lnTo>
                    <a:pt x="3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8"/>
            <p:cNvSpPr/>
            <p:nvPr/>
          </p:nvSpPr>
          <p:spPr>
            <a:xfrm>
              <a:off x="5185000" y="758950"/>
              <a:ext cx="126875" cy="203150"/>
            </a:xfrm>
            <a:custGeom>
              <a:avLst/>
              <a:gdLst/>
              <a:ahLst/>
              <a:cxnLst/>
              <a:rect l="l" t="t" r="r" b="b"/>
              <a:pathLst>
                <a:path w="5075" h="8126" extrusionOk="0">
                  <a:moveTo>
                    <a:pt x="4392" y="1"/>
                  </a:moveTo>
                  <a:lnTo>
                    <a:pt x="0" y="7739"/>
                  </a:lnTo>
                  <a:lnTo>
                    <a:pt x="681" y="8125"/>
                  </a:lnTo>
                  <a:lnTo>
                    <a:pt x="5074" y="387"/>
                  </a:lnTo>
                  <a:lnTo>
                    <a:pt x="4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8"/>
            <p:cNvSpPr/>
            <p:nvPr/>
          </p:nvSpPr>
          <p:spPr>
            <a:xfrm>
              <a:off x="5068575" y="697475"/>
              <a:ext cx="152775" cy="187125"/>
            </a:xfrm>
            <a:custGeom>
              <a:avLst/>
              <a:gdLst/>
              <a:ahLst/>
              <a:cxnLst/>
              <a:rect l="l" t="t" r="r" b="b"/>
              <a:pathLst>
                <a:path w="6111" h="7485" extrusionOk="0">
                  <a:moveTo>
                    <a:pt x="5495" y="0"/>
                  </a:moveTo>
                  <a:lnTo>
                    <a:pt x="1" y="7001"/>
                  </a:lnTo>
                  <a:lnTo>
                    <a:pt x="618" y="7484"/>
                  </a:lnTo>
                  <a:lnTo>
                    <a:pt x="6111" y="484"/>
                  </a:lnTo>
                  <a:lnTo>
                    <a:pt x="54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8"/>
            <p:cNvSpPr/>
            <p:nvPr/>
          </p:nvSpPr>
          <p:spPr>
            <a:xfrm>
              <a:off x="4965150" y="623250"/>
              <a:ext cx="175250" cy="166950"/>
            </a:xfrm>
            <a:custGeom>
              <a:avLst/>
              <a:gdLst/>
              <a:ahLst/>
              <a:cxnLst/>
              <a:rect l="l" t="t" r="r" b="b"/>
              <a:pathLst>
                <a:path w="7010" h="6678" extrusionOk="0">
                  <a:moveTo>
                    <a:pt x="6472" y="1"/>
                  </a:moveTo>
                  <a:lnTo>
                    <a:pt x="0" y="6107"/>
                  </a:lnTo>
                  <a:lnTo>
                    <a:pt x="538" y="6677"/>
                  </a:lnTo>
                  <a:lnTo>
                    <a:pt x="7009" y="570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8"/>
            <p:cNvSpPr/>
            <p:nvPr/>
          </p:nvSpPr>
          <p:spPr>
            <a:xfrm>
              <a:off x="4876975" y="538650"/>
              <a:ext cx="193825" cy="143100"/>
            </a:xfrm>
            <a:custGeom>
              <a:avLst/>
              <a:gdLst/>
              <a:ahLst/>
              <a:cxnLst/>
              <a:rect l="l" t="t" r="r" b="b"/>
              <a:pathLst>
                <a:path w="7753" h="5724" extrusionOk="0">
                  <a:moveTo>
                    <a:pt x="7306" y="0"/>
                  </a:moveTo>
                  <a:lnTo>
                    <a:pt x="1" y="5080"/>
                  </a:lnTo>
                  <a:lnTo>
                    <a:pt x="448" y="5724"/>
                  </a:lnTo>
                  <a:lnTo>
                    <a:pt x="7753" y="643"/>
                  </a:lnTo>
                  <a:lnTo>
                    <a:pt x="73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8"/>
            <p:cNvSpPr/>
            <p:nvPr/>
          </p:nvSpPr>
          <p:spPr>
            <a:xfrm>
              <a:off x="4806875" y="444575"/>
              <a:ext cx="208200" cy="115950"/>
            </a:xfrm>
            <a:custGeom>
              <a:avLst/>
              <a:gdLst/>
              <a:ahLst/>
              <a:cxnLst/>
              <a:rect l="l" t="t" r="r" b="b"/>
              <a:pathLst>
                <a:path w="8328" h="4638" extrusionOk="0">
                  <a:moveTo>
                    <a:pt x="7981" y="1"/>
                  </a:moveTo>
                  <a:lnTo>
                    <a:pt x="0" y="3934"/>
                  </a:lnTo>
                  <a:lnTo>
                    <a:pt x="346" y="4638"/>
                  </a:lnTo>
                  <a:lnTo>
                    <a:pt x="8327" y="703"/>
                  </a:lnTo>
                  <a:lnTo>
                    <a:pt x="7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8"/>
            <p:cNvSpPr/>
            <p:nvPr/>
          </p:nvSpPr>
          <p:spPr>
            <a:xfrm>
              <a:off x="4754600" y="343750"/>
              <a:ext cx="217950" cy="86025"/>
            </a:xfrm>
            <a:custGeom>
              <a:avLst/>
              <a:gdLst/>
              <a:ahLst/>
              <a:cxnLst/>
              <a:rect l="l" t="t" r="r" b="b"/>
              <a:pathLst>
                <a:path w="8718" h="3441" extrusionOk="0">
                  <a:moveTo>
                    <a:pt x="8481" y="1"/>
                  </a:moveTo>
                  <a:lnTo>
                    <a:pt x="1" y="2694"/>
                  </a:lnTo>
                  <a:lnTo>
                    <a:pt x="238" y="3440"/>
                  </a:lnTo>
                  <a:lnTo>
                    <a:pt x="8718" y="747"/>
                  </a:lnTo>
                  <a:lnTo>
                    <a:pt x="8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8"/>
            <p:cNvSpPr/>
            <p:nvPr/>
          </p:nvSpPr>
          <p:spPr>
            <a:xfrm>
              <a:off x="4724300" y="237925"/>
              <a:ext cx="222800" cy="54175"/>
            </a:xfrm>
            <a:custGeom>
              <a:avLst/>
              <a:gdLst/>
              <a:ahLst/>
              <a:cxnLst/>
              <a:rect l="l" t="t" r="r" b="b"/>
              <a:pathLst>
                <a:path w="8912" h="2167" extrusionOk="0">
                  <a:moveTo>
                    <a:pt x="8788" y="1"/>
                  </a:moveTo>
                  <a:lnTo>
                    <a:pt x="1" y="1393"/>
                  </a:lnTo>
                  <a:lnTo>
                    <a:pt x="124" y="2167"/>
                  </a:lnTo>
                  <a:lnTo>
                    <a:pt x="8911" y="774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8"/>
          <p:cNvGrpSpPr/>
          <p:nvPr/>
        </p:nvGrpSpPr>
        <p:grpSpPr>
          <a:xfrm rot="5400000">
            <a:off x="4511750" y="184300"/>
            <a:ext cx="120500" cy="701375"/>
            <a:chOff x="1998150" y="1410575"/>
            <a:chExt cx="120500" cy="701375"/>
          </a:xfrm>
        </p:grpSpPr>
        <p:sp>
          <p:nvSpPr>
            <p:cNvPr id="346" name="Google Shape;346;p8"/>
            <p:cNvSpPr/>
            <p:nvPr/>
          </p:nvSpPr>
          <p:spPr>
            <a:xfrm>
              <a:off x="2093275" y="1410575"/>
              <a:ext cx="25375" cy="25325"/>
            </a:xfrm>
            <a:custGeom>
              <a:avLst/>
              <a:gdLst/>
              <a:ahLst/>
              <a:cxnLst/>
              <a:rect l="l" t="t" r="r" b="b"/>
              <a:pathLst>
                <a:path w="1015" h="1013" extrusionOk="0">
                  <a:moveTo>
                    <a:pt x="509" y="0"/>
                  </a:moveTo>
                  <a:cubicBezTo>
                    <a:pt x="229" y="0"/>
                    <a:pt x="1" y="226"/>
                    <a:pt x="1" y="506"/>
                  </a:cubicBezTo>
                  <a:cubicBezTo>
                    <a:pt x="1" y="785"/>
                    <a:pt x="228" y="1012"/>
                    <a:pt x="509" y="1012"/>
                  </a:cubicBezTo>
                  <a:cubicBezTo>
                    <a:pt x="788" y="1012"/>
                    <a:pt x="1014" y="785"/>
                    <a:pt x="1014" y="506"/>
                  </a:cubicBezTo>
                  <a:cubicBezTo>
                    <a:pt x="1014" y="226"/>
                    <a:pt x="787" y="0"/>
                    <a:pt x="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8"/>
            <p:cNvSpPr/>
            <p:nvPr/>
          </p:nvSpPr>
          <p:spPr>
            <a:xfrm>
              <a:off x="2093275" y="150712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7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7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8"/>
            <p:cNvSpPr/>
            <p:nvPr/>
          </p:nvSpPr>
          <p:spPr>
            <a:xfrm>
              <a:off x="2093275" y="160370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8"/>
            <p:cNvSpPr/>
            <p:nvPr/>
          </p:nvSpPr>
          <p:spPr>
            <a:xfrm>
              <a:off x="2093275" y="170027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8"/>
            <p:cNvSpPr/>
            <p:nvPr/>
          </p:nvSpPr>
          <p:spPr>
            <a:xfrm>
              <a:off x="2093275" y="1796850"/>
              <a:ext cx="25375" cy="25375"/>
            </a:xfrm>
            <a:custGeom>
              <a:avLst/>
              <a:gdLst/>
              <a:ahLst/>
              <a:cxnLst/>
              <a:rect l="l" t="t" r="r" b="b"/>
              <a:pathLst>
                <a:path w="1015" h="1015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4"/>
                    <a:pt x="509" y="1014"/>
                  </a:cubicBezTo>
                  <a:cubicBezTo>
                    <a:pt x="788" y="1014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8"/>
            <p:cNvSpPr/>
            <p:nvPr/>
          </p:nvSpPr>
          <p:spPr>
            <a:xfrm>
              <a:off x="2093275" y="189345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6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6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8"/>
            <p:cNvSpPr/>
            <p:nvPr/>
          </p:nvSpPr>
          <p:spPr>
            <a:xfrm>
              <a:off x="2093275" y="199002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6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6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2093275" y="208660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1998150" y="1410575"/>
              <a:ext cx="25325" cy="25325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6" y="0"/>
                  </a:moveTo>
                  <a:cubicBezTo>
                    <a:pt x="226" y="0"/>
                    <a:pt x="0" y="226"/>
                    <a:pt x="0" y="506"/>
                  </a:cubicBezTo>
                  <a:cubicBezTo>
                    <a:pt x="0" y="785"/>
                    <a:pt x="226" y="1012"/>
                    <a:pt x="506" y="1012"/>
                  </a:cubicBezTo>
                  <a:cubicBezTo>
                    <a:pt x="785" y="1012"/>
                    <a:pt x="1012" y="785"/>
                    <a:pt x="1012" y="506"/>
                  </a:cubicBezTo>
                  <a:cubicBezTo>
                    <a:pt x="1012" y="226"/>
                    <a:pt x="785" y="0"/>
                    <a:pt x="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8"/>
            <p:cNvSpPr/>
            <p:nvPr/>
          </p:nvSpPr>
          <p:spPr>
            <a:xfrm>
              <a:off x="1998150" y="150712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7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7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1998150" y="16037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1998150" y="170027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1998150" y="1796850"/>
              <a:ext cx="25325" cy="25375"/>
            </a:xfrm>
            <a:custGeom>
              <a:avLst/>
              <a:gdLst/>
              <a:ahLst/>
              <a:cxnLst/>
              <a:rect l="l" t="t" r="r" b="b"/>
              <a:pathLst>
                <a:path w="1013" h="1015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4"/>
                    <a:pt x="506" y="1014"/>
                  </a:cubicBezTo>
                  <a:cubicBezTo>
                    <a:pt x="785" y="1014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1998150" y="189345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6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6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1998150" y="199002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6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6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1998150" y="20866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8"/>
          <p:cNvGrpSpPr/>
          <p:nvPr/>
        </p:nvGrpSpPr>
        <p:grpSpPr>
          <a:xfrm rot="5400000">
            <a:off x="7438218" y="3440622"/>
            <a:ext cx="1509363" cy="1597385"/>
            <a:chOff x="149493" y="152410"/>
            <a:chExt cx="1509363" cy="1597385"/>
          </a:xfrm>
        </p:grpSpPr>
        <p:grpSp>
          <p:nvGrpSpPr>
            <p:cNvPr id="363" name="Google Shape;363;p8"/>
            <p:cNvGrpSpPr/>
            <p:nvPr/>
          </p:nvGrpSpPr>
          <p:grpSpPr>
            <a:xfrm>
              <a:off x="149493" y="152410"/>
              <a:ext cx="1509363" cy="1509363"/>
              <a:chOff x="826250" y="238125"/>
              <a:chExt cx="1527850" cy="1527850"/>
            </a:xfrm>
          </p:grpSpPr>
          <p:sp>
            <p:nvSpPr>
              <p:cNvPr id="364" name="Google Shape;364;p8"/>
              <p:cNvSpPr/>
              <p:nvPr/>
            </p:nvSpPr>
            <p:spPr>
              <a:xfrm>
                <a:off x="826250" y="238125"/>
                <a:ext cx="1527850" cy="1527850"/>
              </a:xfrm>
              <a:custGeom>
                <a:avLst/>
                <a:gdLst/>
                <a:ahLst/>
                <a:cxnLst/>
                <a:rect l="l" t="t" r="r" b="b"/>
                <a:pathLst>
                  <a:path w="61114" h="61114" extrusionOk="0">
                    <a:moveTo>
                      <a:pt x="60900" y="213"/>
                    </a:moveTo>
                    <a:lnTo>
                      <a:pt x="60900" y="60900"/>
                    </a:lnTo>
                    <a:lnTo>
                      <a:pt x="213" y="60900"/>
                    </a:lnTo>
                    <a:lnTo>
                      <a:pt x="213" y="213"/>
                    </a:lnTo>
                    <a:close/>
                    <a:moveTo>
                      <a:pt x="0" y="0"/>
                    </a:moveTo>
                    <a:lnTo>
                      <a:pt x="0" y="61113"/>
                    </a:lnTo>
                    <a:lnTo>
                      <a:pt x="61113" y="61113"/>
                    </a:lnTo>
                    <a:lnTo>
                      <a:pt x="611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8"/>
              <p:cNvSpPr/>
              <p:nvPr/>
            </p:nvSpPr>
            <p:spPr>
              <a:xfrm>
                <a:off x="828925" y="1622225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1"/>
                    </a:moveTo>
                    <a:lnTo>
                      <a:pt x="0" y="214"/>
                    </a:lnTo>
                    <a:lnTo>
                      <a:pt x="60899" y="214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8"/>
              <p:cNvSpPr/>
              <p:nvPr/>
            </p:nvSpPr>
            <p:spPr>
              <a:xfrm>
                <a:off x="828925" y="148380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8"/>
              <p:cNvSpPr/>
              <p:nvPr/>
            </p:nvSpPr>
            <p:spPr>
              <a:xfrm>
                <a:off x="828925" y="134540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8"/>
              <p:cNvSpPr/>
              <p:nvPr/>
            </p:nvSpPr>
            <p:spPr>
              <a:xfrm>
                <a:off x="828925" y="1206950"/>
                <a:ext cx="15224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6" extrusionOk="0">
                    <a:moveTo>
                      <a:pt x="0" y="1"/>
                    </a:moveTo>
                    <a:lnTo>
                      <a:pt x="0" y="216"/>
                    </a:lnTo>
                    <a:lnTo>
                      <a:pt x="60899" y="216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>
                <a:off x="828925" y="1068575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8"/>
              <p:cNvSpPr/>
              <p:nvPr/>
            </p:nvSpPr>
            <p:spPr>
              <a:xfrm>
                <a:off x="828925" y="930175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8"/>
              <p:cNvSpPr/>
              <p:nvPr/>
            </p:nvSpPr>
            <p:spPr>
              <a:xfrm>
                <a:off x="828925" y="791725"/>
                <a:ext cx="15224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6" extrusionOk="0">
                    <a:moveTo>
                      <a:pt x="0" y="1"/>
                    </a:moveTo>
                    <a:lnTo>
                      <a:pt x="0" y="216"/>
                    </a:lnTo>
                    <a:lnTo>
                      <a:pt x="60899" y="216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8"/>
              <p:cNvSpPr/>
              <p:nvPr/>
            </p:nvSpPr>
            <p:spPr>
              <a:xfrm>
                <a:off x="828925" y="65335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8"/>
              <p:cNvSpPr/>
              <p:nvPr/>
            </p:nvSpPr>
            <p:spPr>
              <a:xfrm>
                <a:off x="828925" y="51495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828925" y="376500"/>
                <a:ext cx="15224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6" extrusionOk="0">
                    <a:moveTo>
                      <a:pt x="0" y="1"/>
                    </a:moveTo>
                    <a:lnTo>
                      <a:pt x="0" y="216"/>
                    </a:lnTo>
                    <a:lnTo>
                      <a:pt x="60899" y="216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8"/>
              <p:cNvSpPr/>
              <p:nvPr/>
            </p:nvSpPr>
            <p:spPr>
              <a:xfrm>
                <a:off x="2210350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8"/>
              <p:cNvSpPr/>
              <p:nvPr/>
            </p:nvSpPr>
            <p:spPr>
              <a:xfrm>
                <a:off x="2071900" y="240800"/>
                <a:ext cx="5375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5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8"/>
              <p:cNvSpPr/>
              <p:nvPr/>
            </p:nvSpPr>
            <p:spPr>
              <a:xfrm>
                <a:off x="1933525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3" y="60899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1795125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1656675" y="240800"/>
                <a:ext cx="5375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5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1518300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3" y="60899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1379900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1241450" y="240800"/>
                <a:ext cx="5375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5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8"/>
              <p:cNvSpPr/>
              <p:nvPr/>
            </p:nvSpPr>
            <p:spPr>
              <a:xfrm>
                <a:off x="1103075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3" y="60899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8"/>
              <p:cNvSpPr/>
              <p:nvPr/>
            </p:nvSpPr>
            <p:spPr>
              <a:xfrm>
                <a:off x="964625" y="240800"/>
                <a:ext cx="540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6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6" y="60899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5" name="Google Shape;385;p8"/>
            <p:cNvSpPr/>
            <p:nvPr/>
          </p:nvSpPr>
          <p:spPr>
            <a:xfrm>
              <a:off x="1017822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6" y="0"/>
                  </a:moveTo>
                  <a:lnTo>
                    <a:pt x="0" y="248"/>
                  </a:lnTo>
                  <a:lnTo>
                    <a:pt x="699" y="946"/>
                  </a:lnTo>
                  <a:lnTo>
                    <a:pt x="0" y="1645"/>
                  </a:lnTo>
                  <a:lnTo>
                    <a:pt x="246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2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1017797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9" y="947"/>
                  </a:lnTo>
                  <a:lnTo>
                    <a:pt x="0" y="1643"/>
                  </a:lnTo>
                  <a:lnTo>
                    <a:pt x="246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2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8"/>
            <p:cNvSpPr/>
            <p:nvPr/>
          </p:nvSpPr>
          <p:spPr>
            <a:xfrm>
              <a:off x="1154851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6" y="0"/>
                  </a:moveTo>
                  <a:lnTo>
                    <a:pt x="0" y="248"/>
                  </a:lnTo>
                  <a:lnTo>
                    <a:pt x="698" y="946"/>
                  </a:lnTo>
                  <a:lnTo>
                    <a:pt x="0" y="1645"/>
                  </a:lnTo>
                  <a:lnTo>
                    <a:pt x="246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2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8"/>
            <p:cNvSpPr/>
            <p:nvPr/>
          </p:nvSpPr>
          <p:spPr>
            <a:xfrm>
              <a:off x="1154813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8" y="947"/>
                  </a:lnTo>
                  <a:lnTo>
                    <a:pt x="0" y="1643"/>
                  </a:lnTo>
                  <a:lnTo>
                    <a:pt x="246" y="1891"/>
                  </a:lnTo>
                  <a:lnTo>
                    <a:pt x="944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2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4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8"/>
            <p:cNvSpPr/>
            <p:nvPr/>
          </p:nvSpPr>
          <p:spPr>
            <a:xfrm>
              <a:off x="1291879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6" y="0"/>
                  </a:moveTo>
                  <a:lnTo>
                    <a:pt x="0" y="248"/>
                  </a:lnTo>
                  <a:lnTo>
                    <a:pt x="697" y="946"/>
                  </a:lnTo>
                  <a:lnTo>
                    <a:pt x="0" y="1645"/>
                  </a:lnTo>
                  <a:lnTo>
                    <a:pt x="246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0" y="1645"/>
                  </a:lnTo>
                  <a:lnTo>
                    <a:pt x="1192" y="946"/>
                  </a:lnTo>
                  <a:lnTo>
                    <a:pt x="1890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8"/>
            <p:cNvSpPr/>
            <p:nvPr/>
          </p:nvSpPr>
          <p:spPr>
            <a:xfrm>
              <a:off x="743765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8"/>
            <p:cNvSpPr/>
            <p:nvPr/>
          </p:nvSpPr>
          <p:spPr>
            <a:xfrm>
              <a:off x="743740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9" y="947"/>
                  </a:lnTo>
                  <a:lnTo>
                    <a:pt x="1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8"/>
            <p:cNvSpPr/>
            <p:nvPr/>
          </p:nvSpPr>
          <p:spPr>
            <a:xfrm>
              <a:off x="880794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7" y="0"/>
                  </a:moveTo>
                  <a:lnTo>
                    <a:pt x="0" y="248"/>
                  </a:lnTo>
                  <a:lnTo>
                    <a:pt x="699" y="946"/>
                  </a:lnTo>
                  <a:lnTo>
                    <a:pt x="0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8"/>
            <p:cNvSpPr/>
            <p:nvPr/>
          </p:nvSpPr>
          <p:spPr>
            <a:xfrm>
              <a:off x="880781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7" y="1"/>
                  </a:moveTo>
                  <a:lnTo>
                    <a:pt x="0" y="248"/>
                  </a:lnTo>
                  <a:lnTo>
                    <a:pt x="699" y="947"/>
                  </a:lnTo>
                  <a:lnTo>
                    <a:pt x="0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8"/>
            <p:cNvSpPr/>
            <p:nvPr/>
          </p:nvSpPr>
          <p:spPr>
            <a:xfrm>
              <a:off x="469659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9" y="0"/>
                  </a:moveTo>
                  <a:lnTo>
                    <a:pt x="1" y="248"/>
                  </a:lnTo>
                  <a:lnTo>
                    <a:pt x="697" y="946"/>
                  </a:lnTo>
                  <a:lnTo>
                    <a:pt x="1" y="1645"/>
                  </a:lnTo>
                  <a:lnTo>
                    <a:pt x="249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8"/>
            <p:cNvSpPr/>
            <p:nvPr/>
          </p:nvSpPr>
          <p:spPr>
            <a:xfrm>
              <a:off x="469659" y="1703092"/>
              <a:ext cx="46728" cy="46703"/>
            </a:xfrm>
            <a:custGeom>
              <a:avLst/>
              <a:gdLst/>
              <a:ahLst/>
              <a:cxnLst/>
              <a:rect l="l" t="t" r="r" b="b"/>
              <a:pathLst>
                <a:path w="1892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7" y="947"/>
                  </a:lnTo>
                  <a:lnTo>
                    <a:pt x="1" y="1643"/>
                  </a:lnTo>
                  <a:lnTo>
                    <a:pt x="249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8"/>
            <p:cNvSpPr/>
            <p:nvPr/>
          </p:nvSpPr>
          <p:spPr>
            <a:xfrm>
              <a:off x="606712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8"/>
            <p:cNvSpPr/>
            <p:nvPr/>
          </p:nvSpPr>
          <p:spPr>
            <a:xfrm>
              <a:off x="606700" y="1703092"/>
              <a:ext cx="46728" cy="46703"/>
            </a:xfrm>
            <a:custGeom>
              <a:avLst/>
              <a:gdLst/>
              <a:ahLst/>
              <a:cxnLst/>
              <a:rect l="l" t="t" r="r" b="b"/>
              <a:pathLst>
                <a:path w="1892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9" y="947"/>
                  </a:lnTo>
                  <a:lnTo>
                    <a:pt x="1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8"/>
            <p:cNvSpPr/>
            <p:nvPr/>
          </p:nvSpPr>
          <p:spPr>
            <a:xfrm>
              <a:off x="195602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8" y="0"/>
                  </a:moveTo>
                  <a:lnTo>
                    <a:pt x="0" y="248"/>
                  </a:lnTo>
                  <a:lnTo>
                    <a:pt x="698" y="946"/>
                  </a:lnTo>
                  <a:lnTo>
                    <a:pt x="0" y="1645"/>
                  </a:lnTo>
                  <a:lnTo>
                    <a:pt x="248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0" y="1645"/>
                  </a:lnTo>
                  <a:lnTo>
                    <a:pt x="1192" y="946"/>
                  </a:lnTo>
                  <a:lnTo>
                    <a:pt x="1890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8"/>
            <p:cNvSpPr/>
            <p:nvPr/>
          </p:nvSpPr>
          <p:spPr>
            <a:xfrm>
              <a:off x="332624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8" y="0"/>
                  </a:moveTo>
                  <a:lnTo>
                    <a:pt x="0" y="248"/>
                  </a:lnTo>
                  <a:lnTo>
                    <a:pt x="698" y="946"/>
                  </a:lnTo>
                  <a:lnTo>
                    <a:pt x="0" y="1645"/>
                  </a:lnTo>
                  <a:lnTo>
                    <a:pt x="248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0" y="1645"/>
                  </a:lnTo>
                  <a:lnTo>
                    <a:pt x="1192" y="946"/>
                  </a:lnTo>
                  <a:lnTo>
                    <a:pt x="1890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8"/>
            <p:cNvSpPr/>
            <p:nvPr/>
          </p:nvSpPr>
          <p:spPr>
            <a:xfrm>
              <a:off x="332624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8" y="947"/>
                  </a:lnTo>
                  <a:lnTo>
                    <a:pt x="0" y="1643"/>
                  </a:lnTo>
                  <a:lnTo>
                    <a:pt x="248" y="1891"/>
                  </a:lnTo>
                  <a:lnTo>
                    <a:pt x="944" y="1193"/>
                  </a:lnTo>
                  <a:lnTo>
                    <a:pt x="1643" y="1891"/>
                  </a:lnTo>
                  <a:lnTo>
                    <a:pt x="1890" y="1643"/>
                  </a:lnTo>
                  <a:lnTo>
                    <a:pt x="1192" y="947"/>
                  </a:lnTo>
                  <a:lnTo>
                    <a:pt x="1890" y="248"/>
                  </a:lnTo>
                  <a:lnTo>
                    <a:pt x="1643" y="1"/>
                  </a:lnTo>
                  <a:lnTo>
                    <a:pt x="944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8"/>
            <p:cNvSpPr/>
            <p:nvPr/>
          </p:nvSpPr>
          <p:spPr>
            <a:xfrm>
              <a:off x="1291854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7" y="947"/>
                  </a:lnTo>
                  <a:lnTo>
                    <a:pt x="0" y="1643"/>
                  </a:lnTo>
                  <a:lnTo>
                    <a:pt x="246" y="1891"/>
                  </a:lnTo>
                  <a:lnTo>
                    <a:pt x="944" y="1193"/>
                  </a:lnTo>
                  <a:lnTo>
                    <a:pt x="1643" y="1891"/>
                  </a:lnTo>
                  <a:lnTo>
                    <a:pt x="1890" y="1643"/>
                  </a:lnTo>
                  <a:lnTo>
                    <a:pt x="1192" y="947"/>
                  </a:lnTo>
                  <a:lnTo>
                    <a:pt x="1890" y="248"/>
                  </a:lnTo>
                  <a:lnTo>
                    <a:pt x="1643" y="1"/>
                  </a:lnTo>
                  <a:lnTo>
                    <a:pt x="944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1428908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1428870" y="1703092"/>
              <a:ext cx="46728" cy="46703"/>
            </a:xfrm>
            <a:custGeom>
              <a:avLst/>
              <a:gdLst/>
              <a:ahLst/>
              <a:cxnLst/>
              <a:rect l="l" t="t" r="r" b="b"/>
              <a:pathLst>
                <a:path w="1892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9" y="947"/>
                  </a:lnTo>
                  <a:lnTo>
                    <a:pt x="1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1565961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" name="Google Shape;405;p8"/>
          <p:cNvGrpSpPr/>
          <p:nvPr/>
        </p:nvGrpSpPr>
        <p:grpSpPr>
          <a:xfrm>
            <a:off x="157218" y="152410"/>
            <a:ext cx="1509363" cy="1597385"/>
            <a:chOff x="149493" y="152410"/>
            <a:chExt cx="1509363" cy="1597385"/>
          </a:xfrm>
        </p:grpSpPr>
        <p:grpSp>
          <p:nvGrpSpPr>
            <p:cNvPr id="406" name="Google Shape;406;p8"/>
            <p:cNvGrpSpPr/>
            <p:nvPr/>
          </p:nvGrpSpPr>
          <p:grpSpPr>
            <a:xfrm>
              <a:off x="149493" y="152410"/>
              <a:ext cx="1509363" cy="1509363"/>
              <a:chOff x="826250" y="238125"/>
              <a:chExt cx="1527850" cy="1527850"/>
            </a:xfrm>
          </p:grpSpPr>
          <p:sp>
            <p:nvSpPr>
              <p:cNvPr id="407" name="Google Shape;407;p8"/>
              <p:cNvSpPr/>
              <p:nvPr/>
            </p:nvSpPr>
            <p:spPr>
              <a:xfrm>
                <a:off x="826250" y="238125"/>
                <a:ext cx="1527850" cy="1527850"/>
              </a:xfrm>
              <a:custGeom>
                <a:avLst/>
                <a:gdLst/>
                <a:ahLst/>
                <a:cxnLst/>
                <a:rect l="l" t="t" r="r" b="b"/>
                <a:pathLst>
                  <a:path w="61114" h="61114" extrusionOk="0">
                    <a:moveTo>
                      <a:pt x="60900" y="213"/>
                    </a:moveTo>
                    <a:lnTo>
                      <a:pt x="60900" y="60900"/>
                    </a:lnTo>
                    <a:lnTo>
                      <a:pt x="213" y="60900"/>
                    </a:lnTo>
                    <a:lnTo>
                      <a:pt x="213" y="213"/>
                    </a:lnTo>
                    <a:close/>
                    <a:moveTo>
                      <a:pt x="0" y="0"/>
                    </a:moveTo>
                    <a:lnTo>
                      <a:pt x="0" y="61113"/>
                    </a:lnTo>
                    <a:lnTo>
                      <a:pt x="61113" y="61113"/>
                    </a:lnTo>
                    <a:lnTo>
                      <a:pt x="611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8"/>
              <p:cNvSpPr/>
              <p:nvPr/>
            </p:nvSpPr>
            <p:spPr>
              <a:xfrm>
                <a:off x="828925" y="1622225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1"/>
                    </a:moveTo>
                    <a:lnTo>
                      <a:pt x="0" y="214"/>
                    </a:lnTo>
                    <a:lnTo>
                      <a:pt x="60899" y="214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28925" y="148380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28925" y="134540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28925" y="1206950"/>
                <a:ext cx="15224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6" extrusionOk="0">
                    <a:moveTo>
                      <a:pt x="0" y="1"/>
                    </a:moveTo>
                    <a:lnTo>
                      <a:pt x="0" y="216"/>
                    </a:lnTo>
                    <a:lnTo>
                      <a:pt x="60899" y="216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8925" y="1068575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8925" y="930175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8"/>
              <p:cNvSpPr/>
              <p:nvPr/>
            </p:nvSpPr>
            <p:spPr>
              <a:xfrm>
                <a:off x="828925" y="791725"/>
                <a:ext cx="15224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6" extrusionOk="0">
                    <a:moveTo>
                      <a:pt x="0" y="1"/>
                    </a:moveTo>
                    <a:lnTo>
                      <a:pt x="0" y="216"/>
                    </a:lnTo>
                    <a:lnTo>
                      <a:pt x="60899" y="216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8"/>
              <p:cNvSpPr/>
              <p:nvPr/>
            </p:nvSpPr>
            <p:spPr>
              <a:xfrm>
                <a:off x="828925" y="65335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828925" y="51495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828925" y="376500"/>
                <a:ext cx="15224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6" extrusionOk="0">
                    <a:moveTo>
                      <a:pt x="0" y="1"/>
                    </a:moveTo>
                    <a:lnTo>
                      <a:pt x="0" y="216"/>
                    </a:lnTo>
                    <a:lnTo>
                      <a:pt x="60899" y="216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2210350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8"/>
              <p:cNvSpPr/>
              <p:nvPr/>
            </p:nvSpPr>
            <p:spPr>
              <a:xfrm>
                <a:off x="2071900" y="240800"/>
                <a:ext cx="5375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5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8"/>
              <p:cNvSpPr/>
              <p:nvPr/>
            </p:nvSpPr>
            <p:spPr>
              <a:xfrm>
                <a:off x="1933525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3" y="60899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1795125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1656675" y="240800"/>
                <a:ext cx="5375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5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1518300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3" y="60899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8"/>
              <p:cNvSpPr/>
              <p:nvPr/>
            </p:nvSpPr>
            <p:spPr>
              <a:xfrm>
                <a:off x="1379900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8"/>
              <p:cNvSpPr/>
              <p:nvPr/>
            </p:nvSpPr>
            <p:spPr>
              <a:xfrm>
                <a:off x="1241450" y="240800"/>
                <a:ext cx="5375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5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8"/>
              <p:cNvSpPr/>
              <p:nvPr/>
            </p:nvSpPr>
            <p:spPr>
              <a:xfrm>
                <a:off x="1103075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3" y="60899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8"/>
              <p:cNvSpPr/>
              <p:nvPr/>
            </p:nvSpPr>
            <p:spPr>
              <a:xfrm>
                <a:off x="964625" y="240800"/>
                <a:ext cx="540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6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6" y="60899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8" name="Google Shape;428;p8"/>
            <p:cNvSpPr/>
            <p:nvPr/>
          </p:nvSpPr>
          <p:spPr>
            <a:xfrm>
              <a:off x="1017822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6" y="0"/>
                  </a:moveTo>
                  <a:lnTo>
                    <a:pt x="0" y="248"/>
                  </a:lnTo>
                  <a:lnTo>
                    <a:pt x="699" y="946"/>
                  </a:lnTo>
                  <a:lnTo>
                    <a:pt x="0" y="1645"/>
                  </a:lnTo>
                  <a:lnTo>
                    <a:pt x="246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2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1017797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9" y="947"/>
                  </a:lnTo>
                  <a:lnTo>
                    <a:pt x="0" y="1643"/>
                  </a:lnTo>
                  <a:lnTo>
                    <a:pt x="246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2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8"/>
            <p:cNvSpPr/>
            <p:nvPr/>
          </p:nvSpPr>
          <p:spPr>
            <a:xfrm>
              <a:off x="1154851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6" y="0"/>
                  </a:moveTo>
                  <a:lnTo>
                    <a:pt x="0" y="248"/>
                  </a:lnTo>
                  <a:lnTo>
                    <a:pt x="698" y="946"/>
                  </a:lnTo>
                  <a:lnTo>
                    <a:pt x="0" y="1645"/>
                  </a:lnTo>
                  <a:lnTo>
                    <a:pt x="246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2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8"/>
            <p:cNvSpPr/>
            <p:nvPr/>
          </p:nvSpPr>
          <p:spPr>
            <a:xfrm>
              <a:off x="1154813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8" y="947"/>
                  </a:lnTo>
                  <a:lnTo>
                    <a:pt x="0" y="1643"/>
                  </a:lnTo>
                  <a:lnTo>
                    <a:pt x="246" y="1891"/>
                  </a:lnTo>
                  <a:lnTo>
                    <a:pt x="944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2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4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8"/>
            <p:cNvSpPr/>
            <p:nvPr/>
          </p:nvSpPr>
          <p:spPr>
            <a:xfrm>
              <a:off x="1291879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6" y="0"/>
                  </a:moveTo>
                  <a:lnTo>
                    <a:pt x="0" y="248"/>
                  </a:lnTo>
                  <a:lnTo>
                    <a:pt x="697" y="946"/>
                  </a:lnTo>
                  <a:lnTo>
                    <a:pt x="0" y="1645"/>
                  </a:lnTo>
                  <a:lnTo>
                    <a:pt x="246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0" y="1645"/>
                  </a:lnTo>
                  <a:lnTo>
                    <a:pt x="1192" y="946"/>
                  </a:lnTo>
                  <a:lnTo>
                    <a:pt x="1890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8"/>
            <p:cNvSpPr/>
            <p:nvPr/>
          </p:nvSpPr>
          <p:spPr>
            <a:xfrm>
              <a:off x="743765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8"/>
            <p:cNvSpPr/>
            <p:nvPr/>
          </p:nvSpPr>
          <p:spPr>
            <a:xfrm>
              <a:off x="743740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9" y="947"/>
                  </a:lnTo>
                  <a:lnTo>
                    <a:pt x="1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8"/>
            <p:cNvSpPr/>
            <p:nvPr/>
          </p:nvSpPr>
          <p:spPr>
            <a:xfrm>
              <a:off x="880794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7" y="0"/>
                  </a:moveTo>
                  <a:lnTo>
                    <a:pt x="0" y="248"/>
                  </a:lnTo>
                  <a:lnTo>
                    <a:pt x="699" y="946"/>
                  </a:lnTo>
                  <a:lnTo>
                    <a:pt x="0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8"/>
            <p:cNvSpPr/>
            <p:nvPr/>
          </p:nvSpPr>
          <p:spPr>
            <a:xfrm>
              <a:off x="880781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7" y="1"/>
                  </a:moveTo>
                  <a:lnTo>
                    <a:pt x="0" y="248"/>
                  </a:lnTo>
                  <a:lnTo>
                    <a:pt x="699" y="947"/>
                  </a:lnTo>
                  <a:lnTo>
                    <a:pt x="0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8"/>
            <p:cNvSpPr/>
            <p:nvPr/>
          </p:nvSpPr>
          <p:spPr>
            <a:xfrm>
              <a:off x="469659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9" y="0"/>
                  </a:moveTo>
                  <a:lnTo>
                    <a:pt x="1" y="248"/>
                  </a:lnTo>
                  <a:lnTo>
                    <a:pt x="697" y="946"/>
                  </a:lnTo>
                  <a:lnTo>
                    <a:pt x="1" y="1645"/>
                  </a:lnTo>
                  <a:lnTo>
                    <a:pt x="249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8"/>
            <p:cNvSpPr/>
            <p:nvPr/>
          </p:nvSpPr>
          <p:spPr>
            <a:xfrm>
              <a:off x="469659" y="1703092"/>
              <a:ext cx="46728" cy="46703"/>
            </a:xfrm>
            <a:custGeom>
              <a:avLst/>
              <a:gdLst/>
              <a:ahLst/>
              <a:cxnLst/>
              <a:rect l="l" t="t" r="r" b="b"/>
              <a:pathLst>
                <a:path w="1892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7" y="947"/>
                  </a:lnTo>
                  <a:lnTo>
                    <a:pt x="1" y="1643"/>
                  </a:lnTo>
                  <a:lnTo>
                    <a:pt x="249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606712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8"/>
            <p:cNvSpPr/>
            <p:nvPr/>
          </p:nvSpPr>
          <p:spPr>
            <a:xfrm>
              <a:off x="606700" y="1703092"/>
              <a:ext cx="46728" cy="46703"/>
            </a:xfrm>
            <a:custGeom>
              <a:avLst/>
              <a:gdLst/>
              <a:ahLst/>
              <a:cxnLst/>
              <a:rect l="l" t="t" r="r" b="b"/>
              <a:pathLst>
                <a:path w="1892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9" y="947"/>
                  </a:lnTo>
                  <a:lnTo>
                    <a:pt x="1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8"/>
            <p:cNvSpPr/>
            <p:nvPr/>
          </p:nvSpPr>
          <p:spPr>
            <a:xfrm>
              <a:off x="195602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8" y="0"/>
                  </a:moveTo>
                  <a:lnTo>
                    <a:pt x="0" y="248"/>
                  </a:lnTo>
                  <a:lnTo>
                    <a:pt x="698" y="946"/>
                  </a:lnTo>
                  <a:lnTo>
                    <a:pt x="0" y="1645"/>
                  </a:lnTo>
                  <a:lnTo>
                    <a:pt x="248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0" y="1645"/>
                  </a:lnTo>
                  <a:lnTo>
                    <a:pt x="1192" y="946"/>
                  </a:lnTo>
                  <a:lnTo>
                    <a:pt x="1890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8"/>
            <p:cNvSpPr/>
            <p:nvPr/>
          </p:nvSpPr>
          <p:spPr>
            <a:xfrm>
              <a:off x="332624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8" y="0"/>
                  </a:moveTo>
                  <a:lnTo>
                    <a:pt x="0" y="248"/>
                  </a:lnTo>
                  <a:lnTo>
                    <a:pt x="698" y="946"/>
                  </a:lnTo>
                  <a:lnTo>
                    <a:pt x="0" y="1645"/>
                  </a:lnTo>
                  <a:lnTo>
                    <a:pt x="248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0" y="1645"/>
                  </a:lnTo>
                  <a:lnTo>
                    <a:pt x="1192" y="946"/>
                  </a:lnTo>
                  <a:lnTo>
                    <a:pt x="1890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8"/>
            <p:cNvSpPr/>
            <p:nvPr/>
          </p:nvSpPr>
          <p:spPr>
            <a:xfrm>
              <a:off x="332624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8" y="947"/>
                  </a:lnTo>
                  <a:lnTo>
                    <a:pt x="0" y="1643"/>
                  </a:lnTo>
                  <a:lnTo>
                    <a:pt x="248" y="1891"/>
                  </a:lnTo>
                  <a:lnTo>
                    <a:pt x="944" y="1193"/>
                  </a:lnTo>
                  <a:lnTo>
                    <a:pt x="1643" y="1891"/>
                  </a:lnTo>
                  <a:lnTo>
                    <a:pt x="1890" y="1643"/>
                  </a:lnTo>
                  <a:lnTo>
                    <a:pt x="1192" y="947"/>
                  </a:lnTo>
                  <a:lnTo>
                    <a:pt x="1890" y="248"/>
                  </a:lnTo>
                  <a:lnTo>
                    <a:pt x="1643" y="1"/>
                  </a:lnTo>
                  <a:lnTo>
                    <a:pt x="944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8"/>
            <p:cNvSpPr/>
            <p:nvPr/>
          </p:nvSpPr>
          <p:spPr>
            <a:xfrm>
              <a:off x="1291854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7" y="947"/>
                  </a:lnTo>
                  <a:lnTo>
                    <a:pt x="0" y="1643"/>
                  </a:lnTo>
                  <a:lnTo>
                    <a:pt x="246" y="1891"/>
                  </a:lnTo>
                  <a:lnTo>
                    <a:pt x="944" y="1193"/>
                  </a:lnTo>
                  <a:lnTo>
                    <a:pt x="1643" y="1891"/>
                  </a:lnTo>
                  <a:lnTo>
                    <a:pt x="1890" y="1643"/>
                  </a:lnTo>
                  <a:lnTo>
                    <a:pt x="1192" y="947"/>
                  </a:lnTo>
                  <a:lnTo>
                    <a:pt x="1890" y="248"/>
                  </a:lnTo>
                  <a:lnTo>
                    <a:pt x="1643" y="1"/>
                  </a:lnTo>
                  <a:lnTo>
                    <a:pt x="944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8"/>
            <p:cNvSpPr/>
            <p:nvPr/>
          </p:nvSpPr>
          <p:spPr>
            <a:xfrm>
              <a:off x="1428908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8"/>
            <p:cNvSpPr/>
            <p:nvPr/>
          </p:nvSpPr>
          <p:spPr>
            <a:xfrm>
              <a:off x="1428870" y="1703092"/>
              <a:ext cx="46728" cy="46703"/>
            </a:xfrm>
            <a:custGeom>
              <a:avLst/>
              <a:gdLst/>
              <a:ahLst/>
              <a:cxnLst/>
              <a:rect l="l" t="t" r="r" b="b"/>
              <a:pathLst>
                <a:path w="1892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9" y="947"/>
                  </a:lnTo>
                  <a:lnTo>
                    <a:pt x="1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1565961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8"/>
          <p:cNvGrpSpPr/>
          <p:nvPr/>
        </p:nvGrpSpPr>
        <p:grpSpPr>
          <a:xfrm rot="5400000">
            <a:off x="654838" y="4257800"/>
            <a:ext cx="120500" cy="701375"/>
            <a:chOff x="1998150" y="1410575"/>
            <a:chExt cx="120500" cy="701375"/>
          </a:xfrm>
        </p:grpSpPr>
        <p:sp>
          <p:nvSpPr>
            <p:cNvPr id="449" name="Google Shape;449;p8"/>
            <p:cNvSpPr/>
            <p:nvPr/>
          </p:nvSpPr>
          <p:spPr>
            <a:xfrm>
              <a:off x="2093275" y="1410575"/>
              <a:ext cx="25375" cy="25325"/>
            </a:xfrm>
            <a:custGeom>
              <a:avLst/>
              <a:gdLst/>
              <a:ahLst/>
              <a:cxnLst/>
              <a:rect l="l" t="t" r="r" b="b"/>
              <a:pathLst>
                <a:path w="1015" h="1013" extrusionOk="0">
                  <a:moveTo>
                    <a:pt x="509" y="0"/>
                  </a:moveTo>
                  <a:cubicBezTo>
                    <a:pt x="229" y="0"/>
                    <a:pt x="1" y="226"/>
                    <a:pt x="1" y="506"/>
                  </a:cubicBezTo>
                  <a:cubicBezTo>
                    <a:pt x="1" y="785"/>
                    <a:pt x="228" y="1012"/>
                    <a:pt x="509" y="1012"/>
                  </a:cubicBezTo>
                  <a:cubicBezTo>
                    <a:pt x="788" y="1012"/>
                    <a:pt x="1014" y="785"/>
                    <a:pt x="1014" y="506"/>
                  </a:cubicBezTo>
                  <a:cubicBezTo>
                    <a:pt x="1014" y="226"/>
                    <a:pt x="787" y="0"/>
                    <a:pt x="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2093275" y="150712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7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7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2093275" y="160370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2093275" y="170027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2093275" y="1796850"/>
              <a:ext cx="25375" cy="25375"/>
            </a:xfrm>
            <a:custGeom>
              <a:avLst/>
              <a:gdLst/>
              <a:ahLst/>
              <a:cxnLst/>
              <a:rect l="l" t="t" r="r" b="b"/>
              <a:pathLst>
                <a:path w="1015" h="1015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4"/>
                    <a:pt x="509" y="1014"/>
                  </a:cubicBezTo>
                  <a:cubicBezTo>
                    <a:pt x="788" y="1014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2093275" y="189345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6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6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2093275" y="199002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6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6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2093275" y="208660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1998150" y="1410575"/>
              <a:ext cx="25325" cy="25325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6" y="0"/>
                  </a:moveTo>
                  <a:cubicBezTo>
                    <a:pt x="226" y="0"/>
                    <a:pt x="0" y="226"/>
                    <a:pt x="0" y="506"/>
                  </a:cubicBezTo>
                  <a:cubicBezTo>
                    <a:pt x="0" y="785"/>
                    <a:pt x="226" y="1012"/>
                    <a:pt x="506" y="1012"/>
                  </a:cubicBezTo>
                  <a:cubicBezTo>
                    <a:pt x="785" y="1012"/>
                    <a:pt x="1012" y="785"/>
                    <a:pt x="1012" y="506"/>
                  </a:cubicBezTo>
                  <a:cubicBezTo>
                    <a:pt x="1012" y="226"/>
                    <a:pt x="785" y="0"/>
                    <a:pt x="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1998150" y="150712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7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7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1998150" y="16037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1998150" y="170027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1998150" y="1796850"/>
              <a:ext cx="25325" cy="25375"/>
            </a:xfrm>
            <a:custGeom>
              <a:avLst/>
              <a:gdLst/>
              <a:ahLst/>
              <a:cxnLst/>
              <a:rect l="l" t="t" r="r" b="b"/>
              <a:pathLst>
                <a:path w="1013" h="1015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4"/>
                    <a:pt x="506" y="1014"/>
                  </a:cubicBezTo>
                  <a:cubicBezTo>
                    <a:pt x="785" y="1014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1998150" y="189345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6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6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1998150" y="199002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6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6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1998150" y="20866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6" name="Google Shape;466;p9"/>
          <p:cNvPicPr preferRelativeResize="0"/>
          <p:nvPr/>
        </p:nvPicPr>
        <p:blipFill rotWithShape="1">
          <a:blip r:embed="rId2">
            <a:alphaModFix amt="80000"/>
          </a:blip>
          <a:srcRect/>
          <a:stretch/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68" name="Google Shape;468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69" name="Google Shape;469;p9"/>
          <p:cNvGrpSpPr/>
          <p:nvPr/>
        </p:nvGrpSpPr>
        <p:grpSpPr>
          <a:xfrm rot="5400000" flipH="1">
            <a:off x="7438218" y="108399"/>
            <a:ext cx="1509363" cy="1597385"/>
            <a:chOff x="149493" y="152410"/>
            <a:chExt cx="1509363" cy="1597385"/>
          </a:xfrm>
        </p:grpSpPr>
        <p:grpSp>
          <p:nvGrpSpPr>
            <p:cNvPr id="470" name="Google Shape;470;p9"/>
            <p:cNvGrpSpPr/>
            <p:nvPr/>
          </p:nvGrpSpPr>
          <p:grpSpPr>
            <a:xfrm>
              <a:off x="149493" y="152410"/>
              <a:ext cx="1509363" cy="1509363"/>
              <a:chOff x="826250" y="238125"/>
              <a:chExt cx="1527850" cy="1527850"/>
            </a:xfrm>
          </p:grpSpPr>
          <p:sp>
            <p:nvSpPr>
              <p:cNvPr id="471" name="Google Shape;471;p9"/>
              <p:cNvSpPr/>
              <p:nvPr/>
            </p:nvSpPr>
            <p:spPr>
              <a:xfrm>
                <a:off x="826250" y="238125"/>
                <a:ext cx="1527850" cy="1527850"/>
              </a:xfrm>
              <a:custGeom>
                <a:avLst/>
                <a:gdLst/>
                <a:ahLst/>
                <a:cxnLst/>
                <a:rect l="l" t="t" r="r" b="b"/>
                <a:pathLst>
                  <a:path w="61114" h="61114" extrusionOk="0">
                    <a:moveTo>
                      <a:pt x="60900" y="213"/>
                    </a:moveTo>
                    <a:lnTo>
                      <a:pt x="60900" y="60900"/>
                    </a:lnTo>
                    <a:lnTo>
                      <a:pt x="213" y="60900"/>
                    </a:lnTo>
                    <a:lnTo>
                      <a:pt x="213" y="213"/>
                    </a:lnTo>
                    <a:close/>
                    <a:moveTo>
                      <a:pt x="0" y="0"/>
                    </a:moveTo>
                    <a:lnTo>
                      <a:pt x="0" y="61113"/>
                    </a:lnTo>
                    <a:lnTo>
                      <a:pt x="61113" y="61113"/>
                    </a:lnTo>
                    <a:lnTo>
                      <a:pt x="611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9"/>
              <p:cNvSpPr/>
              <p:nvPr/>
            </p:nvSpPr>
            <p:spPr>
              <a:xfrm>
                <a:off x="828925" y="1622225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1"/>
                    </a:moveTo>
                    <a:lnTo>
                      <a:pt x="0" y="214"/>
                    </a:lnTo>
                    <a:lnTo>
                      <a:pt x="60899" y="214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9"/>
              <p:cNvSpPr/>
              <p:nvPr/>
            </p:nvSpPr>
            <p:spPr>
              <a:xfrm>
                <a:off x="828925" y="148380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9"/>
              <p:cNvSpPr/>
              <p:nvPr/>
            </p:nvSpPr>
            <p:spPr>
              <a:xfrm>
                <a:off x="828925" y="134540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9"/>
              <p:cNvSpPr/>
              <p:nvPr/>
            </p:nvSpPr>
            <p:spPr>
              <a:xfrm>
                <a:off x="828925" y="1206950"/>
                <a:ext cx="15224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6" extrusionOk="0">
                    <a:moveTo>
                      <a:pt x="0" y="1"/>
                    </a:moveTo>
                    <a:lnTo>
                      <a:pt x="0" y="216"/>
                    </a:lnTo>
                    <a:lnTo>
                      <a:pt x="60899" y="216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9"/>
              <p:cNvSpPr/>
              <p:nvPr/>
            </p:nvSpPr>
            <p:spPr>
              <a:xfrm>
                <a:off x="828925" y="1068575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9"/>
              <p:cNvSpPr/>
              <p:nvPr/>
            </p:nvSpPr>
            <p:spPr>
              <a:xfrm>
                <a:off x="828925" y="930175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9"/>
              <p:cNvSpPr/>
              <p:nvPr/>
            </p:nvSpPr>
            <p:spPr>
              <a:xfrm>
                <a:off x="828925" y="791725"/>
                <a:ext cx="15224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6" extrusionOk="0">
                    <a:moveTo>
                      <a:pt x="0" y="1"/>
                    </a:moveTo>
                    <a:lnTo>
                      <a:pt x="0" y="216"/>
                    </a:lnTo>
                    <a:lnTo>
                      <a:pt x="60899" y="216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9"/>
              <p:cNvSpPr/>
              <p:nvPr/>
            </p:nvSpPr>
            <p:spPr>
              <a:xfrm>
                <a:off x="828925" y="65335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9"/>
              <p:cNvSpPr/>
              <p:nvPr/>
            </p:nvSpPr>
            <p:spPr>
              <a:xfrm>
                <a:off x="828925" y="51495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9"/>
              <p:cNvSpPr/>
              <p:nvPr/>
            </p:nvSpPr>
            <p:spPr>
              <a:xfrm>
                <a:off x="828925" y="376500"/>
                <a:ext cx="15224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6" extrusionOk="0">
                    <a:moveTo>
                      <a:pt x="0" y="1"/>
                    </a:moveTo>
                    <a:lnTo>
                      <a:pt x="0" y="216"/>
                    </a:lnTo>
                    <a:lnTo>
                      <a:pt x="60899" y="216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9"/>
              <p:cNvSpPr/>
              <p:nvPr/>
            </p:nvSpPr>
            <p:spPr>
              <a:xfrm>
                <a:off x="2210350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9"/>
              <p:cNvSpPr/>
              <p:nvPr/>
            </p:nvSpPr>
            <p:spPr>
              <a:xfrm>
                <a:off x="2071900" y="240800"/>
                <a:ext cx="5375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5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9"/>
              <p:cNvSpPr/>
              <p:nvPr/>
            </p:nvSpPr>
            <p:spPr>
              <a:xfrm>
                <a:off x="1933525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3" y="60899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9"/>
              <p:cNvSpPr/>
              <p:nvPr/>
            </p:nvSpPr>
            <p:spPr>
              <a:xfrm>
                <a:off x="1795125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9"/>
              <p:cNvSpPr/>
              <p:nvPr/>
            </p:nvSpPr>
            <p:spPr>
              <a:xfrm>
                <a:off x="1656675" y="240800"/>
                <a:ext cx="5375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5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9"/>
              <p:cNvSpPr/>
              <p:nvPr/>
            </p:nvSpPr>
            <p:spPr>
              <a:xfrm>
                <a:off x="1518300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3" y="60899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9"/>
              <p:cNvSpPr/>
              <p:nvPr/>
            </p:nvSpPr>
            <p:spPr>
              <a:xfrm>
                <a:off x="1379900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9"/>
              <p:cNvSpPr/>
              <p:nvPr/>
            </p:nvSpPr>
            <p:spPr>
              <a:xfrm>
                <a:off x="1241450" y="240800"/>
                <a:ext cx="5375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5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9"/>
              <p:cNvSpPr/>
              <p:nvPr/>
            </p:nvSpPr>
            <p:spPr>
              <a:xfrm>
                <a:off x="1103075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3" y="60899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9"/>
              <p:cNvSpPr/>
              <p:nvPr/>
            </p:nvSpPr>
            <p:spPr>
              <a:xfrm>
                <a:off x="964625" y="240800"/>
                <a:ext cx="540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6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6" y="60899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2" name="Google Shape;492;p9"/>
            <p:cNvSpPr/>
            <p:nvPr/>
          </p:nvSpPr>
          <p:spPr>
            <a:xfrm>
              <a:off x="1017822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6" y="0"/>
                  </a:moveTo>
                  <a:lnTo>
                    <a:pt x="0" y="248"/>
                  </a:lnTo>
                  <a:lnTo>
                    <a:pt x="699" y="946"/>
                  </a:lnTo>
                  <a:lnTo>
                    <a:pt x="0" y="1645"/>
                  </a:lnTo>
                  <a:lnTo>
                    <a:pt x="246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2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1017797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9" y="947"/>
                  </a:lnTo>
                  <a:lnTo>
                    <a:pt x="0" y="1643"/>
                  </a:lnTo>
                  <a:lnTo>
                    <a:pt x="246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2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1154851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6" y="0"/>
                  </a:moveTo>
                  <a:lnTo>
                    <a:pt x="0" y="248"/>
                  </a:lnTo>
                  <a:lnTo>
                    <a:pt x="698" y="946"/>
                  </a:lnTo>
                  <a:lnTo>
                    <a:pt x="0" y="1645"/>
                  </a:lnTo>
                  <a:lnTo>
                    <a:pt x="246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2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1154813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8" y="947"/>
                  </a:lnTo>
                  <a:lnTo>
                    <a:pt x="0" y="1643"/>
                  </a:lnTo>
                  <a:lnTo>
                    <a:pt x="246" y="1891"/>
                  </a:lnTo>
                  <a:lnTo>
                    <a:pt x="944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2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4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1291879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6" y="0"/>
                  </a:moveTo>
                  <a:lnTo>
                    <a:pt x="0" y="248"/>
                  </a:lnTo>
                  <a:lnTo>
                    <a:pt x="697" y="946"/>
                  </a:lnTo>
                  <a:lnTo>
                    <a:pt x="0" y="1645"/>
                  </a:lnTo>
                  <a:lnTo>
                    <a:pt x="246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0" y="1645"/>
                  </a:lnTo>
                  <a:lnTo>
                    <a:pt x="1192" y="946"/>
                  </a:lnTo>
                  <a:lnTo>
                    <a:pt x="1890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9"/>
            <p:cNvSpPr/>
            <p:nvPr/>
          </p:nvSpPr>
          <p:spPr>
            <a:xfrm>
              <a:off x="743765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743740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9" y="947"/>
                  </a:lnTo>
                  <a:lnTo>
                    <a:pt x="1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880794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7" y="0"/>
                  </a:moveTo>
                  <a:lnTo>
                    <a:pt x="0" y="248"/>
                  </a:lnTo>
                  <a:lnTo>
                    <a:pt x="699" y="946"/>
                  </a:lnTo>
                  <a:lnTo>
                    <a:pt x="0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880781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7" y="1"/>
                  </a:moveTo>
                  <a:lnTo>
                    <a:pt x="0" y="248"/>
                  </a:lnTo>
                  <a:lnTo>
                    <a:pt x="699" y="947"/>
                  </a:lnTo>
                  <a:lnTo>
                    <a:pt x="0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9"/>
            <p:cNvSpPr/>
            <p:nvPr/>
          </p:nvSpPr>
          <p:spPr>
            <a:xfrm>
              <a:off x="469659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9" y="0"/>
                  </a:moveTo>
                  <a:lnTo>
                    <a:pt x="1" y="248"/>
                  </a:lnTo>
                  <a:lnTo>
                    <a:pt x="697" y="946"/>
                  </a:lnTo>
                  <a:lnTo>
                    <a:pt x="1" y="1645"/>
                  </a:lnTo>
                  <a:lnTo>
                    <a:pt x="249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9"/>
            <p:cNvSpPr/>
            <p:nvPr/>
          </p:nvSpPr>
          <p:spPr>
            <a:xfrm>
              <a:off x="469659" y="1703092"/>
              <a:ext cx="46728" cy="46703"/>
            </a:xfrm>
            <a:custGeom>
              <a:avLst/>
              <a:gdLst/>
              <a:ahLst/>
              <a:cxnLst/>
              <a:rect l="l" t="t" r="r" b="b"/>
              <a:pathLst>
                <a:path w="1892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7" y="947"/>
                  </a:lnTo>
                  <a:lnTo>
                    <a:pt x="1" y="1643"/>
                  </a:lnTo>
                  <a:lnTo>
                    <a:pt x="249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9"/>
            <p:cNvSpPr/>
            <p:nvPr/>
          </p:nvSpPr>
          <p:spPr>
            <a:xfrm>
              <a:off x="606712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606700" y="1703092"/>
              <a:ext cx="46728" cy="46703"/>
            </a:xfrm>
            <a:custGeom>
              <a:avLst/>
              <a:gdLst/>
              <a:ahLst/>
              <a:cxnLst/>
              <a:rect l="l" t="t" r="r" b="b"/>
              <a:pathLst>
                <a:path w="1892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9" y="947"/>
                  </a:lnTo>
                  <a:lnTo>
                    <a:pt x="1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9"/>
            <p:cNvSpPr/>
            <p:nvPr/>
          </p:nvSpPr>
          <p:spPr>
            <a:xfrm>
              <a:off x="195602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8" y="0"/>
                  </a:moveTo>
                  <a:lnTo>
                    <a:pt x="0" y="248"/>
                  </a:lnTo>
                  <a:lnTo>
                    <a:pt x="698" y="946"/>
                  </a:lnTo>
                  <a:lnTo>
                    <a:pt x="0" y="1645"/>
                  </a:lnTo>
                  <a:lnTo>
                    <a:pt x="248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0" y="1645"/>
                  </a:lnTo>
                  <a:lnTo>
                    <a:pt x="1192" y="946"/>
                  </a:lnTo>
                  <a:lnTo>
                    <a:pt x="1890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9"/>
            <p:cNvSpPr/>
            <p:nvPr/>
          </p:nvSpPr>
          <p:spPr>
            <a:xfrm>
              <a:off x="332624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8" y="0"/>
                  </a:moveTo>
                  <a:lnTo>
                    <a:pt x="0" y="248"/>
                  </a:lnTo>
                  <a:lnTo>
                    <a:pt x="698" y="946"/>
                  </a:lnTo>
                  <a:lnTo>
                    <a:pt x="0" y="1645"/>
                  </a:lnTo>
                  <a:lnTo>
                    <a:pt x="248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0" y="1645"/>
                  </a:lnTo>
                  <a:lnTo>
                    <a:pt x="1192" y="946"/>
                  </a:lnTo>
                  <a:lnTo>
                    <a:pt x="1890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9"/>
            <p:cNvSpPr/>
            <p:nvPr/>
          </p:nvSpPr>
          <p:spPr>
            <a:xfrm>
              <a:off x="332624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8" y="947"/>
                  </a:lnTo>
                  <a:lnTo>
                    <a:pt x="0" y="1643"/>
                  </a:lnTo>
                  <a:lnTo>
                    <a:pt x="248" y="1891"/>
                  </a:lnTo>
                  <a:lnTo>
                    <a:pt x="944" y="1193"/>
                  </a:lnTo>
                  <a:lnTo>
                    <a:pt x="1643" y="1891"/>
                  </a:lnTo>
                  <a:lnTo>
                    <a:pt x="1890" y="1643"/>
                  </a:lnTo>
                  <a:lnTo>
                    <a:pt x="1192" y="947"/>
                  </a:lnTo>
                  <a:lnTo>
                    <a:pt x="1890" y="248"/>
                  </a:lnTo>
                  <a:lnTo>
                    <a:pt x="1643" y="1"/>
                  </a:lnTo>
                  <a:lnTo>
                    <a:pt x="944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9"/>
            <p:cNvSpPr/>
            <p:nvPr/>
          </p:nvSpPr>
          <p:spPr>
            <a:xfrm>
              <a:off x="1291854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7" y="947"/>
                  </a:lnTo>
                  <a:lnTo>
                    <a:pt x="0" y="1643"/>
                  </a:lnTo>
                  <a:lnTo>
                    <a:pt x="246" y="1891"/>
                  </a:lnTo>
                  <a:lnTo>
                    <a:pt x="944" y="1193"/>
                  </a:lnTo>
                  <a:lnTo>
                    <a:pt x="1643" y="1891"/>
                  </a:lnTo>
                  <a:lnTo>
                    <a:pt x="1890" y="1643"/>
                  </a:lnTo>
                  <a:lnTo>
                    <a:pt x="1192" y="947"/>
                  </a:lnTo>
                  <a:lnTo>
                    <a:pt x="1890" y="248"/>
                  </a:lnTo>
                  <a:lnTo>
                    <a:pt x="1643" y="1"/>
                  </a:lnTo>
                  <a:lnTo>
                    <a:pt x="944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9"/>
            <p:cNvSpPr/>
            <p:nvPr/>
          </p:nvSpPr>
          <p:spPr>
            <a:xfrm>
              <a:off x="1428908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9"/>
            <p:cNvSpPr/>
            <p:nvPr/>
          </p:nvSpPr>
          <p:spPr>
            <a:xfrm>
              <a:off x="1428870" y="1703092"/>
              <a:ext cx="46728" cy="46703"/>
            </a:xfrm>
            <a:custGeom>
              <a:avLst/>
              <a:gdLst/>
              <a:ahLst/>
              <a:cxnLst/>
              <a:rect l="l" t="t" r="r" b="b"/>
              <a:pathLst>
                <a:path w="1892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9" y="947"/>
                  </a:lnTo>
                  <a:lnTo>
                    <a:pt x="1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9"/>
            <p:cNvSpPr/>
            <p:nvPr/>
          </p:nvSpPr>
          <p:spPr>
            <a:xfrm>
              <a:off x="1565961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2" name="Google Shape;512;p9"/>
          <p:cNvGrpSpPr/>
          <p:nvPr/>
        </p:nvGrpSpPr>
        <p:grpSpPr>
          <a:xfrm rot="10800000" flipH="1">
            <a:off x="157218" y="3396611"/>
            <a:ext cx="1509363" cy="1597385"/>
            <a:chOff x="149493" y="152410"/>
            <a:chExt cx="1509363" cy="1597385"/>
          </a:xfrm>
        </p:grpSpPr>
        <p:grpSp>
          <p:nvGrpSpPr>
            <p:cNvPr id="513" name="Google Shape;513;p9"/>
            <p:cNvGrpSpPr/>
            <p:nvPr/>
          </p:nvGrpSpPr>
          <p:grpSpPr>
            <a:xfrm>
              <a:off x="149493" y="152410"/>
              <a:ext cx="1509363" cy="1509363"/>
              <a:chOff x="826250" y="238125"/>
              <a:chExt cx="1527850" cy="1527850"/>
            </a:xfrm>
          </p:grpSpPr>
          <p:sp>
            <p:nvSpPr>
              <p:cNvPr id="514" name="Google Shape;514;p9"/>
              <p:cNvSpPr/>
              <p:nvPr/>
            </p:nvSpPr>
            <p:spPr>
              <a:xfrm>
                <a:off x="826250" y="238125"/>
                <a:ext cx="1527850" cy="1527850"/>
              </a:xfrm>
              <a:custGeom>
                <a:avLst/>
                <a:gdLst/>
                <a:ahLst/>
                <a:cxnLst/>
                <a:rect l="l" t="t" r="r" b="b"/>
                <a:pathLst>
                  <a:path w="61114" h="61114" extrusionOk="0">
                    <a:moveTo>
                      <a:pt x="60900" y="213"/>
                    </a:moveTo>
                    <a:lnTo>
                      <a:pt x="60900" y="60900"/>
                    </a:lnTo>
                    <a:lnTo>
                      <a:pt x="213" y="60900"/>
                    </a:lnTo>
                    <a:lnTo>
                      <a:pt x="213" y="213"/>
                    </a:lnTo>
                    <a:close/>
                    <a:moveTo>
                      <a:pt x="0" y="0"/>
                    </a:moveTo>
                    <a:lnTo>
                      <a:pt x="0" y="61113"/>
                    </a:lnTo>
                    <a:lnTo>
                      <a:pt x="61113" y="61113"/>
                    </a:lnTo>
                    <a:lnTo>
                      <a:pt x="611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9"/>
              <p:cNvSpPr/>
              <p:nvPr/>
            </p:nvSpPr>
            <p:spPr>
              <a:xfrm>
                <a:off x="828925" y="1622225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1"/>
                    </a:moveTo>
                    <a:lnTo>
                      <a:pt x="0" y="214"/>
                    </a:lnTo>
                    <a:lnTo>
                      <a:pt x="60899" y="214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9"/>
              <p:cNvSpPr/>
              <p:nvPr/>
            </p:nvSpPr>
            <p:spPr>
              <a:xfrm>
                <a:off x="828925" y="148380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9"/>
              <p:cNvSpPr/>
              <p:nvPr/>
            </p:nvSpPr>
            <p:spPr>
              <a:xfrm>
                <a:off x="828925" y="134540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9"/>
              <p:cNvSpPr/>
              <p:nvPr/>
            </p:nvSpPr>
            <p:spPr>
              <a:xfrm>
                <a:off x="828925" y="1206950"/>
                <a:ext cx="15224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6" extrusionOk="0">
                    <a:moveTo>
                      <a:pt x="0" y="1"/>
                    </a:moveTo>
                    <a:lnTo>
                      <a:pt x="0" y="216"/>
                    </a:lnTo>
                    <a:lnTo>
                      <a:pt x="60899" y="216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9"/>
              <p:cNvSpPr/>
              <p:nvPr/>
            </p:nvSpPr>
            <p:spPr>
              <a:xfrm>
                <a:off x="828925" y="1068575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9"/>
              <p:cNvSpPr/>
              <p:nvPr/>
            </p:nvSpPr>
            <p:spPr>
              <a:xfrm>
                <a:off x="828925" y="930175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9"/>
              <p:cNvSpPr/>
              <p:nvPr/>
            </p:nvSpPr>
            <p:spPr>
              <a:xfrm>
                <a:off x="828925" y="791725"/>
                <a:ext cx="15224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6" extrusionOk="0">
                    <a:moveTo>
                      <a:pt x="0" y="1"/>
                    </a:moveTo>
                    <a:lnTo>
                      <a:pt x="0" y="216"/>
                    </a:lnTo>
                    <a:lnTo>
                      <a:pt x="60899" y="216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9"/>
              <p:cNvSpPr/>
              <p:nvPr/>
            </p:nvSpPr>
            <p:spPr>
              <a:xfrm>
                <a:off x="828925" y="65335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9"/>
              <p:cNvSpPr/>
              <p:nvPr/>
            </p:nvSpPr>
            <p:spPr>
              <a:xfrm>
                <a:off x="828925" y="51495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9"/>
              <p:cNvSpPr/>
              <p:nvPr/>
            </p:nvSpPr>
            <p:spPr>
              <a:xfrm>
                <a:off x="828925" y="376500"/>
                <a:ext cx="15224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6" extrusionOk="0">
                    <a:moveTo>
                      <a:pt x="0" y="1"/>
                    </a:moveTo>
                    <a:lnTo>
                      <a:pt x="0" y="216"/>
                    </a:lnTo>
                    <a:lnTo>
                      <a:pt x="60899" y="216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9"/>
              <p:cNvSpPr/>
              <p:nvPr/>
            </p:nvSpPr>
            <p:spPr>
              <a:xfrm>
                <a:off x="2210350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9"/>
              <p:cNvSpPr/>
              <p:nvPr/>
            </p:nvSpPr>
            <p:spPr>
              <a:xfrm>
                <a:off x="2071900" y="240800"/>
                <a:ext cx="5375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5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9"/>
              <p:cNvSpPr/>
              <p:nvPr/>
            </p:nvSpPr>
            <p:spPr>
              <a:xfrm>
                <a:off x="1933525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3" y="60899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9"/>
              <p:cNvSpPr/>
              <p:nvPr/>
            </p:nvSpPr>
            <p:spPr>
              <a:xfrm>
                <a:off x="1795125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9"/>
              <p:cNvSpPr/>
              <p:nvPr/>
            </p:nvSpPr>
            <p:spPr>
              <a:xfrm>
                <a:off x="1656675" y="240800"/>
                <a:ext cx="5375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5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9"/>
              <p:cNvSpPr/>
              <p:nvPr/>
            </p:nvSpPr>
            <p:spPr>
              <a:xfrm>
                <a:off x="1518300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3" y="60899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9"/>
              <p:cNvSpPr/>
              <p:nvPr/>
            </p:nvSpPr>
            <p:spPr>
              <a:xfrm>
                <a:off x="1379900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9"/>
              <p:cNvSpPr/>
              <p:nvPr/>
            </p:nvSpPr>
            <p:spPr>
              <a:xfrm>
                <a:off x="1241450" y="240800"/>
                <a:ext cx="5375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5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9"/>
              <p:cNvSpPr/>
              <p:nvPr/>
            </p:nvSpPr>
            <p:spPr>
              <a:xfrm>
                <a:off x="1103075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3" y="60899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9"/>
              <p:cNvSpPr/>
              <p:nvPr/>
            </p:nvSpPr>
            <p:spPr>
              <a:xfrm>
                <a:off x="964625" y="240800"/>
                <a:ext cx="540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6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6" y="60899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5" name="Google Shape;535;p9"/>
            <p:cNvSpPr/>
            <p:nvPr/>
          </p:nvSpPr>
          <p:spPr>
            <a:xfrm>
              <a:off x="1017822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6" y="0"/>
                  </a:moveTo>
                  <a:lnTo>
                    <a:pt x="0" y="248"/>
                  </a:lnTo>
                  <a:lnTo>
                    <a:pt x="699" y="946"/>
                  </a:lnTo>
                  <a:lnTo>
                    <a:pt x="0" y="1645"/>
                  </a:lnTo>
                  <a:lnTo>
                    <a:pt x="246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2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9"/>
            <p:cNvSpPr/>
            <p:nvPr/>
          </p:nvSpPr>
          <p:spPr>
            <a:xfrm>
              <a:off x="1017797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9" y="947"/>
                  </a:lnTo>
                  <a:lnTo>
                    <a:pt x="0" y="1643"/>
                  </a:lnTo>
                  <a:lnTo>
                    <a:pt x="246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2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9"/>
            <p:cNvSpPr/>
            <p:nvPr/>
          </p:nvSpPr>
          <p:spPr>
            <a:xfrm>
              <a:off x="1154851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6" y="0"/>
                  </a:moveTo>
                  <a:lnTo>
                    <a:pt x="0" y="248"/>
                  </a:lnTo>
                  <a:lnTo>
                    <a:pt x="698" y="946"/>
                  </a:lnTo>
                  <a:lnTo>
                    <a:pt x="0" y="1645"/>
                  </a:lnTo>
                  <a:lnTo>
                    <a:pt x="246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2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9"/>
            <p:cNvSpPr/>
            <p:nvPr/>
          </p:nvSpPr>
          <p:spPr>
            <a:xfrm>
              <a:off x="1154813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8" y="947"/>
                  </a:lnTo>
                  <a:lnTo>
                    <a:pt x="0" y="1643"/>
                  </a:lnTo>
                  <a:lnTo>
                    <a:pt x="246" y="1891"/>
                  </a:lnTo>
                  <a:lnTo>
                    <a:pt x="944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2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4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9"/>
            <p:cNvSpPr/>
            <p:nvPr/>
          </p:nvSpPr>
          <p:spPr>
            <a:xfrm>
              <a:off x="1291879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6" y="0"/>
                  </a:moveTo>
                  <a:lnTo>
                    <a:pt x="0" y="248"/>
                  </a:lnTo>
                  <a:lnTo>
                    <a:pt x="697" y="946"/>
                  </a:lnTo>
                  <a:lnTo>
                    <a:pt x="0" y="1645"/>
                  </a:lnTo>
                  <a:lnTo>
                    <a:pt x="246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0" y="1645"/>
                  </a:lnTo>
                  <a:lnTo>
                    <a:pt x="1192" y="946"/>
                  </a:lnTo>
                  <a:lnTo>
                    <a:pt x="1890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9"/>
            <p:cNvSpPr/>
            <p:nvPr/>
          </p:nvSpPr>
          <p:spPr>
            <a:xfrm>
              <a:off x="743765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743740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9" y="947"/>
                  </a:lnTo>
                  <a:lnTo>
                    <a:pt x="1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9"/>
            <p:cNvSpPr/>
            <p:nvPr/>
          </p:nvSpPr>
          <p:spPr>
            <a:xfrm>
              <a:off x="880794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7" y="0"/>
                  </a:moveTo>
                  <a:lnTo>
                    <a:pt x="0" y="248"/>
                  </a:lnTo>
                  <a:lnTo>
                    <a:pt x="699" y="946"/>
                  </a:lnTo>
                  <a:lnTo>
                    <a:pt x="0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9"/>
            <p:cNvSpPr/>
            <p:nvPr/>
          </p:nvSpPr>
          <p:spPr>
            <a:xfrm>
              <a:off x="880781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7" y="1"/>
                  </a:moveTo>
                  <a:lnTo>
                    <a:pt x="0" y="248"/>
                  </a:lnTo>
                  <a:lnTo>
                    <a:pt x="699" y="947"/>
                  </a:lnTo>
                  <a:lnTo>
                    <a:pt x="0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9"/>
            <p:cNvSpPr/>
            <p:nvPr/>
          </p:nvSpPr>
          <p:spPr>
            <a:xfrm>
              <a:off x="469659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9" y="0"/>
                  </a:moveTo>
                  <a:lnTo>
                    <a:pt x="1" y="248"/>
                  </a:lnTo>
                  <a:lnTo>
                    <a:pt x="697" y="946"/>
                  </a:lnTo>
                  <a:lnTo>
                    <a:pt x="1" y="1645"/>
                  </a:lnTo>
                  <a:lnTo>
                    <a:pt x="249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9"/>
            <p:cNvSpPr/>
            <p:nvPr/>
          </p:nvSpPr>
          <p:spPr>
            <a:xfrm>
              <a:off x="469659" y="1703092"/>
              <a:ext cx="46728" cy="46703"/>
            </a:xfrm>
            <a:custGeom>
              <a:avLst/>
              <a:gdLst/>
              <a:ahLst/>
              <a:cxnLst/>
              <a:rect l="l" t="t" r="r" b="b"/>
              <a:pathLst>
                <a:path w="1892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7" y="947"/>
                  </a:lnTo>
                  <a:lnTo>
                    <a:pt x="1" y="1643"/>
                  </a:lnTo>
                  <a:lnTo>
                    <a:pt x="249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9"/>
            <p:cNvSpPr/>
            <p:nvPr/>
          </p:nvSpPr>
          <p:spPr>
            <a:xfrm>
              <a:off x="606712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606700" y="1703092"/>
              <a:ext cx="46728" cy="46703"/>
            </a:xfrm>
            <a:custGeom>
              <a:avLst/>
              <a:gdLst/>
              <a:ahLst/>
              <a:cxnLst/>
              <a:rect l="l" t="t" r="r" b="b"/>
              <a:pathLst>
                <a:path w="1892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9" y="947"/>
                  </a:lnTo>
                  <a:lnTo>
                    <a:pt x="1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9"/>
            <p:cNvSpPr/>
            <p:nvPr/>
          </p:nvSpPr>
          <p:spPr>
            <a:xfrm>
              <a:off x="195602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8" y="0"/>
                  </a:moveTo>
                  <a:lnTo>
                    <a:pt x="0" y="248"/>
                  </a:lnTo>
                  <a:lnTo>
                    <a:pt x="698" y="946"/>
                  </a:lnTo>
                  <a:lnTo>
                    <a:pt x="0" y="1645"/>
                  </a:lnTo>
                  <a:lnTo>
                    <a:pt x="248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0" y="1645"/>
                  </a:lnTo>
                  <a:lnTo>
                    <a:pt x="1192" y="946"/>
                  </a:lnTo>
                  <a:lnTo>
                    <a:pt x="1890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332624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8" y="0"/>
                  </a:moveTo>
                  <a:lnTo>
                    <a:pt x="0" y="248"/>
                  </a:lnTo>
                  <a:lnTo>
                    <a:pt x="698" y="946"/>
                  </a:lnTo>
                  <a:lnTo>
                    <a:pt x="0" y="1645"/>
                  </a:lnTo>
                  <a:lnTo>
                    <a:pt x="248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0" y="1645"/>
                  </a:lnTo>
                  <a:lnTo>
                    <a:pt x="1192" y="946"/>
                  </a:lnTo>
                  <a:lnTo>
                    <a:pt x="1890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332624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8" y="947"/>
                  </a:lnTo>
                  <a:lnTo>
                    <a:pt x="0" y="1643"/>
                  </a:lnTo>
                  <a:lnTo>
                    <a:pt x="248" y="1891"/>
                  </a:lnTo>
                  <a:lnTo>
                    <a:pt x="944" y="1193"/>
                  </a:lnTo>
                  <a:lnTo>
                    <a:pt x="1643" y="1891"/>
                  </a:lnTo>
                  <a:lnTo>
                    <a:pt x="1890" y="1643"/>
                  </a:lnTo>
                  <a:lnTo>
                    <a:pt x="1192" y="947"/>
                  </a:lnTo>
                  <a:lnTo>
                    <a:pt x="1890" y="248"/>
                  </a:lnTo>
                  <a:lnTo>
                    <a:pt x="1643" y="1"/>
                  </a:lnTo>
                  <a:lnTo>
                    <a:pt x="944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1291854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7" y="947"/>
                  </a:lnTo>
                  <a:lnTo>
                    <a:pt x="0" y="1643"/>
                  </a:lnTo>
                  <a:lnTo>
                    <a:pt x="246" y="1891"/>
                  </a:lnTo>
                  <a:lnTo>
                    <a:pt x="944" y="1193"/>
                  </a:lnTo>
                  <a:lnTo>
                    <a:pt x="1643" y="1891"/>
                  </a:lnTo>
                  <a:lnTo>
                    <a:pt x="1890" y="1643"/>
                  </a:lnTo>
                  <a:lnTo>
                    <a:pt x="1192" y="947"/>
                  </a:lnTo>
                  <a:lnTo>
                    <a:pt x="1890" y="248"/>
                  </a:lnTo>
                  <a:lnTo>
                    <a:pt x="1643" y="1"/>
                  </a:lnTo>
                  <a:lnTo>
                    <a:pt x="944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1428908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>
              <a:off x="1428870" y="1703092"/>
              <a:ext cx="46728" cy="46703"/>
            </a:xfrm>
            <a:custGeom>
              <a:avLst/>
              <a:gdLst/>
              <a:ahLst/>
              <a:cxnLst/>
              <a:rect l="l" t="t" r="r" b="b"/>
              <a:pathLst>
                <a:path w="1892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9" y="947"/>
                  </a:lnTo>
                  <a:lnTo>
                    <a:pt x="1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1565961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" name="Google Shape;555;p9"/>
          <p:cNvGrpSpPr/>
          <p:nvPr/>
        </p:nvGrpSpPr>
        <p:grpSpPr>
          <a:xfrm flipH="1">
            <a:off x="9" y="-24201"/>
            <a:ext cx="1206206" cy="1129498"/>
            <a:chOff x="4724300" y="237925"/>
            <a:chExt cx="897475" cy="840400"/>
          </a:xfrm>
        </p:grpSpPr>
        <p:sp>
          <p:nvSpPr>
            <p:cNvPr id="556" name="Google Shape;556;p9"/>
            <p:cNvSpPr/>
            <p:nvPr/>
          </p:nvSpPr>
          <p:spPr>
            <a:xfrm>
              <a:off x="5587600" y="855025"/>
              <a:ext cx="34175" cy="223300"/>
            </a:xfrm>
            <a:custGeom>
              <a:avLst/>
              <a:gdLst/>
              <a:ahLst/>
              <a:cxnLst/>
              <a:rect l="l" t="t" r="r" b="b"/>
              <a:pathLst>
                <a:path w="1367" h="8932" extrusionOk="0">
                  <a:moveTo>
                    <a:pt x="585" y="1"/>
                  </a:moveTo>
                  <a:lnTo>
                    <a:pt x="0" y="8881"/>
                  </a:lnTo>
                  <a:lnTo>
                    <a:pt x="781" y="8932"/>
                  </a:lnTo>
                  <a:lnTo>
                    <a:pt x="1367" y="5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5447350" y="838850"/>
              <a:ext cx="66675" cy="221550"/>
            </a:xfrm>
            <a:custGeom>
              <a:avLst/>
              <a:gdLst/>
              <a:ahLst/>
              <a:cxnLst/>
              <a:rect l="l" t="t" r="r" b="b"/>
              <a:pathLst>
                <a:path w="2667" h="8862" extrusionOk="0">
                  <a:moveTo>
                    <a:pt x="1901" y="1"/>
                  </a:moveTo>
                  <a:lnTo>
                    <a:pt x="1" y="8695"/>
                  </a:lnTo>
                  <a:lnTo>
                    <a:pt x="766" y="8862"/>
                  </a:lnTo>
                  <a:lnTo>
                    <a:pt x="2666" y="168"/>
                  </a:lnTo>
                  <a:lnTo>
                    <a:pt x="19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5312300" y="806075"/>
              <a:ext cx="97875" cy="214750"/>
            </a:xfrm>
            <a:custGeom>
              <a:avLst/>
              <a:gdLst/>
              <a:ahLst/>
              <a:cxnLst/>
              <a:rect l="l" t="t" r="r" b="b"/>
              <a:pathLst>
                <a:path w="3915" h="8590" extrusionOk="0">
                  <a:moveTo>
                    <a:pt x="3183" y="0"/>
                  </a:moveTo>
                  <a:lnTo>
                    <a:pt x="1" y="8308"/>
                  </a:lnTo>
                  <a:lnTo>
                    <a:pt x="731" y="8589"/>
                  </a:lnTo>
                  <a:lnTo>
                    <a:pt x="3915" y="280"/>
                  </a:lnTo>
                  <a:lnTo>
                    <a:pt x="3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5185000" y="758950"/>
              <a:ext cx="126875" cy="203150"/>
            </a:xfrm>
            <a:custGeom>
              <a:avLst/>
              <a:gdLst/>
              <a:ahLst/>
              <a:cxnLst/>
              <a:rect l="l" t="t" r="r" b="b"/>
              <a:pathLst>
                <a:path w="5075" h="8126" extrusionOk="0">
                  <a:moveTo>
                    <a:pt x="4392" y="1"/>
                  </a:moveTo>
                  <a:lnTo>
                    <a:pt x="0" y="7739"/>
                  </a:lnTo>
                  <a:lnTo>
                    <a:pt x="681" y="8125"/>
                  </a:lnTo>
                  <a:lnTo>
                    <a:pt x="5074" y="387"/>
                  </a:lnTo>
                  <a:lnTo>
                    <a:pt x="4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5068575" y="697475"/>
              <a:ext cx="152775" cy="187125"/>
            </a:xfrm>
            <a:custGeom>
              <a:avLst/>
              <a:gdLst/>
              <a:ahLst/>
              <a:cxnLst/>
              <a:rect l="l" t="t" r="r" b="b"/>
              <a:pathLst>
                <a:path w="6111" h="7485" extrusionOk="0">
                  <a:moveTo>
                    <a:pt x="5495" y="0"/>
                  </a:moveTo>
                  <a:lnTo>
                    <a:pt x="1" y="7001"/>
                  </a:lnTo>
                  <a:lnTo>
                    <a:pt x="618" y="7484"/>
                  </a:lnTo>
                  <a:lnTo>
                    <a:pt x="6111" y="484"/>
                  </a:lnTo>
                  <a:lnTo>
                    <a:pt x="54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4965150" y="623250"/>
              <a:ext cx="175250" cy="166950"/>
            </a:xfrm>
            <a:custGeom>
              <a:avLst/>
              <a:gdLst/>
              <a:ahLst/>
              <a:cxnLst/>
              <a:rect l="l" t="t" r="r" b="b"/>
              <a:pathLst>
                <a:path w="7010" h="6678" extrusionOk="0">
                  <a:moveTo>
                    <a:pt x="6472" y="1"/>
                  </a:moveTo>
                  <a:lnTo>
                    <a:pt x="0" y="6107"/>
                  </a:lnTo>
                  <a:lnTo>
                    <a:pt x="538" y="6677"/>
                  </a:lnTo>
                  <a:lnTo>
                    <a:pt x="7009" y="570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4876975" y="538650"/>
              <a:ext cx="193825" cy="143100"/>
            </a:xfrm>
            <a:custGeom>
              <a:avLst/>
              <a:gdLst/>
              <a:ahLst/>
              <a:cxnLst/>
              <a:rect l="l" t="t" r="r" b="b"/>
              <a:pathLst>
                <a:path w="7753" h="5724" extrusionOk="0">
                  <a:moveTo>
                    <a:pt x="7306" y="0"/>
                  </a:moveTo>
                  <a:lnTo>
                    <a:pt x="1" y="5080"/>
                  </a:lnTo>
                  <a:lnTo>
                    <a:pt x="448" y="5724"/>
                  </a:lnTo>
                  <a:lnTo>
                    <a:pt x="7753" y="643"/>
                  </a:lnTo>
                  <a:lnTo>
                    <a:pt x="73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4806875" y="444575"/>
              <a:ext cx="208200" cy="115950"/>
            </a:xfrm>
            <a:custGeom>
              <a:avLst/>
              <a:gdLst/>
              <a:ahLst/>
              <a:cxnLst/>
              <a:rect l="l" t="t" r="r" b="b"/>
              <a:pathLst>
                <a:path w="8328" h="4638" extrusionOk="0">
                  <a:moveTo>
                    <a:pt x="7981" y="1"/>
                  </a:moveTo>
                  <a:lnTo>
                    <a:pt x="0" y="3934"/>
                  </a:lnTo>
                  <a:lnTo>
                    <a:pt x="346" y="4638"/>
                  </a:lnTo>
                  <a:lnTo>
                    <a:pt x="8327" y="703"/>
                  </a:lnTo>
                  <a:lnTo>
                    <a:pt x="7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4754600" y="343750"/>
              <a:ext cx="217950" cy="86025"/>
            </a:xfrm>
            <a:custGeom>
              <a:avLst/>
              <a:gdLst/>
              <a:ahLst/>
              <a:cxnLst/>
              <a:rect l="l" t="t" r="r" b="b"/>
              <a:pathLst>
                <a:path w="8718" h="3441" extrusionOk="0">
                  <a:moveTo>
                    <a:pt x="8481" y="1"/>
                  </a:moveTo>
                  <a:lnTo>
                    <a:pt x="1" y="2694"/>
                  </a:lnTo>
                  <a:lnTo>
                    <a:pt x="238" y="3440"/>
                  </a:lnTo>
                  <a:lnTo>
                    <a:pt x="8718" y="747"/>
                  </a:lnTo>
                  <a:lnTo>
                    <a:pt x="8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4724300" y="237925"/>
              <a:ext cx="222800" cy="54175"/>
            </a:xfrm>
            <a:custGeom>
              <a:avLst/>
              <a:gdLst/>
              <a:ahLst/>
              <a:cxnLst/>
              <a:rect l="l" t="t" r="r" b="b"/>
              <a:pathLst>
                <a:path w="8912" h="2167" extrusionOk="0">
                  <a:moveTo>
                    <a:pt x="8788" y="1"/>
                  </a:moveTo>
                  <a:lnTo>
                    <a:pt x="1" y="1393"/>
                  </a:lnTo>
                  <a:lnTo>
                    <a:pt x="124" y="2167"/>
                  </a:lnTo>
                  <a:lnTo>
                    <a:pt x="8911" y="774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6" name="Google Shape;566;p9"/>
          <p:cNvGrpSpPr/>
          <p:nvPr/>
        </p:nvGrpSpPr>
        <p:grpSpPr>
          <a:xfrm rot="10800000">
            <a:off x="8114950" y="4250613"/>
            <a:ext cx="627875" cy="627875"/>
            <a:chOff x="2231100" y="492175"/>
            <a:chExt cx="627875" cy="627875"/>
          </a:xfrm>
        </p:grpSpPr>
        <p:sp>
          <p:nvSpPr>
            <p:cNvPr id="567" name="Google Shape;567;p9"/>
            <p:cNvSpPr/>
            <p:nvPr/>
          </p:nvSpPr>
          <p:spPr>
            <a:xfrm>
              <a:off x="2231100" y="910775"/>
              <a:ext cx="209325" cy="209275"/>
            </a:xfrm>
            <a:custGeom>
              <a:avLst/>
              <a:gdLst/>
              <a:ahLst/>
              <a:cxnLst/>
              <a:rect l="l" t="t" r="r" b="b"/>
              <a:pathLst>
                <a:path w="8373" h="8371" extrusionOk="0">
                  <a:moveTo>
                    <a:pt x="4186" y="1419"/>
                  </a:moveTo>
                  <a:cubicBezTo>
                    <a:pt x="4504" y="2963"/>
                    <a:pt x="5408" y="3867"/>
                    <a:pt x="6952" y="4185"/>
                  </a:cubicBezTo>
                  <a:cubicBezTo>
                    <a:pt x="5408" y="4503"/>
                    <a:pt x="4504" y="5407"/>
                    <a:pt x="4186" y="6951"/>
                  </a:cubicBezTo>
                  <a:cubicBezTo>
                    <a:pt x="3868" y="5407"/>
                    <a:pt x="2964" y="4504"/>
                    <a:pt x="1420" y="4186"/>
                  </a:cubicBezTo>
                  <a:cubicBezTo>
                    <a:pt x="2964" y="3867"/>
                    <a:pt x="3868" y="2963"/>
                    <a:pt x="4186" y="1419"/>
                  </a:cubicBezTo>
                  <a:close/>
                  <a:moveTo>
                    <a:pt x="4056" y="0"/>
                  </a:moveTo>
                  <a:cubicBezTo>
                    <a:pt x="4056" y="2805"/>
                    <a:pt x="2805" y="4055"/>
                    <a:pt x="0" y="4055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1"/>
                  </a:cubicBezTo>
                  <a:lnTo>
                    <a:pt x="4317" y="8371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5"/>
                  </a:lnTo>
                  <a:cubicBezTo>
                    <a:pt x="5567" y="4055"/>
                    <a:pt x="4317" y="2805"/>
                    <a:pt x="43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2231100" y="701475"/>
              <a:ext cx="209325" cy="209325"/>
            </a:xfrm>
            <a:custGeom>
              <a:avLst/>
              <a:gdLst/>
              <a:ahLst/>
              <a:cxnLst/>
              <a:rect l="l" t="t" r="r" b="b"/>
              <a:pathLst>
                <a:path w="8373" h="8373" extrusionOk="0">
                  <a:moveTo>
                    <a:pt x="4186" y="1"/>
                  </a:moveTo>
                  <a:cubicBezTo>
                    <a:pt x="4186" y="2864"/>
                    <a:pt x="2865" y="4187"/>
                    <a:pt x="0" y="4187"/>
                  </a:cubicBezTo>
                  <a:cubicBezTo>
                    <a:pt x="2865" y="4187"/>
                    <a:pt x="4186" y="5508"/>
                    <a:pt x="4186" y="8372"/>
                  </a:cubicBezTo>
                  <a:cubicBezTo>
                    <a:pt x="4186" y="5508"/>
                    <a:pt x="5508" y="4187"/>
                    <a:pt x="8372" y="4187"/>
                  </a:cubicBezTo>
                  <a:cubicBezTo>
                    <a:pt x="5508" y="4187"/>
                    <a:pt x="4186" y="2864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2231100" y="701475"/>
              <a:ext cx="209325" cy="209325"/>
            </a:xfrm>
            <a:custGeom>
              <a:avLst/>
              <a:gdLst/>
              <a:ahLst/>
              <a:cxnLst/>
              <a:rect l="l" t="t" r="r" b="b"/>
              <a:pathLst>
                <a:path w="8373" h="8373" extrusionOk="0">
                  <a:moveTo>
                    <a:pt x="4186" y="1419"/>
                  </a:moveTo>
                  <a:cubicBezTo>
                    <a:pt x="4504" y="2964"/>
                    <a:pt x="5408" y="3869"/>
                    <a:pt x="6952" y="4187"/>
                  </a:cubicBezTo>
                  <a:cubicBezTo>
                    <a:pt x="5408" y="4505"/>
                    <a:pt x="4504" y="5409"/>
                    <a:pt x="4186" y="6953"/>
                  </a:cubicBezTo>
                  <a:cubicBezTo>
                    <a:pt x="3868" y="5409"/>
                    <a:pt x="2964" y="4505"/>
                    <a:pt x="1420" y="4187"/>
                  </a:cubicBezTo>
                  <a:cubicBezTo>
                    <a:pt x="2964" y="3869"/>
                    <a:pt x="3868" y="2964"/>
                    <a:pt x="4186" y="1419"/>
                  </a:cubicBezTo>
                  <a:close/>
                  <a:moveTo>
                    <a:pt x="4056" y="1"/>
                  </a:moveTo>
                  <a:cubicBezTo>
                    <a:pt x="4056" y="2805"/>
                    <a:pt x="2805" y="4056"/>
                    <a:pt x="0" y="4056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2"/>
                  </a:cubicBezTo>
                  <a:lnTo>
                    <a:pt x="4317" y="8372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6"/>
                  </a:lnTo>
                  <a:cubicBezTo>
                    <a:pt x="5567" y="4056"/>
                    <a:pt x="4317" y="2805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2649675" y="492175"/>
              <a:ext cx="209300" cy="209325"/>
            </a:xfrm>
            <a:custGeom>
              <a:avLst/>
              <a:gdLst/>
              <a:ahLst/>
              <a:cxnLst/>
              <a:rect l="l" t="t" r="r" b="b"/>
              <a:pathLst>
                <a:path w="8372" h="8373" extrusionOk="0">
                  <a:moveTo>
                    <a:pt x="4187" y="1419"/>
                  </a:moveTo>
                  <a:cubicBezTo>
                    <a:pt x="4505" y="2965"/>
                    <a:pt x="5409" y="3869"/>
                    <a:pt x="6953" y="4187"/>
                  </a:cubicBezTo>
                  <a:cubicBezTo>
                    <a:pt x="5409" y="4503"/>
                    <a:pt x="4505" y="5408"/>
                    <a:pt x="4187" y="6953"/>
                  </a:cubicBezTo>
                  <a:cubicBezTo>
                    <a:pt x="3869" y="5409"/>
                    <a:pt x="2964" y="4505"/>
                    <a:pt x="1420" y="4187"/>
                  </a:cubicBezTo>
                  <a:cubicBezTo>
                    <a:pt x="2964" y="3869"/>
                    <a:pt x="3869" y="2965"/>
                    <a:pt x="4187" y="1419"/>
                  </a:cubicBezTo>
                  <a:close/>
                  <a:moveTo>
                    <a:pt x="4056" y="1"/>
                  </a:moveTo>
                  <a:cubicBezTo>
                    <a:pt x="4056" y="2806"/>
                    <a:pt x="2805" y="4055"/>
                    <a:pt x="1" y="4055"/>
                  </a:cubicBezTo>
                  <a:lnTo>
                    <a:pt x="1" y="4317"/>
                  </a:lnTo>
                  <a:cubicBezTo>
                    <a:pt x="2805" y="4317"/>
                    <a:pt x="4056" y="5568"/>
                    <a:pt x="4056" y="8373"/>
                  </a:cubicBezTo>
                  <a:lnTo>
                    <a:pt x="4317" y="8373"/>
                  </a:lnTo>
                  <a:cubicBezTo>
                    <a:pt x="4317" y="5568"/>
                    <a:pt x="5568" y="4317"/>
                    <a:pt x="8371" y="4317"/>
                  </a:cubicBezTo>
                  <a:lnTo>
                    <a:pt x="8371" y="4055"/>
                  </a:lnTo>
                  <a:cubicBezTo>
                    <a:pt x="5568" y="4055"/>
                    <a:pt x="4317" y="2806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2440400" y="492175"/>
              <a:ext cx="209300" cy="209325"/>
            </a:xfrm>
            <a:custGeom>
              <a:avLst/>
              <a:gdLst/>
              <a:ahLst/>
              <a:cxnLst/>
              <a:rect l="l" t="t" r="r" b="b"/>
              <a:pathLst>
                <a:path w="8372" h="8373" extrusionOk="0">
                  <a:moveTo>
                    <a:pt x="4186" y="1"/>
                  </a:moveTo>
                  <a:cubicBezTo>
                    <a:pt x="4186" y="2865"/>
                    <a:pt x="2863" y="4187"/>
                    <a:pt x="0" y="4187"/>
                  </a:cubicBezTo>
                  <a:cubicBezTo>
                    <a:pt x="2863" y="4187"/>
                    <a:pt x="4186" y="5508"/>
                    <a:pt x="4186" y="8373"/>
                  </a:cubicBezTo>
                  <a:cubicBezTo>
                    <a:pt x="4186" y="5508"/>
                    <a:pt x="5507" y="4187"/>
                    <a:pt x="8372" y="4187"/>
                  </a:cubicBezTo>
                  <a:cubicBezTo>
                    <a:pt x="5507" y="4187"/>
                    <a:pt x="4186" y="2865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2440400" y="492175"/>
              <a:ext cx="209300" cy="209325"/>
            </a:xfrm>
            <a:custGeom>
              <a:avLst/>
              <a:gdLst/>
              <a:ahLst/>
              <a:cxnLst/>
              <a:rect l="l" t="t" r="r" b="b"/>
              <a:pathLst>
                <a:path w="8372" h="8373" extrusionOk="0">
                  <a:moveTo>
                    <a:pt x="4186" y="1419"/>
                  </a:moveTo>
                  <a:cubicBezTo>
                    <a:pt x="4504" y="2963"/>
                    <a:pt x="5408" y="3868"/>
                    <a:pt x="6952" y="4186"/>
                  </a:cubicBezTo>
                  <a:cubicBezTo>
                    <a:pt x="5408" y="4505"/>
                    <a:pt x="4504" y="5408"/>
                    <a:pt x="4186" y="6953"/>
                  </a:cubicBezTo>
                  <a:cubicBezTo>
                    <a:pt x="3868" y="5409"/>
                    <a:pt x="2964" y="4505"/>
                    <a:pt x="1420" y="4187"/>
                  </a:cubicBezTo>
                  <a:cubicBezTo>
                    <a:pt x="2964" y="3868"/>
                    <a:pt x="3868" y="2965"/>
                    <a:pt x="4186" y="1419"/>
                  </a:cubicBezTo>
                  <a:close/>
                  <a:moveTo>
                    <a:pt x="4055" y="1"/>
                  </a:moveTo>
                  <a:cubicBezTo>
                    <a:pt x="4055" y="2806"/>
                    <a:pt x="2805" y="4055"/>
                    <a:pt x="0" y="4055"/>
                  </a:cubicBezTo>
                  <a:lnTo>
                    <a:pt x="0" y="4317"/>
                  </a:lnTo>
                  <a:cubicBezTo>
                    <a:pt x="2805" y="4317"/>
                    <a:pt x="4055" y="5568"/>
                    <a:pt x="4055" y="8373"/>
                  </a:cubicBezTo>
                  <a:lnTo>
                    <a:pt x="4316" y="8373"/>
                  </a:lnTo>
                  <a:cubicBezTo>
                    <a:pt x="4316" y="5568"/>
                    <a:pt x="5567" y="4317"/>
                    <a:pt x="8372" y="4317"/>
                  </a:cubicBezTo>
                  <a:lnTo>
                    <a:pt x="8372" y="4055"/>
                  </a:lnTo>
                  <a:cubicBezTo>
                    <a:pt x="5567" y="4055"/>
                    <a:pt x="4316" y="2806"/>
                    <a:pt x="4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2231100" y="492175"/>
              <a:ext cx="209325" cy="209325"/>
            </a:xfrm>
            <a:custGeom>
              <a:avLst/>
              <a:gdLst/>
              <a:ahLst/>
              <a:cxnLst/>
              <a:rect l="l" t="t" r="r" b="b"/>
              <a:pathLst>
                <a:path w="8373" h="8373" extrusionOk="0">
                  <a:moveTo>
                    <a:pt x="4186" y="1419"/>
                  </a:moveTo>
                  <a:cubicBezTo>
                    <a:pt x="4504" y="2963"/>
                    <a:pt x="5408" y="3868"/>
                    <a:pt x="6952" y="4186"/>
                  </a:cubicBezTo>
                  <a:cubicBezTo>
                    <a:pt x="5408" y="4505"/>
                    <a:pt x="4504" y="5408"/>
                    <a:pt x="4186" y="6953"/>
                  </a:cubicBezTo>
                  <a:cubicBezTo>
                    <a:pt x="3868" y="5409"/>
                    <a:pt x="2964" y="4505"/>
                    <a:pt x="1420" y="4187"/>
                  </a:cubicBezTo>
                  <a:cubicBezTo>
                    <a:pt x="2964" y="3868"/>
                    <a:pt x="3868" y="2965"/>
                    <a:pt x="4186" y="1419"/>
                  </a:cubicBezTo>
                  <a:close/>
                  <a:moveTo>
                    <a:pt x="4056" y="1"/>
                  </a:moveTo>
                  <a:cubicBezTo>
                    <a:pt x="4056" y="2806"/>
                    <a:pt x="2805" y="4055"/>
                    <a:pt x="0" y="4055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3"/>
                  </a:cubicBezTo>
                  <a:lnTo>
                    <a:pt x="4317" y="8373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5"/>
                  </a:lnTo>
                  <a:cubicBezTo>
                    <a:pt x="5567" y="4055"/>
                    <a:pt x="4317" y="2806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9"/>
          <p:cNvGrpSpPr/>
          <p:nvPr/>
        </p:nvGrpSpPr>
        <p:grpSpPr>
          <a:xfrm>
            <a:off x="4180599" y="4219135"/>
            <a:ext cx="782801" cy="741888"/>
            <a:chOff x="2361300" y="3287550"/>
            <a:chExt cx="1085415" cy="1028686"/>
          </a:xfrm>
        </p:grpSpPr>
        <p:sp>
          <p:nvSpPr>
            <p:cNvPr id="575" name="Google Shape;575;p9"/>
            <p:cNvSpPr/>
            <p:nvPr/>
          </p:nvSpPr>
          <p:spPr>
            <a:xfrm>
              <a:off x="3135598" y="3429988"/>
              <a:ext cx="171550" cy="275612"/>
            </a:xfrm>
            <a:custGeom>
              <a:avLst/>
              <a:gdLst/>
              <a:ahLst/>
              <a:cxnLst/>
              <a:rect l="l" t="t" r="r" b="b"/>
              <a:pathLst>
                <a:path w="14207" h="22825" extrusionOk="0">
                  <a:moveTo>
                    <a:pt x="13640" y="0"/>
                  </a:moveTo>
                  <a:cubicBezTo>
                    <a:pt x="13476" y="0"/>
                    <a:pt x="13316" y="77"/>
                    <a:pt x="13215" y="218"/>
                  </a:cubicBezTo>
                  <a:lnTo>
                    <a:pt x="80" y="18630"/>
                  </a:lnTo>
                  <a:cubicBezTo>
                    <a:pt x="44" y="18682"/>
                    <a:pt x="17" y="18740"/>
                    <a:pt x="0" y="18800"/>
                  </a:cubicBezTo>
                  <a:lnTo>
                    <a:pt x="982" y="19158"/>
                  </a:lnTo>
                  <a:lnTo>
                    <a:pt x="12408" y="3142"/>
                  </a:lnTo>
                  <a:lnTo>
                    <a:pt x="8196" y="19073"/>
                  </a:lnTo>
                  <a:lnTo>
                    <a:pt x="5941" y="22374"/>
                  </a:lnTo>
                  <a:cubicBezTo>
                    <a:pt x="6172" y="22463"/>
                    <a:pt x="6205" y="22513"/>
                    <a:pt x="6433" y="22608"/>
                  </a:cubicBezTo>
                  <a:cubicBezTo>
                    <a:pt x="6533" y="22650"/>
                    <a:pt x="6697" y="22779"/>
                    <a:pt x="6797" y="22825"/>
                  </a:cubicBezTo>
                  <a:lnTo>
                    <a:pt x="9099" y="19601"/>
                  </a:lnTo>
                  <a:cubicBezTo>
                    <a:pt x="9135" y="19550"/>
                    <a:pt x="9162" y="19492"/>
                    <a:pt x="9179" y="19432"/>
                  </a:cubicBezTo>
                  <a:lnTo>
                    <a:pt x="14142" y="654"/>
                  </a:lnTo>
                  <a:cubicBezTo>
                    <a:pt x="14207" y="410"/>
                    <a:pt x="14088" y="157"/>
                    <a:pt x="13860" y="49"/>
                  </a:cubicBezTo>
                  <a:cubicBezTo>
                    <a:pt x="13790" y="16"/>
                    <a:pt x="13714" y="0"/>
                    <a:pt x="13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2361300" y="3555691"/>
              <a:ext cx="371681" cy="352892"/>
            </a:xfrm>
            <a:custGeom>
              <a:avLst/>
              <a:gdLst/>
              <a:ahLst/>
              <a:cxnLst/>
              <a:rect l="l" t="t" r="r" b="b"/>
              <a:pathLst>
                <a:path w="30781" h="29225" extrusionOk="0">
                  <a:moveTo>
                    <a:pt x="5866" y="1285"/>
                  </a:moveTo>
                  <a:lnTo>
                    <a:pt x="29607" y="13750"/>
                  </a:lnTo>
                  <a:lnTo>
                    <a:pt x="19007" y="27941"/>
                  </a:lnTo>
                  <a:lnTo>
                    <a:pt x="1173" y="19030"/>
                  </a:lnTo>
                  <a:lnTo>
                    <a:pt x="5866" y="1285"/>
                  </a:lnTo>
                  <a:close/>
                  <a:moveTo>
                    <a:pt x="5531" y="0"/>
                  </a:moveTo>
                  <a:cubicBezTo>
                    <a:pt x="5460" y="0"/>
                    <a:pt x="5388" y="15"/>
                    <a:pt x="5320" y="45"/>
                  </a:cubicBezTo>
                  <a:cubicBezTo>
                    <a:pt x="5176" y="108"/>
                    <a:pt x="5067" y="234"/>
                    <a:pt x="5027" y="388"/>
                  </a:cubicBezTo>
                  <a:lnTo>
                    <a:pt x="62" y="19164"/>
                  </a:lnTo>
                  <a:cubicBezTo>
                    <a:pt x="0" y="19399"/>
                    <a:pt x="108" y="19645"/>
                    <a:pt x="323" y="19758"/>
                  </a:cubicBezTo>
                  <a:lnTo>
                    <a:pt x="19101" y="29165"/>
                  </a:lnTo>
                  <a:cubicBezTo>
                    <a:pt x="19176" y="29204"/>
                    <a:pt x="19259" y="29224"/>
                    <a:pt x="19342" y="29224"/>
                  </a:cubicBezTo>
                  <a:cubicBezTo>
                    <a:pt x="19413" y="29224"/>
                    <a:pt x="19485" y="29209"/>
                    <a:pt x="19552" y="29180"/>
                  </a:cubicBezTo>
                  <a:cubicBezTo>
                    <a:pt x="19696" y="29117"/>
                    <a:pt x="19805" y="28990"/>
                    <a:pt x="19846" y="28838"/>
                  </a:cubicBezTo>
                  <a:lnTo>
                    <a:pt x="30719" y="13614"/>
                  </a:lnTo>
                  <a:cubicBezTo>
                    <a:pt x="30781" y="13379"/>
                    <a:pt x="30673" y="13133"/>
                    <a:pt x="30458" y="13020"/>
                  </a:cubicBezTo>
                  <a:lnTo>
                    <a:pt x="5772" y="59"/>
                  </a:lnTo>
                  <a:cubicBezTo>
                    <a:pt x="5697" y="20"/>
                    <a:pt x="5614" y="0"/>
                    <a:pt x="5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2930628" y="3854633"/>
              <a:ext cx="371765" cy="395818"/>
            </a:xfrm>
            <a:custGeom>
              <a:avLst/>
              <a:gdLst/>
              <a:ahLst/>
              <a:cxnLst/>
              <a:rect l="l" t="t" r="r" b="b"/>
              <a:pathLst>
                <a:path w="30788" h="32780" extrusionOk="0">
                  <a:moveTo>
                    <a:pt x="5866" y="1285"/>
                  </a:moveTo>
                  <a:lnTo>
                    <a:pt x="29614" y="13748"/>
                  </a:lnTo>
                  <a:lnTo>
                    <a:pt x="24920" y="31495"/>
                  </a:lnTo>
                  <a:lnTo>
                    <a:pt x="1175" y="19028"/>
                  </a:lnTo>
                  <a:lnTo>
                    <a:pt x="5866" y="1285"/>
                  </a:lnTo>
                  <a:close/>
                  <a:moveTo>
                    <a:pt x="5530" y="0"/>
                  </a:moveTo>
                  <a:cubicBezTo>
                    <a:pt x="5459" y="0"/>
                    <a:pt x="5388" y="15"/>
                    <a:pt x="5321" y="45"/>
                  </a:cubicBezTo>
                  <a:cubicBezTo>
                    <a:pt x="5175" y="108"/>
                    <a:pt x="5068" y="234"/>
                    <a:pt x="5027" y="387"/>
                  </a:cubicBezTo>
                  <a:lnTo>
                    <a:pt x="63" y="19163"/>
                  </a:lnTo>
                  <a:cubicBezTo>
                    <a:pt x="1" y="19399"/>
                    <a:pt x="108" y="19644"/>
                    <a:pt x="324" y="19757"/>
                  </a:cubicBezTo>
                  <a:lnTo>
                    <a:pt x="25013" y="32720"/>
                  </a:lnTo>
                  <a:cubicBezTo>
                    <a:pt x="25088" y="32759"/>
                    <a:pt x="25172" y="32779"/>
                    <a:pt x="25255" y="32779"/>
                  </a:cubicBezTo>
                  <a:cubicBezTo>
                    <a:pt x="25326" y="32779"/>
                    <a:pt x="25398" y="32764"/>
                    <a:pt x="25465" y="32735"/>
                  </a:cubicBezTo>
                  <a:cubicBezTo>
                    <a:pt x="25611" y="32671"/>
                    <a:pt x="25718" y="32545"/>
                    <a:pt x="25759" y="32393"/>
                  </a:cubicBezTo>
                  <a:lnTo>
                    <a:pt x="30726" y="13614"/>
                  </a:lnTo>
                  <a:cubicBezTo>
                    <a:pt x="30788" y="13378"/>
                    <a:pt x="30679" y="13133"/>
                    <a:pt x="30463" y="13020"/>
                  </a:cubicBezTo>
                  <a:lnTo>
                    <a:pt x="5772" y="59"/>
                  </a:lnTo>
                  <a:cubicBezTo>
                    <a:pt x="5696" y="20"/>
                    <a:pt x="5613" y="0"/>
                    <a:pt x="5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3228713" y="3808787"/>
              <a:ext cx="218002" cy="441667"/>
            </a:xfrm>
            <a:custGeom>
              <a:avLst/>
              <a:gdLst/>
              <a:ahLst/>
              <a:cxnLst/>
              <a:rect l="l" t="t" r="r" b="b"/>
              <a:pathLst>
                <a:path w="18054" h="36577" extrusionOk="0">
                  <a:moveTo>
                    <a:pt x="16254" y="3143"/>
                  </a:moveTo>
                  <a:lnTo>
                    <a:pt x="12044" y="19071"/>
                  </a:lnTo>
                  <a:lnTo>
                    <a:pt x="1799" y="33433"/>
                  </a:lnTo>
                  <a:lnTo>
                    <a:pt x="6012" y="17502"/>
                  </a:lnTo>
                  <a:lnTo>
                    <a:pt x="16254" y="3143"/>
                  </a:lnTo>
                  <a:close/>
                  <a:moveTo>
                    <a:pt x="17487" y="0"/>
                  </a:moveTo>
                  <a:cubicBezTo>
                    <a:pt x="17323" y="0"/>
                    <a:pt x="17163" y="78"/>
                    <a:pt x="17062" y="219"/>
                  </a:cubicBezTo>
                  <a:lnTo>
                    <a:pt x="5110" y="16976"/>
                  </a:lnTo>
                  <a:cubicBezTo>
                    <a:pt x="5074" y="17027"/>
                    <a:pt x="5047" y="17084"/>
                    <a:pt x="5031" y="17144"/>
                  </a:cubicBezTo>
                  <a:lnTo>
                    <a:pt x="65" y="35923"/>
                  </a:lnTo>
                  <a:cubicBezTo>
                    <a:pt x="0" y="36167"/>
                    <a:pt x="119" y="36420"/>
                    <a:pt x="346" y="36528"/>
                  </a:cubicBezTo>
                  <a:cubicBezTo>
                    <a:pt x="418" y="36560"/>
                    <a:pt x="493" y="36576"/>
                    <a:pt x="567" y="36576"/>
                  </a:cubicBezTo>
                  <a:cubicBezTo>
                    <a:pt x="731" y="36576"/>
                    <a:pt x="892" y="36499"/>
                    <a:pt x="991" y="36358"/>
                  </a:cubicBezTo>
                  <a:lnTo>
                    <a:pt x="12946" y="19598"/>
                  </a:lnTo>
                  <a:cubicBezTo>
                    <a:pt x="12982" y="19548"/>
                    <a:pt x="13009" y="19490"/>
                    <a:pt x="13025" y="19429"/>
                  </a:cubicBezTo>
                  <a:lnTo>
                    <a:pt x="17989" y="654"/>
                  </a:lnTo>
                  <a:cubicBezTo>
                    <a:pt x="18053" y="411"/>
                    <a:pt x="17935" y="157"/>
                    <a:pt x="17707" y="50"/>
                  </a:cubicBezTo>
                  <a:cubicBezTo>
                    <a:pt x="17636" y="16"/>
                    <a:pt x="17561" y="0"/>
                    <a:pt x="17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2772060" y="3854621"/>
              <a:ext cx="232214" cy="461615"/>
            </a:xfrm>
            <a:custGeom>
              <a:avLst/>
              <a:gdLst/>
              <a:ahLst/>
              <a:cxnLst/>
              <a:rect l="l" t="t" r="r" b="b"/>
              <a:pathLst>
                <a:path w="19231" h="38229" extrusionOk="0">
                  <a:moveTo>
                    <a:pt x="17432" y="3144"/>
                  </a:moveTo>
                  <a:lnTo>
                    <a:pt x="13220" y="19072"/>
                  </a:lnTo>
                  <a:lnTo>
                    <a:pt x="1800" y="35085"/>
                  </a:lnTo>
                  <a:lnTo>
                    <a:pt x="6010" y="19156"/>
                  </a:lnTo>
                  <a:lnTo>
                    <a:pt x="17432" y="3144"/>
                  </a:lnTo>
                  <a:close/>
                  <a:moveTo>
                    <a:pt x="18663" y="1"/>
                  </a:moveTo>
                  <a:cubicBezTo>
                    <a:pt x="18499" y="1"/>
                    <a:pt x="18339" y="78"/>
                    <a:pt x="18240" y="219"/>
                  </a:cubicBezTo>
                  <a:lnTo>
                    <a:pt x="5108" y="18629"/>
                  </a:lnTo>
                  <a:cubicBezTo>
                    <a:pt x="5072" y="18680"/>
                    <a:pt x="5045" y="18738"/>
                    <a:pt x="5029" y="18799"/>
                  </a:cubicBezTo>
                  <a:lnTo>
                    <a:pt x="65" y="37574"/>
                  </a:lnTo>
                  <a:cubicBezTo>
                    <a:pt x="1" y="37818"/>
                    <a:pt x="119" y="38072"/>
                    <a:pt x="347" y="38179"/>
                  </a:cubicBezTo>
                  <a:cubicBezTo>
                    <a:pt x="418" y="38212"/>
                    <a:pt x="494" y="38228"/>
                    <a:pt x="568" y="38228"/>
                  </a:cubicBezTo>
                  <a:cubicBezTo>
                    <a:pt x="732" y="38228"/>
                    <a:pt x="891" y="38150"/>
                    <a:pt x="992" y="38010"/>
                  </a:cubicBezTo>
                  <a:lnTo>
                    <a:pt x="14122" y="19599"/>
                  </a:lnTo>
                  <a:cubicBezTo>
                    <a:pt x="14158" y="19548"/>
                    <a:pt x="14185" y="19491"/>
                    <a:pt x="14201" y="19431"/>
                  </a:cubicBezTo>
                  <a:lnTo>
                    <a:pt x="19166" y="654"/>
                  </a:lnTo>
                  <a:cubicBezTo>
                    <a:pt x="19231" y="412"/>
                    <a:pt x="19111" y="157"/>
                    <a:pt x="18885" y="51"/>
                  </a:cubicBezTo>
                  <a:cubicBezTo>
                    <a:pt x="18814" y="17"/>
                    <a:pt x="18738" y="1"/>
                    <a:pt x="186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2500780" y="3934515"/>
              <a:ext cx="344922" cy="381715"/>
            </a:xfrm>
            <a:custGeom>
              <a:avLst/>
              <a:gdLst/>
              <a:ahLst/>
              <a:cxnLst/>
              <a:rect l="l" t="t" r="r" b="b"/>
              <a:pathLst>
                <a:path w="28565" h="31612" extrusionOk="0">
                  <a:moveTo>
                    <a:pt x="5870" y="1286"/>
                  </a:moveTo>
                  <a:lnTo>
                    <a:pt x="27392" y="12582"/>
                  </a:lnTo>
                  <a:lnTo>
                    <a:pt x="22700" y="30327"/>
                  </a:lnTo>
                  <a:lnTo>
                    <a:pt x="1174" y="19026"/>
                  </a:lnTo>
                  <a:lnTo>
                    <a:pt x="5870" y="1286"/>
                  </a:lnTo>
                  <a:close/>
                  <a:moveTo>
                    <a:pt x="5532" y="1"/>
                  </a:moveTo>
                  <a:cubicBezTo>
                    <a:pt x="5462" y="1"/>
                    <a:pt x="5390" y="15"/>
                    <a:pt x="5323" y="44"/>
                  </a:cubicBezTo>
                  <a:cubicBezTo>
                    <a:pt x="5179" y="109"/>
                    <a:pt x="5071" y="235"/>
                    <a:pt x="5031" y="388"/>
                  </a:cubicBezTo>
                  <a:lnTo>
                    <a:pt x="62" y="19161"/>
                  </a:lnTo>
                  <a:cubicBezTo>
                    <a:pt x="0" y="19397"/>
                    <a:pt x="109" y="19643"/>
                    <a:pt x="323" y="19755"/>
                  </a:cubicBezTo>
                  <a:lnTo>
                    <a:pt x="22795" y="31551"/>
                  </a:lnTo>
                  <a:cubicBezTo>
                    <a:pt x="22870" y="31591"/>
                    <a:pt x="22954" y="31611"/>
                    <a:pt x="23036" y="31611"/>
                  </a:cubicBezTo>
                  <a:lnTo>
                    <a:pt x="23037" y="31611"/>
                  </a:lnTo>
                  <a:cubicBezTo>
                    <a:pt x="23107" y="31611"/>
                    <a:pt x="23178" y="31597"/>
                    <a:pt x="23246" y="31567"/>
                  </a:cubicBezTo>
                  <a:cubicBezTo>
                    <a:pt x="23391" y="31502"/>
                    <a:pt x="23499" y="31377"/>
                    <a:pt x="23539" y="31224"/>
                  </a:cubicBezTo>
                  <a:lnTo>
                    <a:pt x="28503" y="12447"/>
                  </a:lnTo>
                  <a:cubicBezTo>
                    <a:pt x="28565" y="12213"/>
                    <a:pt x="28457" y="11967"/>
                    <a:pt x="28241" y="11853"/>
                  </a:cubicBezTo>
                  <a:lnTo>
                    <a:pt x="5776" y="60"/>
                  </a:lnTo>
                  <a:cubicBezTo>
                    <a:pt x="5700" y="21"/>
                    <a:pt x="5616" y="1"/>
                    <a:pt x="55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2421538" y="3287550"/>
              <a:ext cx="1024914" cy="802009"/>
            </a:xfrm>
            <a:custGeom>
              <a:avLst/>
              <a:gdLst/>
              <a:ahLst/>
              <a:cxnLst/>
              <a:rect l="l" t="t" r="r" b="b"/>
              <a:pathLst>
                <a:path w="84879" h="66419" extrusionOk="0">
                  <a:moveTo>
                    <a:pt x="50474" y="1194"/>
                  </a:moveTo>
                  <a:lnTo>
                    <a:pt x="72015" y="12500"/>
                  </a:lnTo>
                  <a:lnTo>
                    <a:pt x="59225" y="30426"/>
                  </a:lnTo>
                  <a:cubicBezTo>
                    <a:pt x="59138" y="30549"/>
                    <a:pt x="59108" y="30702"/>
                    <a:pt x="59142" y="30849"/>
                  </a:cubicBezTo>
                  <a:cubicBezTo>
                    <a:pt x="59177" y="30996"/>
                    <a:pt x="59274" y="31120"/>
                    <a:pt x="59407" y="31190"/>
                  </a:cubicBezTo>
                  <a:lnTo>
                    <a:pt x="59983" y="31491"/>
                  </a:lnTo>
                  <a:lnTo>
                    <a:pt x="60001" y="31501"/>
                  </a:lnTo>
                  <a:lnTo>
                    <a:pt x="83568" y="43874"/>
                  </a:lnTo>
                  <a:lnTo>
                    <a:pt x="72226" y="59776"/>
                  </a:lnTo>
                  <a:lnTo>
                    <a:pt x="47936" y="47026"/>
                  </a:lnTo>
                  <a:cubicBezTo>
                    <a:pt x="47858" y="46986"/>
                    <a:pt x="47775" y="46967"/>
                    <a:pt x="47693" y="46967"/>
                  </a:cubicBezTo>
                  <a:cubicBezTo>
                    <a:pt x="47530" y="46967"/>
                    <a:pt x="47371" y="47044"/>
                    <a:pt x="47271" y="47185"/>
                  </a:cubicBezTo>
                  <a:lnTo>
                    <a:pt x="34403" y="65226"/>
                  </a:lnTo>
                  <a:lnTo>
                    <a:pt x="12866" y="53921"/>
                  </a:lnTo>
                  <a:lnTo>
                    <a:pt x="25651" y="35991"/>
                  </a:lnTo>
                  <a:cubicBezTo>
                    <a:pt x="25738" y="35869"/>
                    <a:pt x="25768" y="35715"/>
                    <a:pt x="25733" y="35569"/>
                  </a:cubicBezTo>
                  <a:cubicBezTo>
                    <a:pt x="25698" y="35423"/>
                    <a:pt x="25602" y="35299"/>
                    <a:pt x="25469" y="35229"/>
                  </a:cubicBezTo>
                  <a:lnTo>
                    <a:pt x="1310" y="22545"/>
                  </a:lnTo>
                  <a:lnTo>
                    <a:pt x="12654" y="6645"/>
                  </a:lnTo>
                  <a:lnTo>
                    <a:pt x="36939" y="19393"/>
                  </a:lnTo>
                  <a:cubicBezTo>
                    <a:pt x="37015" y="19433"/>
                    <a:pt x="37098" y="19452"/>
                    <a:pt x="37180" y="19452"/>
                  </a:cubicBezTo>
                  <a:cubicBezTo>
                    <a:pt x="37344" y="19452"/>
                    <a:pt x="37504" y="19376"/>
                    <a:pt x="37604" y="19235"/>
                  </a:cubicBezTo>
                  <a:lnTo>
                    <a:pt x="50474" y="1194"/>
                  </a:lnTo>
                  <a:close/>
                  <a:moveTo>
                    <a:pt x="50313" y="1"/>
                  </a:moveTo>
                  <a:cubicBezTo>
                    <a:pt x="50150" y="1"/>
                    <a:pt x="49991" y="79"/>
                    <a:pt x="49890" y="220"/>
                  </a:cubicBezTo>
                  <a:lnTo>
                    <a:pt x="37021" y="18260"/>
                  </a:lnTo>
                  <a:lnTo>
                    <a:pt x="12735" y="5512"/>
                  </a:lnTo>
                  <a:cubicBezTo>
                    <a:pt x="12658" y="5472"/>
                    <a:pt x="12575" y="5453"/>
                    <a:pt x="12493" y="5453"/>
                  </a:cubicBezTo>
                  <a:cubicBezTo>
                    <a:pt x="12329" y="5453"/>
                    <a:pt x="12170" y="5530"/>
                    <a:pt x="12069" y="5671"/>
                  </a:cubicBezTo>
                  <a:lnTo>
                    <a:pt x="117" y="22426"/>
                  </a:lnTo>
                  <a:cubicBezTo>
                    <a:pt x="30" y="22549"/>
                    <a:pt x="0" y="22704"/>
                    <a:pt x="35" y="22849"/>
                  </a:cubicBezTo>
                  <a:cubicBezTo>
                    <a:pt x="70" y="22996"/>
                    <a:pt x="166" y="23120"/>
                    <a:pt x="299" y="23190"/>
                  </a:cubicBezTo>
                  <a:lnTo>
                    <a:pt x="24458" y="35873"/>
                  </a:lnTo>
                  <a:lnTo>
                    <a:pt x="11672" y="53802"/>
                  </a:lnTo>
                  <a:cubicBezTo>
                    <a:pt x="11585" y="53925"/>
                    <a:pt x="11555" y="54078"/>
                    <a:pt x="11590" y="54225"/>
                  </a:cubicBezTo>
                  <a:cubicBezTo>
                    <a:pt x="11625" y="54370"/>
                    <a:pt x="11721" y="54494"/>
                    <a:pt x="11854" y="54564"/>
                  </a:cubicBezTo>
                  <a:lnTo>
                    <a:pt x="34321" y="66357"/>
                  </a:lnTo>
                  <a:cubicBezTo>
                    <a:pt x="34398" y="66398"/>
                    <a:pt x="34481" y="66418"/>
                    <a:pt x="34562" y="66418"/>
                  </a:cubicBezTo>
                  <a:cubicBezTo>
                    <a:pt x="34726" y="66418"/>
                    <a:pt x="34885" y="66340"/>
                    <a:pt x="34986" y="66200"/>
                  </a:cubicBezTo>
                  <a:lnTo>
                    <a:pt x="47854" y="48159"/>
                  </a:lnTo>
                  <a:lnTo>
                    <a:pt x="72145" y="60908"/>
                  </a:lnTo>
                  <a:cubicBezTo>
                    <a:pt x="72222" y="60948"/>
                    <a:pt x="72305" y="60967"/>
                    <a:pt x="72386" y="60967"/>
                  </a:cubicBezTo>
                  <a:cubicBezTo>
                    <a:pt x="72550" y="60967"/>
                    <a:pt x="72709" y="60891"/>
                    <a:pt x="72811" y="60749"/>
                  </a:cubicBezTo>
                  <a:lnTo>
                    <a:pt x="84761" y="43993"/>
                  </a:lnTo>
                  <a:cubicBezTo>
                    <a:pt x="84849" y="43870"/>
                    <a:pt x="84878" y="43717"/>
                    <a:pt x="84845" y="43570"/>
                  </a:cubicBezTo>
                  <a:cubicBezTo>
                    <a:pt x="84810" y="43424"/>
                    <a:pt x="84713" y="43300"/>
                    <a:pt x="84579" y="43230"/>
                  </a:cubicBezTo>
                  <a:lnTo>
                    <a:pt x="60556" y="30617"/>
                  </a:lnTo>
                  <a:lnTo>
                    <a:pt x="60418" y="30545"/>
                  </a:lnTo>
                  <a:lnTo>
                    <a:pt x="73208" y="12618"/>
                  </a:lnTo>
                  <a:cubicBezTo>
                    <a:pt x="73295" y="12495"/>
                    <a:pt x="73325" y="12342"/>
                    <a:pt x="73291" y="12195"/>
                  </a:cubicBezTo>
                  <a:cubicBezTo>
                    <a:pt x="73256" y="12048"/>
                    <a:pt x="73159" y="11925"/>
                    <a:pt x="73026" y="11855"/>
                  </a:cubicBezTo>
                  <a:lnTo>
                    <a:pt x="50556" y="61"/>
                  </a:lnTo>
                  <a:cubicBezTo>
                    <a:pt x="50478" y="20"/>
                    <a:pt x="50395" y="1"/>
                    <a:pt x="503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3151028" y="3656340"/>
              <a:ext cx="1666" cy="894"/>
            </a:xfrm>
            <a:custGeom>
              <a:avLst/>
              <a:gdLst/>
              <a:ahLst/>
              <a:cxnLst/>
              <a:rect l="l" t="t" r="r" b="b"/>
              <a:pathLst>
                <a:path w="138" h="74" extrusionOk="0">
                  <a:moveTo>
                    <a:pt x="0" y="1"/>
                  </a:moveTo>
                  <a:lnTo>
                    <a:pt x="138" y="7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3145776" y="3667774"/>
              <a:ext cx="217" cy="121"/>
            </a:xfrm>
            <a:custGeom>
              <a:avLst/>
              <a:gdLst/>
              <a:ahLst/>
              <a:cxnLst/>
              <a:rect l="l" t="t" r="r" b="b"/>
              <a:pathLst>
                <a:path w="18" h="10" extrusionOk="0">
                  <a:moveTo>
                    <a:pt x="18" y="10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5" name="Google Shape;585;p10"/>
          <p:cNvPicPr preferRelativeResize="0"/>
          <p:nvPr/>
        </p:nvPicPr>
        <p:blipFill rotWithShape="1">
          <a:blip r:embed="rId2">
            <a:alphaModFix amt="80000"/>
          </a:blip>
          <a:srcRect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87" name="Google Shape;587;p10"/>
          <p:cNvGrpSpPr/>
          <p:nvPr/>
        </p:nvGrpSpPr>
        <p:grpSpPr>
          <a:xfrm rot="10800000" flipH="1">
            <a:off x="8001009" y="4242999"/>
            <a:ext cx="1206206" cy="1129498"/>
            <a:chOff x="4724300" y="237925"/>
            <a:chExt cx="897475" cy="840400"/>
          </a:xfrm>
        </p:grpSpPr>
        <p:sp>
          <p:nvSpPr>
            <p:cNvPr id="588" name="Google Shape;588;p10"/>
            <p:cNvSpPr/>
            <p:nvPr/>
          </p:nvSpPr>
          <p:spPr>
            <a:xfrm>
              <a:off x="5587600" y="855025"/>
              <a:ext cx="34175" cy="223300"/>
            </a:xfrm>
            <a:custGeom>
              <a:avLst/>
              <a:gdLst/>
              <a:ahLst/>
              <a:cxnLst/>
              <a:rect l="l" t="t" r="r" b="b"/>
              <a:pathLst>
                <a:path w="1367" h="8932" extrusionOk="0">
                  <a:moveTo>
                    <a:pt x="585" y="1"/>
                  </a:moveTo>
                  <a:lnTo>
                    <a:pt x="0" y="8881"/>
                  </a:lnTo>
                  <a:lnTo>
                    <a:pt x="781" y="8932"/>
                  </a:lnTo>
                  <a:lnTo>
                    <a:pt x="1367" y="5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0"/>
            <p:cNvSpPr/>
            <p:nvPr/>
          </p:nvSpPr>
          <p:spPr>
            <a:xfrm>
              <a:off x="5447350" y="838850"/>
              <a:ext cx="66675" cy="221550"/>
            </a:xfrm>
            <a:custGeom>
              <a:avLst/>
              <a:gdLst/>
              <a:ahLst/>
              <a:cxnLst/>
              <a:rect l="l" t="t" r="r" b="b"/>
              <a:pathLst>
                <a:path w="2667" h="8862" extrusionOk="0">
                  <a:moveTo>
                    <a:pt x="1901" y="1"/>
                  </a:moveTo>
                  <a:lnTo>
                    <a:pt x="1" y="8695"/>
                  </a:lnTo>
                  <a:lnTo>
                    <a:pt x="766" y="8862"/>
                  </a:lnTo>
                  <a:lnTo>
                    <a:pt x="2666" y="168"/>
                  </a:lnTo>
                  <a:lnTo>
                    <a:pt x="19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0"/>
            <p:cNvSpPr/>
            <p:nvPr/>
          </p:nvSpPr>
          <p:spPr>
            <a:xfrm>
              <a:off x="5312300" y="806075"/>
              <a:ext cx="97875" cy="214750"/>
            </a:xfrm>
            <a:custGeom>
              <a:avLst/>
              <a:gdLst/>
              <a:ahLst/>
              <a:cxnLst/>
              <a:rect l="l" t="t" r="r" b="b"/>
              <a:pathLst>
                <a:path w="3915" h="8590" extrusionOk="0">
                  <a:moveTo>
                    <a:pt x="3183" y="0"/>
                  </a:moveTo>
                  <a:lnTo>
                    <a:pt x="1" y="8308"/>
                  </a:lnTo>
                  <a:lnTo>
                    <a:pt x="731" y="8589"/>
                  </a:lnTo>
                  <a:lnTo>
                    <a:pt x="3915" y="280"/>
                  </a:lnTo>
                  <a:lnTo>
                    <a:pt x="3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0"/>
            <p:cNvSpPr/>
            <p:nvPr/>
          </p:nvSpPr>
          <p:spPr>
            <a:xfrm>
              <a:off x="5185000" y="758950"/>
              <a:ext cx="126875" cy="203150"/>
            </a:xfrm>
            <a:custGeom>
              <a:avLst/>
              <a:gdLst/>
              <a:ahLst/>
              <a:cxnLst/>
              <a:rect l="l" t="t" r="r" b="b"/>
              <a:pathLst>
                <a:path w="5075" h="8126" extrusionOk="0">
                  <a:moveTo>
                    <a:pt x="4392" y="1"/>
                  </a:moveTo>
                  <a:lnTo>
                    <a:pt x="0" y="7739"/>
                  </a:lnTo>
                  <a:lnTo>
                    <a:pt x="681" y="8125"/>
                  </a:lnTo>
                  <a:lnTo>
                    <a:pt x="5074" y="387"/>
                  </a:lnTo>
                  <a:lnTo>
                    <a:pt x="4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0"/>
            <p:cNvSpPr/>
            <p:nvPr/>
          </p:nvSpPr>
          <p:spPr>
            <a:xfrm>
              <a:off x="5068575" y="697475"/>
              <a:ext cx="152775" cy="187125"/>
            </a:xfrm>
            <a:custGeom>
              <a:avLst/>
              <a:gdLst/>
              <a:ahLst/>
              <a:cxnLst/>
              <a:rect l="l" t="t" r="r" b="b"/>
              <a:pathLst>
                <a:path w="6111" h="7485" extrusionOk="0">
                  <a:moveTo>
                    <a:pt x="5495" y="0"/>
                  </a:moveTo>
                  <a:lnTo>
                    <a:pt x="1" y="7001"/>
                  </a:lnTo>
                  <a:lnTo>
                    <a:pt x="618" y="7484"/>
                  </a:lnTo>
                  <a:lnTo>
                    <a:pt x="6111" y="484"/>
                  </a:lnTo>
                  <a:lnTo>
                    <a:pt x="54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0"/>
            <p:cNvSpPr/>
            <p:nvPr/>
          </p:nvSpPr>
          <p:spPr>
            <a:xfrm>
              <a:off x="4965150" y="623250"/>
              <a:ext cx="175250" cy="166950"/>
            </a:xfrm>
            <a:custGeom>
              <a:avLst/>
              <a:gdLst/>
              <a:ahLst/>
              <a:cxnLst/>
              <a:rect l="l" t="t" r="r" b="b"/>
              <a:pathLst>
                <a:path w="7010" h="6678" extrusionOk="0">
                  <a:moveTo>
                    <a:pt x="6472" y="1"/>
                  </a:moveTo>
                  <a:lnTo>
                    <a:pt x="0" y="6107"/>
                  </a:lnTo>
                  <a:lnTo>
                    <a:pt x="538" y="6677"/>
                  </a:lnTo>
                  <a:lnTo>
                    <a:pt x="7009" y="570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0"/>
            <p:cNvSpPr/>
            <p:nvPr/>
          </p:nvSpPr>
          <p:spPr>
            <a:xfrm>
              <a:off x="4876975" y="538650"/>
              <a:ext cx="193825" cy="143100"/>
            </a:xfrm>
            <a:custGeom>
              <a:avLst/>
              <a:gdLst/>
              <a:ahLst/>
              <a:cxnLst/>
              <a:rect l="l" t="t" r="r" b="b"/>
              <a:pathLst>
                <a:path w="7753" h="5724" extrusionOk="0">
                  <a:moveTo>
                    <a:pt x="7306" y="0"/>
                  </a:moveTo>
                  <a:lnTo>
                    <a:pt x="1" y="5080"/>
                  </a:lnTo>
                  <a:lnTo>
                    <a:pt x="448" y="5724"/>
                  </a:lnTo>
                  <a:lnTo>
                    <a:pt x="7753" y="643"/>
                  </a:lnTo>
                  <a:lnTo>
                    <a:pt x="73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0"/>
            <p:cNvSpPr/>
            <p:nvPr/>
          </p:nvSpPr>
          <p:spPr>
            <a:xfrm>
              <a:off x="4806875" y="444575"/>
              <a:ext cx="208200" cy="115950"/>
            </a:xfrm>
            <a:custGeom>
              <a:avLst/>
              <a:gdLst/>
              <a:ahLst/>
              <a:cxnLst/>
              <a:rect l="l" t="t" r="r" b="b"/>
              <a:pathLst>
                <a:path w="8328" h="4638" extrusionOk="0">
                  <a:moveTo>
                    <a:pt x="7981" y="1"/>
                  </a:moveTo>
                  <a:lnTo>
                    <a:pt x="0" y="3934"/>
                  </a:lnTo>
                  <a:lnTo>
                    <a:pt x="346" y="4638"/>
                  </a:lnTo>
                  <a:lnTo>
                    <a:pt x="8327" y="703"/>
                  </a:lnTo>
                  <a:lnTo>
                    <a:pt x="7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0"/>
            <p:cNvSpPr/>
            <p:nvPr/>
          </p:nvSpPr>
          <p:spPr>
            <a:xfrm>
              <a:off x="4754600" y="343750"/>
              <a:ext cx="217950" cy="86025"/>
            </a:xfrm>
            <a:custGeom>
              <a:avLst/>
              <a:gdLst/>
              <a:ahLst/>
              <a:cxnLst/>
              <a:rect l="l" t="t" r="r" b="b"/>
              <a:pathLst>
                <a:path w="8718" h="3441" extrusionOk="0">
                  <a:moveTo>
                    <a:pt x="8481" y="1"/>
                  </a:moveTo>
                  <a:lnTo>
                    <a:pt x="1" y="2694"/>
                  </a:lnTo>
                  <a:lnTo>
                    <a:pt x="238" y="3440"/>
                  </a:lnTo>
                  <a:lnTo>
                    <a:pt x="8718" y="747"/>
                  </a:lnTo>
                  <a:lnTo>
                    <a:pt x="8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0"/>
            <p:cNvSpPr/>
            <p:nvPr/>
          </p:nvSpPr>
          <p:spPr>
            <a:xfrm>
              <a:off x="4724300" y="237925"/>
              <a:ext cx="222800" cy="54175"/>
            </a:xfrm>
            <a:custGeom>
              <a:avLst/>
              <a:gdLst/>
              <a:ahLst/>
              <a:cxnLst/>
              <a:rect l="l" t="t" r="r" b="b"/>
              <a:pathLst>
                <a:path w="8912" h="2167" extrusionOk="0">
                  <a:moveTo>
                    <a:pt x="8788" y="1"/>
                  </a:moveTo>
                  <a:lnTo>
                    <a:pt x="1" y="1393"/>
                  </a:lnTo>
                  <a:lnTo>
                    <a:pt x="124" y="2167"/>
                  </a:lnTo>
                  <a:lnTo>
                    <a:pt x="8911" y="774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10"/>
          <p:cNvGrpSpPr/>
          <p:nvPr/>
        </p:nvGrpSpPr>
        <p:grpSpPr>
          <a:xfrm flipH="1">
            <a:off x="-304791" y="-100401"/>
            <a:ext cx="1206206" cy="1129498"/>
            <a:chOff x="4724300" y="237925"/>
            <a:chExt cx="897475" cy="840400"/>
          </a:xfrm>
        </p:grpSpPr>
        <p:sp>
          <p:nvSpPr>
            <p:cNvPr id="599" name="Google Shape;599;p10"/>
            <p:cNvSpPr/>
            <p:nvPr/>
          </p:nvSpPr>
          <p:spPr>
            <a:xfrm>
              <a:off x="5587600" y="855025"/>
              <a:ext cx="34175" cy="223300"/>
            </a:xfrm>
            <a:custGeom>
              <a:avLst/>
              <a:gdLst/>
              <a:ahLst/>
              <a:cxnLst/>
              <a:rect l="l" t="t" r="r" b="b"/>
              <a:pathLst>
                <a:path w="1367" h="8932" extrusionOk="0">
                  <a:moveTo>
                    <a:pt x="585" y="1"/>
                  </a:moveTo>
                  <a:lnTo>
                    <a:pt x="0" y="8881"/>
                  </a:lnTo>
                  <a:lnTo>
                    <a:pt x="781" y="8932"/>
                  </a:lnTo>
                  <a:lnTo>
                    <a:pt x="1367" y="5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0"/>
            <p:cNvSpPr/>
            <p:nvPr/>
          </p:nvSpPr>
          <p:spPr>
            <a:xfrm>
              <a:off x="5447350" y="838850"/>
              <a:ext cx="66675" cy="221550"/>
            </a:xfrm>
            <a:custGeom>
              <a:avLst/>
              <a:gdLst/>
              <a:ahLst/>
              <a:cxnLst/>
              <a:rect l="l" t="t" r="r" b="b"/>
              <a:pathLst>
                <a:path w="2667" h="8862" extrusionOk="0">
                  <a:moveTo>
                    <a:pt x="1901" y="1"/>
                  </a:moveTo>
                  <a:lnTo>
                    <a:pt x="1" y="8695"/>
                  </a:lnTo>
                  <a:lnTo>
                    <a:pt x="766" y="8862"/>
                  </a:lnTo>
                  <a:lnTo>
                    <a:pt x="2666" y="168"/>
                  </a:lnTo>
                  <a:lnTo>
                    <a:pt x="19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0"/>
            <p:cNvSpPr/>
            <p:nvPr/>
          </p:nvSpPr>
          <p:spPr>
            <a:xfrm>
              <a:off x="5312300" y="806075"/>
              <a:ext cx="97875" cy="214750"/>
            </a:xfrm>
            <a:custGeom>
              <a:avLst/>
              <a:gdLst/>
              <a:ahLst/>
              <a:cxnLst/>
              <a:rect l="l" t="t" r="r" b="b"/>
              <a:pathLst>
                <a:path w="3915" h="8590" extrusionOk="0">
                  <a:moveTo>
                    <a:pt x="3183" y="0"/>
                  </a:moveTo>
                  <a:lnTo>
                    <a:pt x="1" y="8308"/>
                  </a:lnTo>
                  <a:lnTo>
                    <a:pt x="731" y="8589"/>
                  </a:lnTo>
                  <a:lnTo>
                    <a:pt x="3915" y="280"/>
                  </a:lnTo>
                  <a:lnTo>
                    <a:pt x="3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0"/>
            <p:cNvSpPr/>
            <p:nvPr/>
          </p:nvSpPr>
          <p:spPr>
            <a:xfrm>
              <a:off x="5185000" y="758950"/>
              <a:ext cx="126875" cy="203150"/>
            </a:xfrm>
            <a:custGeom>
              <a:avLst/>
              <a:gdLst/>
              <a:ahLst/>
              <a:cxnLst/>
              <a:rect l="l" t="t" r="r" b="b"/>
              <a:pathLst>
                <a:path w="5075" h="8126" extrusionOk="0">
                  <a:moveTo>
                    <a:pt x="4392" y="1"/>
                  </a:moveTo>
                  <a:lnTo>
                    <a:pt x="0" y="7739"/>
                  </a:lnTo>
                  <a:lnTo>
                    <a:pt x="681" y="8125"/>
                  </a:lnTo>
                  <a:lnTo>
                    <a:pt x="5074" y="387"/>
                  </a:lnTo>
                  <a:lnTo>
                    <a:pt x="4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0"/>
            <p:cNvSpPr/>
            <p:nvPr/>
          </p:nvSpPr>
          <p:spPr>
            <a:xfrm>
              <a:off x="5068575" y="697475"/>
              <a:ext cx="152775" cy="187125"/>
            </a:xfrm>
            <a:custGeom>
              <a:avLst/>
              <a:gdLst/>
              <a:ahLst/>
              <a:cxnLst/>
              <a:rect l="l" t="t" r="r" b="b"/>
              <a:pathLst>
                <a:path w="6111" h="7485" extrusionOk="0">
                  <a:moveTo>
                    <a:pt x="5495" y="0"/>
                  </a:moveTo>
                  <a:lnTo>
                    <a:pt x="1" y="7001"/>
                  </a:lnTo>
                  <a:lnTo>
                    <a:pt x="618" y="7484"/>
                  </a:lnTo>
                  <a:lnTo>
                    <a:pt x="6111" y="484"/>
                  </a:lnTo>
                  <a:lnTo>
                    <a:pt x="54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0"/>
            <p:cNvSpPr/>
            <p:nvPr/>
          </p:nvSpPr>
          <p:spPr>
            <a:xfrm>
              <a:off x="4965150" y="623250"/>
              <a:ext cx="175250" cy="166950"/>
            </a:xfrm>
            <a:custGeom>
              <a:avLst/>
              <a:gdLst/>
              <a:ahLst/>
              <a:cxnLst/>
              <a:rect l="l" t="t" r="r" b="b"/>
              <a:pathLst>
                <a:path w="7010" h="6678" extrusionOk="0">
                  <a:moveTo>
                    <a:pt x="6472" y="1"/>
                  </a:moveTo>
                  <a:lnTo>
                    <a:pt x="0" y="6107"/>
                  </a:lnTo>
                  <a:lnTo>
                    <a:pt x="538" y="6677"/>
                  </a:lnTo>
                  <a:lnTo>
                    <a:pt x="7009" y="570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0"/>
            <p:cNvSpPr/>
            <p:nvPr/>
          </p:nvSpPr>
          <p:spPr>
            <a:xfrm>
              <a:off x="4876975" y="538650"/>
              <a:ext cx="193825" cy="143100"/>
            </a:xfrm>
            <a:custGeom>
              <a:avLst/>
              <a:gdLst/>
              <a:ahLst/>
              <a:cxnLst/>
              <a:rect l="l" t="t" r="r" b="b"/>
              <a:pathLst>
                <a:path w="7753" h="5724" extrusionOk="0">
                  <a:moveTo>
                    <a:pt x="7306" y="0"/>
                  </a:moveTo>
                  <a:lnTo>
                    <a:pt x="1" y="5080"/>
                  </a:lnTo>
                  <a:lnTo>
                    <a:pt x="448" y="5724"/>
                  </a:lnTo>
                  <a:lnTo>
                    <a:pt x="7753" y="643"/>
                  </a:lnTo>
                  <a:lnTo>
                    <a:pt x="73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0"/>
            <p:cNvSpPr/>
            <p:nvPr/>
          </p:nvSpPr>
          <p:spPr>
            <a:xfrm>
              <a:off x="4806875" y="444575"/>
              <a:ext cx="208200" cy="115950"/>
            </a:xfrm>
            <a:custGeom>
              <a:avLst/>
              <a:gdLst/>
              <a:ahLst/>
              <a:cxnLst/>
              <a:rect l="l" t="t" r="r" b="b"/>
              <a:pathLst>
                <a:path w="8328" h="4638" extrusionOk="0">
                  <a:moveTo>
                    <a:pt x="7981" y="1"/>
                  </a:moveTo>
                  <a:lnTo>
                    <a:pt x="0" y="3934"/>
                  </a:lnTo>
                  <a:lnTo>
                    <a:pt x="346" y="4638"/>
                  </a:lnTo>
                  <a:lnTo>
                    <a:pt x="8327" y="703"/>
                  </a:lnTo>
                  <a:lnTo>
                    <a:pt x="7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0"/>
            <p:cNvSpPr/>
            <p:nvPr/>
          </p:nvSpPr>
          <p:spPr>
            <a:xfrm>
              <a:off x="4754600" y="343750"/>
              <a:ext cx="217950" cy="86025"/>
            </a:xfrm>
            <a:custGeom>
              <a:avLst/>
              <a:gdLst/>
              <a:ahLst/>
              <a:cxnLst/>
              <a:rect l="l" t="t" r="r" b="b"/>
              <a:pathLst>
                <a:path w="8718" h="3441" extrusionOk="0">
                  <a:moveTo>
                    <a:pt x="8481" y="1"/>
                  </a:moveTo>
                  <a:lnTo>
                    <a:pt x="1" y="2694"/>
                  </a:lnTo>
                  <a:lnTo>
                    <a:pt x="238" y="3440"/>
                  </a:lnTo>
                  <a:lnTo>
                    <a:pt x="8718" y="747"/>
                  </a:lnTo>
                  <a:lnTo>
                    <a:pt x="8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0"/>
            <p:cNvSpPr/>
            <p:nvPr/>
          </p:nvSpPr>
          <p:spPr>
            <a:xfrm>
              <a:off x="4724300" y="237925"/>
              <a:ext cx="222800" cy="54175"/>
            </a:xfrm>
            <a:custGeom>
              <a:avLst/>
              <a:gdLst/>
              <a:ahLst/>
              <a:cxnLst/>
              <a:rect l="l" t="t" r="r" b="b"/>
              <a:pathLst>
                <a:path w="8912" h="2167" extrusionOk="0">
                  <a:moveTo>
                    <a:pt x="8788" y="1"/>
                  </a:moveTo>
                  <a:lnTo>
                    <a:pt x="1" y="1393"/>
                  </a:lnTo>
                  <a:lnTo>
                    <a:pt x="124" y="2167"/>
                  </a:lnTo>
                  <a:lnTo>
                    <a:pt x="8911" y="774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" name="Google Shape;609;p10"/>
          <p:cNvGrpSpPr/>
          <p:nvPr/>
        </p:nvGrpSpPr>
        <p:grpSpPr>
          <a:xfrm>
            <a:off x="8726100" y="316063"/>
            <a:ext cx="120500" cy="701375"/>
            <a:chOff x="1998150" y="1410575"/>
            <a:chExt cx="120500" cy="701375"/>
          </a:xfrm>
        </p:grpSpPr>
        <p:sp>
          <p:nvSpPr>
            <p:cNvPr id="610" name="Google Shape;610;p10"/>
            <p:cNvSpPr/>
            <p:nvPr/>
          </p:nvSpPr>
          <p:spPr>
            <a:xfrm>
              <a:off x="2093275" y="1410575"/>
              <a:ext cx="25375" cy="25325"/>
            </a:xfrm>
            <a:custGeom>
              <a:avLst/>
              <a:gdLst/>
              <a:ahLst/>
              <a:cxnLst/>
              <a:rect l="l" t="t" r="r" b="b"/>
              <a:pathLst>
                <a:path w="1015" h="1013" extrusionOk="0">
                  <a:moveTo>
                    <a:pt x="509" y="0"/>
                  </a:moveTo>
                  <a:cubicBezTo>
                    <a:pt x="229" y="0"/>
                    <a:pt x="1" y="226"/>
                    <a:pt x="1" y="506"/>
                  </a:cubicBezTo>
                  <a:cubicBezTo>
                    <a:pt x="1" y="785"/>
                    <a:pt x="228" y="1012"/>
                    <a:pt x="509" y="1012"/>
                  </a:cubicBezTo>
                  <a:cubicBezTo>
                    <a:pt x="788" y="1012"/>
                    <a:pt x="1014" y="785"/>
                    <a:pt x="1014" y="506"/>
                  </a:cubicBezTo>
                  <a:cubicBezTo>
                    <a:pt x="1014" y="226"/>
                    <a:pt x="787" y="0"/>
                    <a:pt x="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0"/>
            <p:cNvSpPr/>
            <p:nvPr/>
          </p:nvSpPr>
          <p:spPr>
            <a:xfrm>
              <a:off x="2093275" y="150712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7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7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0"/>
            <p:cNvSpPr/>
            <p:nvPr/>
          </p:nvSpPr>
          <p:spPr>
            <a:xfrm>
              <a:off x="2093275" y="160370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0"/>
            <p:cNvSpPr/>
            <p:nvPr/>
          </p:nvSpPr>
          <p:spPr>
            <a:xfrm>
              <a:off x="2093275" y="170027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0"/>
            <p:cNvSpPr/>
            <p:nvPr/>
          </p:nvSpPr>
          <p:spPr>
            <a:xfrm>
              <a:off x="2093275" y="1796850"/>
              <a:ext cx="25375" cy="25375"/>
            </a:xfrm>
            <a:custGeom>
              <a:avLst/>
              <a:gdLst/>
              <a:ahLst/>
              <a:cxnLst/>
              <a:rect l="l" t="t" r="r" b="b"/>
              <a:pathLst>
                <a:path w="1015" h="1015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4"/>
                    <a:pt x="509" y="1014"/>
                  </a:cubicBezTo>
                  <a:cubicBezTo>
                    <a:pt x="788" y="1014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0"/>
            <p:cNvSpPr/>
            <p:nvPr/>
          </p:nvSpPr>
          <p:spPr>
            <a:xfrm>
              <a:off x="2093275" y="189345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6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6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0"/>
            <p:cNvSpPr/>
            <p:nvPr/>
          </p:nvSpPr>
          <p:spPr>
            <a:xfrm>
              <a:off x="2093275" y="199002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6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6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0"/>
            <p:cNvSpPr/>
            <p:nvPr/>
          </p:nvSpPr>
          <p:spPr>
            <a:xfrm>
              <a:off x="2093275" y="208660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0"/>
            <p:cNvSpPr/>
            <p:nvPr/>
          </p:nvSpPr>
          <p:spPr>
            <a:xfrm>
              <a:off x="1998150" y="1410575"/>
              <a:ext cx="25325" cy="25325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6" y="0"/>
                  </a:moveTo>
                  <a:cubicBezTo>
                    <a:pt x="226" y="0"/>
                    <a:pt x="0" y="226"/>
                    <a:pt x="0" y="506"/>
                  </a:cubicBezTo>
                  <a:cubicBezTo>
                    <a:pt x="0" y="785"/>
                    <a:pt x="226" y="1012"/>
                    <a:pt x="506" y="1012"/>
                  </a:cubicBezTo>
                  <a:cubicBezTo>
                    <a:pt x="785" y="1012"/>
                    <a:pt x="1012" y="785"/>
                    <a:pt x="1012" y="506"/>
                  </a:cubicBezTo>
                  <a:cubicBezTo>
                    <a:pt x="1012" y="226"/>
                    <a:pt x="785" y="0"/>
                    <a:pt x="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0"/>
            <p:cNvSpPr/>
            <p:nvPr/>
          </p:nvSpPr>
          <p:spPr>
            <a:xfrm>
              <a:off x="1998150" y="150712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7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7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0"/>
            <p:cNvSpPr/>
            <p:nvPr/>
          </p:nvSpPr>
          <p:spPr>
            <a:xfrm>
              <a:off x="1998150" y="16037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0"/>
            <p:cNvSpPr/>
            <p:nvPr/>
          </p:nvSpPr>
          <p:spPr>
            <a:xfrm>
              <a:off x="1998150" y="170027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0"/>
            <p:cNvSpPr/>
            <p:nvPr/>
          </p:nvSpPr>
          <p:spPr>
            <a:xfrm>
              <a:off x="1998150" y="1796850"/>
              <a:ext cx="25325" cy="25375"/>
            </a:xfrm>
            <a:custGeom>
              <a:avLst/>
              <a:gdLst/>
              <a:ahLst/>
              <a:cxnLst/>
              <a:rect l="l" t="t" r="r" b="b"/>
              <a:pathLst>
                <a:path w="1013" h="1015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4"/>
                    <a:pt x="506" y="1014"/>
                  </a:cubicBezTo>
                  <a:cubicBezTo>
                    <a:pt x="785" y="1014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0"/>
            <p:cNvSpPr/>
            <p:nvPr/>
          </p:nvSpPr>
          <p:spPr>
            <a:xfrm>
              <a:off x="1998150" y="189345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6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6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0"/>
            <p:cNvSpPr/>
            <p:nvPr/>
          </p:nvSpPr>
          <p:spPr>
            <a:xfrm>
              <a:off x="1998150" y="199002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6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6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0"/>
            <p:cNvSpPr/>
            <p:nvPr/>
          </p:nvSpPr>
          <p:spPr>
            <a:xfrm>
              <a:off x="1998150" y="20866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6" name="Google Shape;626;p10"/>
          <p:cNvGrpSpPr/>
          <p:nvPr/>
        </p:nvGrpSpPr>
        <p:grpSpPr>
          <a:xfrm rot="-5400000">
            <a:off x="415188" y="4294550"/>
            <a:ext cx="627875" cy="627875"/>
            <a:chOff x="2231100" y="492175"/>
            <a:chExt cx="627875" cy="627875"/>
          </a:xfrm>
        </p:grpSpPr>
        <p:sp>
          <p:nvSpPr>
            <p:cNvPr id="627" name="Google Shape;627;p10"/>
            <p:cNvSpPr/>
            <p:nvPr/>
          </p:nvSpPr>
          <p:spPr>
            <a:xfrm>
              <a:off x="2231100" y="910775"/>
              <a:ext cx="209325" cy="209275"/>
            </a:xfrm>
            <a:custGeom>
              <a:avLst/>
              <a:gdLst/>
              <a:ahLst/>
              <a:cxnLst/>
              <a:rect l="l" t="t" r="r" b="b"/>
              <a:pathLst>
                <a:path w="8373" h="8371" extrusionOk="0">
                  <a:moveTo>
                    <a:pt x="4186" y="1419"/>
                  </a:moveTo>
                  <a:cubicBezTo>
                    <a:pt x="4504" y="2963"/>
                    <a:pt x="5408" y="3867"/>
                    <a:pt x="6952" y="4185"/>
                  </a:cubicBezTo>
                  <a:cubicBezTo>
                    <a:pt x="5408" y="4503"/>
                    <a:pt x="4504" y="5407"/>
                    <a:pt x="4186" y="6951"/>
                  </a:cubicBezTo>
                  <a:cubicBezTo>
                    <a:pt x="3868" y="5407"/>
                    <a:pt x="2964" y="4504"/>
                    <a:pt x="1420" y="4186"/>
                  </a:cubicBezTo>
                  <a:cubicBezTo>
                    <a:pt x="2964" y="3867"/>
                    <a:pt x="3868" y="2963"/>
                    <a:pt x="4186" y="1419"/>
                  </a:cubicBezTo>
                  <a:close/>
                  <a:moveTo>
                    <a:pt x="4056" y="0"/>
                  </a:moveTo>
                  <a:cubicBezTo>
                    <a:pt x="4056" y="2805"/>
                    <a:pt x="2805" y="4055"/>
                    <a:pt x="0" y="4055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1"/>
                  </a:cubicBezTo>
                  <a:lnTo>
                    <a:pt x="4317" y="8371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5"/>
                  </a:lnTo>
                  <a:cubicBezTo>
                    <a:pt x="5567" y="4055"/>
                    <a:pt x="4317" y="2805"/>
                    <a:pt x="43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0"/>
            <p:cNvSpPr/>
            <p:nvPr/>
          </p:nvSpPr>
          <p:spPr>
            <a:xfrm>
              <a:off x="2231100" y="701475"/>
              <a:ext cx="209325" cy="209325"/>
            </a:xfrm>
            <a:custGeom>
              <a:avLst/>
              <a:gdLst/>
              <a:ahLst/>
              <a:cxnLst/>
              <a:rect l="l" t="t" r="r" b="b"/>
              <a:pathLst>
                <a:path w="8373" h="8373" extrusionOk="0">
                  <a:moveTo>
                    <a:pt x="4186" y="1"/>
                  </a:moveTo>
                  <a:cubicBezTo>
                    <a:pt x="4186" y="2864"/>
                    <a:pt x="2865" y="4187"/>
                    <a:pt x="0" y="4187"/>
                  </a:cubicBezTo>
                  <a:cubicBezTo>
                    <a:pt x="2865" y="4187"/>
                    <a:pt x="4186" y="5508"/>
                    <a:pt x="4186" y="8372"/>
                  </a:cubicBezTo>
                  <a:cubicBezTo>
                    <a:pt x="4186" y="5508"/>
                    <a:pt x="5508" y="4187"/>
                    <a:pt x="8372" y="4187"/>
                  </a:cubicBezTo>
                  <a:cubicBezTo>
                    <a:pt x="5508" y="4187"/>
                    <a:pt x="4186" y="2864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0"/>
            <p:cNvSpPr/>
            <p:nvPr/>
          </p:nvSpPr>
          <p:spPr>
            <a:xfrm>
              <a:off x="2231100" y="701475"/>
              <a:ext cx="209325" cy="209325"/>
            </a:xfrm>
            <a:custGeom>
              <a:avLst/>
              <a:gdLst/>
              <a:ahLst/>
              <a:cxnLst/>
              <a:rect l="l" t="t" r="r" b="b"/>
              <a:pathLst>
                <a:path w="8373" h="8373" extrusionOk="0">
                  <a:moveTo>
                    <a:pt x="4186" y="1419"/>
                  </a:moveTo>
                  <a:cubicBezTo>
                    <a:pt x="4504" y="2964"/>
                    <a:pt x="5408" y="3869"/>
                    <a:pt x="6952" y="4187"/>
                  </a:cubicBezTo>
                  <a:cubicBezTo>
                    <a:pt x="5408" y="4505"/>
                    <a:pt x="4504" y="5409"/>
                    <a:pt x="4186" y="6953"/>
                  </a:cubicBezTo>
                  <a:cubicBezTo>
                    <a:pt x="3868" y="5409"/>
                    <a:pt x="2964" y="4505"/>
                    <a:pt x="1420" y="4187"/>
                  </a:cubicBezTo>
                  <a:cubicBezTo>
                    <a:pt x="2964" y="3869"/>
                    <a:pt x="3868" y="2964"/>
                    <a:pt x="4186" y="1419"/>
                  </a:cubicBezTo>
                  <a:close/>
                  <a:moveTo>
                    <a:pt x="4056" y="1"/>
                  </a:moveTo>
                  <a:cubicBezTo>
                    <a:pt x="4056" y="2805"/>
                    <a:pt x="2805" y="4056"/>
                    <a:pt x="0" y="4056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2"/>
                  </a:cubicBezTo>
                  <a:lnTo>
                    <a:pt x="4317" y="8372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6"/>
                  </a:lnTo>
                  <a:cubicBezTo>
                    <a:pt x="5567" y="4056"/>
                    <a:pt x="4317" y="2805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0"/>
            <p:cNvSpPr/>
            <p:nvPr/>
          </p:nvSpPr>
          <p:spPr>
            <a:xfrm>
              <a:off x="2649675" y="492175"/>
              <a:ext cx="209300" cy="209325"/>
            </a:xfrm>
            <a:custGeom>
              <a:avLst/>
              <a:gdLst/>
              <a:ahLst/>
              <a:cxnLst/>
              <a:rect l="l" t="t" r="r" b="b"/>
              <a:pathLst>
                <a:path w="8372" h="8373" extrusionOk="0">
                  <a:moveTo>
                    <a:pt x="4187" y="1419"/>
                  </a:moveTo>
                  <a:cubicBezTo>
                    <a:pt x="4505" y="2965"/>
                    <a:pt x="5409" y="3869"/>
                    <a:pt x="6953" y="4187"/>
                  </a:cubicBezTo>
                  <a:cubicBezTo>
                    <a:pt x="5409" y="4503"/>
                    <a:pt x="4505" y="5408"/>
                    <a:pt x="4187" y="6953"/>
                  </a:cubicBezTo>
                  <a:cubicBezTo>
                    <a:pt x="3869" y="5409"/>
                    <a:pt x="2964" y="4505"/>
                    <a:pt x="1420" y="4187"/>
                  </a:cubicBezTo>
                  <a:cubicBezTo>
                    <a:pt x="2964" y="3869"/>
                    <a:pt x="3869" y="2965"/>
                    <a:pt x="4187" y="1419"/>
                  </a:cubicBezTo>
                  <a:close/>
                  <a:moveTo>
                    <a:pt x="4056" y="1"/>
                  </a:moveTo>
                  <a:cubicBezTo>
                    <a:pt x="4056" y="2806"/>
                    <a:pt x="2805" y="4055"/>
                    <a:pt x="1" y="4055"/>
                  </a:cubicBezTo>
                  <a:lnTo>
                    <a:pt x="1" y="4317"/>
                  </a:lnTo>
                  <a:cubicBezTo>
                    <a:pt x="2805" y="4317"/>
                    <a:pt x="4056" y="5568"/>
                    <a:pt x="4056" y="8373"/>
                  </a:cubicBezTo>
                  <a:lnTo>
                    <a:pt x="4317" y="8373"/>
                  </a:lnTo>
                  <a:cubicBezTo>
                    <a:pt x="4317" y="5568"/>
                    <a:pt x="5568" y="4317"/>
                    <a:pt x="8371" y="4317"/>
                  </a:cubicBezTo>
                  <a:lnTo>
                    <a:pt x="8371" y="4055"/>
                  </a:lnTo>
                  <a:cubicBezTo>
                    <a:pt x="5568" y="4055"/>
                    <a:pt x="4317" y="2806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0"/>
            <p:cNvSpPr/>
            <p:nvPr/>
          </p:nvSpPr>
          <p:spPr>
            <a:xfrm>
              <a:off x="2440400" y="492175"/>
              <a:ext cx="209300" cy="209325"/>
            </a:xfrm>
            <a:custGeom>
              <a:avLst/>
              <a:gdLst/>
              <a:ahLst/>
              <a:cxnLst/>
              <a:rect l="l" t="t" r="r" b="b"/>
              <a:pathLst>
                <a:path w="8372" h="8373" extrusionOk="0">
                  <a:moveTo>
                    <a:pt x="4186" y="1"/>
                  </a:moveTo>
                  <a:cubicBezTo>
                    <a:pt x="4186" y="2865"/>
                    <a:pt x="2863" y="4187"/>
                    <a:pt x="0" y="4187"/>
                  </a:cubicBezTo>
                  <a:cubicBezTo>
                    <a:pt x="2863" y="4187"/>
                    <a:pt x="4186" y="5508"/>
                    <a:pt x="4186" y="8373"/>
                  </a:cubicBezTo>
                  <a:cubicBezTo>
                    <a:pt x="4186" y="5508"/>
                    <a:pt x="5507" y="4187"/>
                    <a:pt x="8372" y="4187"/>
                  </a:cubicBezTo>
                  <a:cubicBezTo>
                    <a:pt x="5507" y="4187"/>
                    <a:pt x="4186" y="2865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0"/>
            <p:cNvSpPr/>
            <p:nvPr/>
          </p:nvSpPr>
          <p:spPr>
            <a:xfrm>
              <a:off x="2440400" y="492175"/>
              <a:ext cx="209300" cy="209325"/>
            </a:xfrm>
            <a:custGeom>
              <a:avLst/>
              <a:gdLst/>
              <a:ahLst/>
              <a:cxnLst/>
              <a:rect l="l" t="t" r="r" b="b"/>
              <a:pathLst>
                <a:path w="8372" h="8373" extrusionOk="0">
                  <a:moveTo>
                    <a:pt x="4186" y="1419"/>
                  </a:moveTo>
                  <a:cubicBezTo>
                    <a:pt x="4504" y="2963"/>
                    <a:pt x="5408" y="3868"/>
                    <a:pt x="6952" y="4186"/>
                  </a:cubicBezTo>
                  <a:cubicBezTo>
                    <a:pt x="5408" y="4505"/>
                    <a:pt x="4504" y="5408"/>
                    <a:pt x="4186" y="6953"/>
                  </a:cubicBezTo>
                  <a:cubicBezTo>
                    <a:pt x="3868" y="5409"/>
                    <a:pt x="2964" y="4505"/>
                    <a:pt x="1420" y="4187"/>
                  </a:cubicBezTo>
                  <a:cubicBezTo>
                    <a:pt x="2964" y="3868"/>
                    <a:pt x="3868" y="2965"/>
                    <a:pt x="4186" y="1419"/>
                  </a:cubicBezTo>
                  <a:close/>
                  <a:moveTo>
                    <a:pt x="4055" y="1"/>
                  </a:moveTo>
                  <a:cubicBezTo>
                    <a:pt x="4055" y="2806"/>
                    <a:pt x="2805" y="4055"/>
                    <a:pt x="0" y="4055"/>
                  </a:cubicBezTo>
                  <a:lnTo>
                    <a:pt x="0" y="4317"/>
                  </a:lnTo>
                  <a:cubicBezTo>
                    <a:pt x="2805" y="4317"/>
                    <a:pt x="4055" y="5568"/>
                    <a:pt x="4055" y="8373"/>
                  </a:cubicBezTo>
                  <a:lnTo>
                    <a:pt x="4316" y="8373"/>
                  </a:lnTo>
                  <a:cubicBezTo>
                    <a:pt x="4316" y="5568"/>
                    <a:pt x="5567" y="4317"/>
                    <a:pt x="8372" y="4317"/>
                  </a:cubicBezTo>
                  <a:lnTo>
                    <a:pt x="8372" y="4055"/>
                  </a:lnTo>
                  <a:cubicBezTo>
                    <a:pt x="5567" y="4055"/>
                    <a:pt x="4316" y="2806"/>
                    <a:pt x="4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0"/>
            <p:cNvSpPr/>
            <p:nvPr/>
          </p:nvSpPr>
          <p:spPr>
            <a:xfrm>
              <a:off x="2231100" y="492175"/>
              <a:ext cx="209325" cy="209325"/>
            </a:xfrm>
            <a:custGeom>
              <a:avLst/>
              <a:gdLst/>
              <a:ahLst/>
              <a:cxnLst/>
              <a:rect l="l" t="t" r="r" b="b"/>
              <a:pathLst>
                <a:path w="8373" h="8373" extrusionOk="0">
                  <a:moveTo>
                    <a:pt x="4186" y="1419"/>
                  </a:moveTo>
                  <a:cubicBezTo>
                    <a:pt x="4504" y="2963"/>
                    <a:pt x="5408" y="3868"/>
                    <a:pt x="6952" y="4186"/>
                  </a:cubicBezTo>
                  <a:cubicBezTo>
                    <a:pt x="5408" y="4505"/>
                    <a:pt x="4504" y="5408"/>
                    <a:pt x="4186" y="6953"/>
                  </a:cubicBezTo>
                  <a:cubicBezTo>
                    <a:pt x="3868" y="5409"/>
                    <a:pt x="2964" y="4505"/>
                    <a:pt x="1420" y="4187"/>
                  </a:cubicBezTo>
                  <a:cubicBezTo>
                    <a:pt x="2964" y="3868"/>
                    <a:pt x="3868" y="2965"/>
                    <a:pt x="4186" y="1419"/>
                  </a:cubicBezTo>
                  <a:close/>
                  <a:moveTo>
                    <a:pt x="4056" y="1"/>
                  </a:moveTo>
                  <a:cubicBezTo>
                    <a:pt x="4056" y="2806"/>
                    <a:pt x="2805" y="4055"/>
                    <a:pt x="0" y="4055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3"/>
                  </a:cubicBezTo>
                  <a:lnTo>
                    <a:pt x="4317" y="8373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5"/>
                  </a:lnTo>
                  <a:cubicBezTo>
                    <a:pt x="5567" y="4055"/>
                    <a:pt x="4317" y="2806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bg1">
            <a:lumMod val="75000"/>
            <a:alpha val="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05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4" r:id="rId15"/>
    <p:sldLayoutId id="2147483665" r:id="rId16"/>
    <p:sldLayoutId id="2147483666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24"/>
          <p:cNvSpPr txBox="1">
            <a:spLocks noGrp="1"/>
          </p:cNvSpPr>
          <p:nvPr>
            <p:ph type="ctrTitle"/>
          </p:nvPr>
        </p:nvSpPr>
        <p:spPr>
          <a:xfrm>
            <a:off x="841225" y="1411499"/>
            <a:ext cx="7381231" cy="17660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Identificarea Sistemelor</a:t>
            </a:r>
            <a:br>
              <a:rPr lang="en" dirty="0"/>
            </a:br>
            <a:r>
              <a:rPr lang="en" dirty="0" smtClean="0"/>
              <a:t>ARX neliniar</a:t>
            </a:r>
            <a:endParaRPr dirty="0"/>
          </a:p>
        </p:txBody>
      </p:sp>
      <p:sp>
        <p:nvSpPr>
          <p:cNvPr id="1081" name="Google Shape;1081;p24"/>
          <p:cNvSpPr txBox="1">
            <a:spLocks noGrp="1"/>
          </p:cNvSpPr>
          <p:nvPr>
            <p:ph type="subTitle" idx="1"/>
          </p:nvPr>
        </p:nvSpPr>
        <p:spPr>
          <a:xfrm>
            <a:off x="786847" y="3841181"/>
            <a:ext cx="3620847" cy="6900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Cimuca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Denisa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Isărescu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Anamaria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Paștiu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Anamaria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Grupa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30135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Proiect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logo with black and red colors&#10;&#10;Description automatically generated">
            <a:extLst>
              <a:ext uri="{FF2B5EF4-FFF2-40B4-BE49-F238E27FC236}">
                <a16:creationId xmlns="" xmlns:a16="http://schemas.microsoft.com/office/drawing/2014/main" id="{60E5BA30-4D84-54B0-3597-DAC1D273D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325" y="181432"/>
            <a:ext cx="1478501" cy="861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25"/>
          <p:cNvSpPr txBox="1">
            <a:spLocks noGrp="1"/>
          </p:cNvSpPr>
          <p:nvPr>
            <p:ph type="title" idx="4294967295"/>
          </p:nvPr>
        </p:nvSpPr>
        <p:spPr>
          <a:xfrm>
            <a:off x="665911" y="449358"/>
            <a:ext cx="2222100" cy="11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Cuprins</a:t>
            </a:r>
            <a:endParaRPr sz="4000" dirty="0"/>
          </a:p>
        </p:txBody>
      </p:sp>
      <p:sp>
        <p:nvSpPr>
          <p:cNvPr id="1106" name="Google Shape;1106;p25"/>
          <p:cNvSpPr txBox="1">
            <a:spLocks noGrp="1"/>
          </p:cNvSpPr>
          <p:nvPr>
            <p:ph type="subTitle" idx="1"/>
          </p:nvPr>
        </p:nvSpPr>
        <p:spPr>
          <a:xfrm>
            <a:off x="665911" y="2126319"/>
            <a:ext cx="4661100" cy="17365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Blip>
                <a:blip r:embed="rId3"/>
              </a:buBlip>
            </a:pPr>
            <a:r>
              <a:rPr lang="en-US" sz="2000" dirty="0" err="1"/>
              <a:t>Ipoteză</a:t>
            </a:r>
            <a:endParaRPr lang="en-US" sz="20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Blip>
                <a:blip r:embed="rId3"/>
              </a:buBlip>
            </a:pPr>
            <a:r>
              <a:rPr lang="en-US" sz="2000" dirty="0" err="1"/>
              <a:t>Descrierea</a:t>
            </a:r>
            <a:r>
              <a:rPr lang="en-US" sz="2000" dirty="0"/>
              <a:t> </a:t>
            </a:r>
            <a:r>
              <a:rPr lang="en-US" sz="2000" dirty="0" err="1" smtClean="0"/>
              <a:t>arx-ului</a:t>
            </a:r>
            <a:endParaRPr lang="en-US" sz="20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Blip>
                <a:blip r:embed="rId3"/>
              </a:buBlip>
            </a:pPr>
            <a:r>
              <a:rPr lang="en-US" sz="2000" dirty="0"/>
              <a:t>Date </a:t>
            </a:r>
            <a:r>
              <a:rPr lang="en-US" sz="2000" dirty="0" err="1"/>
              <a:t>teoretice</a:t>
            </a:r>
            <a:endParaRPr lang="en-US" sz="20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Blip>
                <a:blip r:embed="rId3"/>
              </a:buBlip>
            </a:pPr>
            <a:r>
              <a:rPr lang="en-US" sz="2000" dirty="0" err="1"/>
              <a:t>Rezultate</a:t>
            </a:r>
            <a:endParaRPr lang="en-US" sz="20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Blip>
                <a:blip r:embed="rId3"/>
              </a:buBlip>
            </a:pPr>
            <a:r>
              <a:rPr lang="en-US" sz="2000" dirty="0" err="1"/>
              <a:t>Concluzii</a:t>
            </a:r>
            <a:endParaRPr lang="en-US" sz="20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Blip>
                <a:blip r:embed="rId3"/>
              </a:buBlip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Ipotez</a:t>
            </a:r>
            <a:r>
              <a:rPr lang="en" dirty="0"/>
              <a:t>ă</a:t>
            </a:r>
            <a:endParaRPr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2" name="Google Shape;1112;p26"/>
              <p:cNvSpPr txBox="1">
                <a:spLocks noGrp="1"/>
              </p:cNvSpPr>
              <p:nvPr>
                <p:ph type="subTitle" idx="4294967295"/>
              </p:nvPr>
            </p:nvSpPr>
            <p:spPr>
              <a:xfrm>
                <a:off x="900924" y="1706150"/>
                <a:ext cx="6192819" cy="21885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 err="1"/>
                  <a:t>Scopul</a:t>
                </a:r>
                <a:r>
                  <a:rPr lang="en-US" dirty="0"/>
                  <a:t> </a:t>
                </a:r>
                <a:r>
                  <a:rPr lang="en-US" dirty="0" err="1"/>
                  <a:t>lucrării</a:t>
                </a:r>
                <a:r>
                  <a:rPr lang="en-US" dirty="0"/>
                  <a:t> </a:t>
                </a:r>
                <a:r>
                  <a:rPr lang="en-US" dirty="0" err="1"/>
                  <a:t>este</a:t>
                </a:r>
                <a:r>
                  <a:rPr lang="en-US" dirty="0"/>
                  <a:t> de a </a:t>
                </a:r>
                <a:r>
                  <a:rPr lang="en-US" dirty="0" err="1"/>
                  <a:t>determina</a:t>
                </a:r>
                <a:r>
                  <a:rPr lang="en-US" dirty="0"/>
                  <a:t> </a:t>
                </a:r>
                <a:r>
                  <a:rPr lang="en-US" dirty="0" err="1"/>
                  <a:t>modelul</a:t>
                </a:r>
                <a:r>
                  <a:rPr lang="en-US" dirty="0"/>
                  <a:t> </a:t>
                </a:r>
                <a:r>
                  <a:rPr lang="en-US" dirty="0" err="1"/>
                  <a:t>cel</a:t>
                </a:r>
                <a:r>
                  <a:rPr lang="en-US" dirty="0"/>
                  <a:t> </a:t>
                </a:r>
                <a:r>
                  <a:rPr lang="en-US" dirty="0" err="1"/>
                  <a:t>mai</a:t>
                </a:r>
                <a:r>
                  <a:rPr lang="en-US" dirty="0"/>
                  <a:t> precis al </a:t>
                </a:r>
                <a:r>
                  <a:rPr lang="en-US" dirty="0" err="1"/>
                  <a:t>unui</a:t>
                </a:r>
                <a:r>
                  <a:rPr lang="en-US" dirty="0"/>
                  <a:t> </a:t>
                </a:r>
                <a:r>
                  <a:rPr lang="en-US" dirty="0" err="1"/>
                  <a:t>aproximator</a:t>
                </a:r>
                <a:r>
                  <a:rPr lang="en-US" dirty="0"/>
                  <a:t> </a:t>
                </a:r>
                <a:r>
                  <a:rPr lang="en-US" dirty="0" err="1"/>
                  <a:t>polinomial</a:t>
                </a:r>
                <a:r>
                  <a:rPr lang="en-US" dirty="0"/>
                  <a:t> </a:t>
                </a:r>
                <a:r>
                  <a:rPr lang="en-US" dirty="0" err="1"/>
                  <a:t>utiliz</a:t>
                </a:r>
                <a:r>
                  <a:rPr lang="ro-RO" dirty="0"/>
                  <a:t>ând metoda regresiei liniare multiple.</a:t>
                </a:r>
                <a:endParaRPr lang="en-US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 err="1"/>
                  <a:t>Pentru</a:t>
                </a:r>
                <a:r>
                  <a:rPr lang="en-US" dirty="0"/>
                  <a:t> a </a:t>
                </a:r>
                <a:r>
                  <a:rPr lang="en-US" dirty="0" err="1"/>
                  <a:t>găsi</a:t>
                </a:r>
                <a:r>
                  <a:rPr lang="en-US" dirty="0"/>
                  <a:t> </a:t>
                </a:r>
                <a:r>
                  <a:rPr lang="en-US" dirty="0" err="1"/>
                  <a:t>modelul</a:t>
                </a:r>
                <a:r>
                  <a:rPr lang="en-US" dirty="0"/>
                  <a:t> </a:t>
                </a:r>
                <a:r>
                  <a:rPr lang="en-US" dirty="0" err="1"/>
                  <a:t>pornim</a:t>
                </a:r>
                <a:r>
                  <a:rPr lang="en-US" dirty="0"/>
                  <a:t> de la </a:t>
                </a:r>
                <a:r>
                  <a:rPr lang="en-US" dirty="0" err="1"/>
                  <a:t>două</a:t>
                </a:r>
                <a:r>
                  <a:rPr lang="en-US" dirty="0"/>
                  <a:t> </a:t>
                </a:r>
                <a:r>
                  <a:rPr lang="en-US" dirty="0" err="1"/>
                  <a:t>variabile</a:t>
                </a:r>
                <a:r>
                  <a:rPr lang="en-US" dirty="0"/>
                  <a:t> </a:t>
                </a:r>
                <a:r>
                  <a:rPr lang="en-US" dirty="0" err="1"/>
                  <a:t>independente</a:t>
                </a:r>
                <a:r>
                  <a:rPr lang="en-US" dirty="0"/>
                  <a:t> X1 </a:t>
                </a:r>
                <a:r>
                  <a:rPr lang="en-US" dirty="0" err="1"/>
                  <a:t>și</a:t>
                </a:r>
                <a:r>
                  <a:rPr lang="en-US" dirty="0"/>
                  <a:t> X2 </a:t>
                </a:r>
                <a:r>
                  <a:rPr lang="en-US" dirty="0" err="1"/>
                  <a:t>pentru</a:t>
                </a:r>
                <a:r>
                  <a:rPr lang="en-US" dirty="0"/>
                  <a:t> a </a:t>
                </a:r>
                <a:r>
                  <a:rPr lang="en-US" dirty="0" err="1"/>
                  <a:t>estima</a:t>
                </a:r>
                <a:r>
                  <a:rPr lang="en-US" dirty="0"/>
                  <a:t> </a:t>
                </a:r>
                <a:r>
                  <a:rPr lang="en-US" dirty="0" err="1"/>
                  <a:t>variabila</a:t>
                </a:r>
                <a:r>
                  <a:rPr lang="en-US" dirty="0"/>
                  <a:t> </a:t>
                </a:r>
                <a:r>
                  <a:rPr lang="en-US" dirty="0" err="1"/>
                  <a:t>dependentă</a:t>
                </a:r>
                <a:r>
                  <a:rPr lang="en-US" dirty="0"/>
                  <a:t> </a:t>
                </a:r>
                <a:r>
                  <a:rPr lang="en-US" dirty="0" err="1"/>
                  <a:t>aproximată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. </a:t>
                </a:r>
                <a:endParaRPr dirty="0"/>
              </a:p>
            </p:txBody>
          </p:sp>
        </mc:Choice>
        <mc:Fallback xmlns="">
          <p:sp>
            <p:nvSpPr>
              <p:cNvPr id="1112" name="Google Shape;1112;p2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900924" y="1706150"/>
                <a:ext cx="6192819" cy="2188500"/>
              </a:xfrm>
              <a:prstGeom prst="rect">
                <a:avLst/>
              </a:prstGeom>
              <a:blipFill>
                <a:blip r:embed="rId3"/>
                <a:stretch>
                  <a:fillRect l="-2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Descrierea</a:t>
            </a:r>
            <a:r>
              <a:rPr lang="en-US" dirty="0"/>
              <a:t> </a:t>
            </a:r>
            <a:r>
              <a:rPr lang="en-US" dirty="0" err="1" smtClean="0"/>
              <a:t>predictiei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simularii</a:t>
            </a:r>
            <a:endParaRPr dirty="0"/>
          </a:p>
        </p:txBody>
      </p:sp>
      <p:sp>
        <p:nvSpPr>
          <p:cNvPr id="1118" name="Google Shape;1118;p27"/>
          <p:cNvSpPr txBox="1">
            <a:spLocks noGrp="1"/>
          </p:cNvSpPr>
          <p:nvPr>
            <p:ph type="subTitle" idx="4294967295"/>
          </p:nvPr>
        </p:nvSpPr>
        <p:spPr>
          <a:xfrm>
            <a:off x="900923" y="1222624"/>
            <a:ext cx="4502350" cy="31292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Pași: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8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Date </a:t>
            </a:r>
            <a:r>
              <a:rPr lang="en-US" dirty="0" err="1"/>
              <a:t>teoretice</a:t>
            </a:r>
            <a:endParaRPr dirty="0"/>
          </a:p>
        </p:txBody>
      </p:sp>
      <p:sp>
        <p:nvSpPr>
          <p:cNvPr id="1139" name="Google Shape;1139;p28"/>
          <p:cNvSpPr txBox="1">
            <a:spLocks noGrp="1"/>
          </p:cNvSpPr>
          <p:nvPr>
            <p:ph type="subTitle" idx="4294967295"/>
          </p:nvPr>
        </p:nvSpPr>
        <p:spPr>
          <a:xfrm>
            <a:off x="611675" y="1240971"/>
            <a:ext cx="7963157" cy="32283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Rezultate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Concluzii</a:t>
            </a:r>
            <a:endParaRPr dirty="0"/>
          </a:p>
        </p:txBody>
      </p:sp>
      <p:sp>
        <p:nvSpPr>
          <p:cNvPr id="1151" name="Google Shape;1151;p30"/>
          <p:cNvSpPr txBox="1">
            <a:spLocks noGrp="1"/>
          </p:cNvSpPr>
          <p:nvPr>
            <p:ph type="subTitle" idx="4294967295"/>
          </p:nvPr>
        </p:nvSpPr>
        <p:spPr>
          <a:xfrm>
            <a:off x="882264" y="1667384"/>
            <a:ext cx="6837900" cy="13090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34"/>
          <p:cNvSpPr txBox="1">
            <a:spLocks noGrp="1"/>
          </p:cNvSpPr>
          <p:nvPr>
            <p:ph type="ctrTitle"/>
          </p:nvPr>
        </p:nvSpPr>
        <p:spPr>
          <a:xfrm>
            <a:off x="4445613" y="1143185"/>
            <a:ext cx="4284000" cy="28571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Mulțumim pentru </a:t>
            </a:r>
            <a:r>
              <a:rPr lang="en" dirty="0" smtClean="0"/>
              <a:t>nimic!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ules for Evaluating Derivatives Part 2 by Slidesgo">
  <a:themeElements>
    <a:clrScheme name="Simple Light">
      <a:dk1>
        <a:srgbClr val="191919"/>
      </a:dk1>
      <a:lt1>
        <a:srgbClr val="CDB1FF"/>
      </a:lt1>
      <a:dk2>
        <a:srgbClr val="C4C6FB"/>
      </a:dk2>
      <a:lt2>
        <a:srgbClr val="F1F3E8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12263</TotalTime>
  <Words>85</Words>
  <Application>Microsoft Office PowerPoint</Application>
  <PresentationFormat>On-screen Show (16:9)</PresentationFormat>
  <Paragraphs>21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Nunito</vt:lpstr>
      <vt:lpstr>Raleway</vt:lpstr>
      <vt:lpstr>Bebas Neue</vt:lpstr>
      <vt:lpstr>Times New Roman</vt:lpstr>
      <vt:lpstr>Cambria Math</vt:lpstr>
      <vt:lpstr>Rules for Evaluating Derivatives Part 2 by Slidesgo</vt:lpstr>
      <vt:lpstr>Identificarea Sistemelor ARX neliniar</vt:lpstr>
      <vt:lpstr>Cuprins</vt:lpstr>
      <vt:lpstr>Ipoteză</vt:lpstr>
      <vt:lpstr>Descrierea predictiei si simularii</vt:lpstr>
      <vt:lpstr>Date teoretice</vt:lpstr>
      <vt:lpstr>Rezultate</vt:lpstr>
      <vt:lpstr>Concluzii</vt:lpstr>
      <vt:lpstr>Mulțumim pentru nimic!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Identificarea Sistemelor Modelarea unei functii necunoscute</dc:title>
  <dc:creator>Ana</dc:creator>
  <cp:lastModifiedBy>Ana</cp:lastModifiedBy>
  <cp:revision>22</cp:revision>
  <dcterms:modified xsi:type="dcterms:W3CDTF">2023-12-17T21:32:26Z</dcterms:modified>
</cp:coreProperties>
</file>