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75" r:id="rId5"/>
    <p:sldId id="267" r:id="rId6"/>
    <p:sldId id="281" r:id="rId7"/>
    <p:sldId id="278" r:id="rId8"/>
    <p:sldId id="282" r:id="rId9"/>
    <p:sldId id="276" r:id="rId10"/>
    <p:sldId id="283" r:id="rId11"/>
    <p:sldId id="284" r:id="rId12"/>
    <p:sldId id="277" r:id="rId13"/>
    <p:sldId id="285" r:id="rId14"/>
    <p:sldId id="286" r:id="rId15"/>
    <p:sldId id="288" r:id="rId16"/>
    <p:sldId id="287" r:id="rId17"/>
  </p:sldIdLst>
  <p:sldSz cx="18288000" cy="10287000"/>
  <p:notesSz cx="6858000" cy="9144000"/>
  <p:embeddedFontLst>
    <p:embeddedFont>
      <p:font typeface="Glacial Indifference" panose="020B0604020202020204" charset="0"/>
      <p:regular r:id="rId18"/>
    </p:embeddedFont>
    <p:embeddedFont>
      <p:font typeface="Glacial Indifference Bold" panose="020B0604020202020204" charset="0"/>
      <p:regular r:id="rId19"/>
    </p:embeddedFont>
    <p:embeddedFont>
      <p:font typeface="Open Sans 1" panose="020B0604020202020204" charset="0"/>
      <p:regular r:id="rId20"/>
    </p:embeddedFont>
    <p:embeddedFont>
      <p:font typeface="Segoe UI Light" panose="020B0502040204020203" pitchFamily="34" charset="0"/>
      <p:regular r:id="rId21"/>
      <p: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87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6982806">
            <a:off x="-422482" y="6890549"/>
            <a:ext cx="6673590" cy="8952377"/>
          </a:xfrm>
          <a:custGeom>
            <a:avLst/>
            <a:gdLst/>
            <a:ahLst/>
            <a:cxnLst/>
            <a:rect l="l" t="t" r="r" b="b"/>
            <a:pathLst>
              <a:path w="6673590" h="8952377">
                <a:moveTo>
                  <a:pt x="0" y="0"/>
                </a:moveTo>
                <a:lnTo>
                  <a:pt x="6673590" y="0"/>
                </a:lnTo>
                <a:lnTo>
                  <a:pt x="6673590" y="8952377"/>
                </a:lnTo>
                <a:lnTo>
                  <a:pt x="0" y="89523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/>
          </a:p>
        </p:txBody>
      </p:sp>
      <p:sp>
        <p:nvSpPr>
          <p:cNvPr id="3" name="Freeform 3"/>
          <p:cNvSpPr/>
          <p:nvPr/>
        </p:nvSpPr>
        <p:spPr>
          <a:xfrm rot="-6501204">
            <a:off x="14065386" y="-4147265"/>
            <a:ext cx="8807178" cy="11814508"/>
          </a:xfrm>
          <a:custGeom>
            <a:avLst/>
            <a:gdLst/>
            <a:ahLst/>
            <a:cxnLst/>
            <a:rect l="l" t="t" r="r" b="b"/>
            <a:pathLst>
              <a:path w="8807178" h="11814508">
                <a:moveTo>
                  <a:pt x="0" y="0"/>
                </a:moveTo>
                <a:lnTo>
                  <a:pt x="8807178" y="0"/>
                </a:lnTo>
                <a:lnTo>
                  <a:pt x="8807178" y="11814508"/>
                </a:lnTo>
                <a:lnTo>
                  <a:pt x="0" y="118145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/>
          </a:p>
        </p:txBody>
      </p:sp>
      <p:sp>
        <p:nvSpPr>
          <p:cNvPr id="4" name="Freeform 4"/>
          <p:cNvSpPr/>
          <p:nvPr/>
        </p:nvSpPr>
        <p:spPr>
          <a:xfrm rot="10571821">
            <a:off x="11919563" y="8178383"/>
            <a:ext cx="5947318" cy="7978109"/>
          </a:xfrm>
          <a:custGeom>
            <a:avLst/>
            <a:gdLst/>
            <a:ahLst/>
            <a:cxnLst/>
            <a:rect l="l" t="t" r="r" b="b"/>
            <a:pathLst>
              <a:path w="5947318" h="7978109">
                <a:moveTo>
                  <a:pt x="0" y="0"/>
                </a:moveTo>
                <a:lnTo>
                  <a:pt x="5947318" y="0"/>
                </a:lnTo>
                <a:lnTo>
                  <a:pt x="5947318" y="7978109"/>
                </a:lnTo>
                <a:lnTo>
                  <a:pt x="0" y="79781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/>
          </a:p>
        </p:txBody>
      </p:sp>
      <p:sp>
        <p:nvSpPr>
          <p:cNvPr id="5" name="Freeform 5"/>
          <p:cNvSpPr/>
          <p:nvPr/>
        </p:nvSpPr>
        <p:spPr>
          <a:xfrm rot="-5114765">
            <a:off x="12492226" y="5032362"/>
            <a:ext cx="8542938" cy="7393525"/>
          </a:xfrm>
          <a:custGeom>
            <a:avLst/>
            <a:gdLst/>
            <a:ahLst/>
            <a:cxnLst/>
            <a:rect l="l" t="t" r="r" b="b"/>
            <a:pathLst>
              <a:path w="8542938" h="7393525">
                <a:moveTo>
                  <a:pt x="0" y="0"/>
                </a:moveTo>
                <a:lnTo>
                  <a:pt x="8542938" y="0"/>
                </a:lnTo>
                <a:lnTo>
                  <a:pt x="8542938" y="7393525"/>
                </a:lnTo>
                <a:lnTo>
                  <a:pt x="0" y="73935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/>
          </a:p>
        </p:txBody>
      </p:sp>
      <p:sp>
        <p:nvSpPr>
          <p:cNvPr id="6" name="Freeform 6"/>
          <p:cNvSpPr/>
          <p:nvPr/>
        </p:nvSpPr>
        <p:spPr>
          <a:xfrm rot="-5058328">
            <a:off x="12652865" y="-4386509"/>
            <a:ext cx="7156478" cy="6935278"/>
          </a:xfrm>
          <a:custGeom>
            <a:avLst/>
            <a:gdLst/>
            <a:ahLst/>
            <a:cxnLst/>
            <a:rect l="l" t="t" r="r" b="b"/>
            <a:pathLst>
              <a:path w="7156478" h="6935278">
                <a:moveTo>
                  <a:pt x="0" y="0"/>
                </a:moveTo>
                <a:lnTo>
                  <a:pt x="7156478" y="0"/>
                </a:lnTo>
                <a:lnTo>
                  <a:pt x="7156478" y="6935278"/>
                </a:lnTo>
                <a:lnTo>
                  <a:pt x="0" y="69352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/>
          </a:p>
        </p:txBody>
      </p:sp>
      <p:sp>
        <p:nvSpPr>
          <p:cNvPr id="7" name="Freeform 7"/>
          <p:cNvSpPr/>
          <p:nvPr/>
        </p:nvSpPr>
        <p:spPr>
          <a:xfrm rot="3318101">
            <a:off x="-4837830" y="6536843"/>
            <a:ext cx="10117864" cy="10062676"/>
          </a:xfrm>
          <a:custGeom>
            <a:avLst/>
            <a:gdLst/>
            <a:ahLst/>
            <a:cxnLst/>
            <a:rect l="l" t="t" r="r" b="b"/>
            <a:pathLst>
              <a:path w="10117864" h="10062676">
                <a:moveTo>
                  <a:pt x="0" y="0"/>
                </a:moveTo>
                <a:lnTo>
                  <a:pt x="10117864" y="0"/>
                </a:lnTo>
                <a:lnTo>
                  <a:pt x="10117864" y="10062675"/>
                </a:lnTo>
                <a:lnTo>
                  <a:pt x="0" y="100626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/>
          </a:p>
        </p:txBody>
      </p:sp>
      <p:sp>
        <p:nvSpPr>
          <p:cNvPr id="8" name="Freeform 8"/>
          <p:cNvSpPr/>
          <p:nvPr/>
        </p:nvSpPr>
        <p:spPr>
          <a:xfrm rot="6800871">
            <a:off x="-2677297" y="-2878373"/>
            <a:ext cx="8542938" cy="7393525"/>
          </a:xfrm>
          <a:custGeom>
            <a:avLst/>
            <a:gdLst/>
            <a:ahLst/>
            <a:cxnLst/>
            <a:rect l="l" t="t" r="r" b="b"/>
            <a:pathLst>
              <a:path w="8542938" h="7393525">
                <a:moveTo>
                  <a:pt x="0" y="0"/>
                </a:moveTo>
                <a:lnTo>
                  <a:pt x="8542938" y="0"/>
                </a:lnTo>
                <a:lnTo>
                  <a:pt x="8542938" y="7393525"/>
                </a:lnTo>
                <a:lnTo>
                  <a:pt x="0" y="73935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/>
          </a:p>
        </p:txBody>
      </p:sp>
      <p:sp>
        <p:nvSpPr>
          <p:cNvPr id="9" name="Freeform 9"/>
          <p:cNvSpPr/>
          <p:nvPr/>
        </p:nvSpPr>
        <p:spPr>
          <a:xfrm>
            <a:off x="7237495" y="5723127"/>
            <a:ext cx="3187928" cy="4153023"/>
          </a:xfrm>
          <a:custGeom>
            <a:avLst/>
            <a:gdLst/>
            <a:ahLst/>
            <a:cxnLst/>
            <a:rect l="l" t="t" r="r" b="b"/>
            <a:pathLst>
              <a:path w="3187928" h="4153023">
                <a:moveTo>
                  <a:pt x="0" y="0"/>
                </a:moveTo>
                <a:lnTo>
                  <a:pt x="3187928" y="0"/>
                </a:lnTo>
                <a:lnTo>
                  <a:pt x="3187928" y="4153024"/>
                </a:lnTo>
                <a:lnTo>
                  <a:pt x="0" y="415302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10" name="TextBox 10"/>
          <p:cNvSpPr txBox="1"/>
          <p:nvPr/>
        </p:nvSpPr>
        <p:spPr>
          <a:xfrm>
            <a:off x="2817013" y="2372984"/>
            <a:ext cx="12518680" cy="2770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19"/>
              </a:lnSpc>
            </a:pPr>
            <a:r>
              <a:rPr lang="en-US" sz="5299" b="1" spc="49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MANEJO DE LAS BASES DE DATOS PARA LA PRODUCTIVIDAD EN LA FINCA EL CEDRO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24462" y="1128693"/>
            <a:ext cx="7703783" cy="631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104"/>
              </a:lnSpc>
              <a:spcBef>
                <a:spcPct val="0"/>
              </a:spcBef>
            </a:pPr>
            <a:r>
              <a:rPr lang="en-US" sz="3645" spc="342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INGENIERÍA DE DATOS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94BA6-2A1D-439D-1C57-43C481A95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062F22B-A1CB-D397-CAED-2638E5D6DAB0}"/>
              </a:ext>
            </a:extLst>
          </p:cNvPr>
          <p:cNvSpPr/>
          <p:nvPr/>
        </p:nvSpPr>
        <p:spPr>
          <a:xfrm rot="3283157">
            <a:off x="-1501206" y="7329841"/>
            <a:ext cx="5624862" cy="7545546"/>
          </a:xfrm>
          <a:custGeom>
            <a:avLst/>
            <a:gdLst/>
            <a:ahLst/>
            <a:cxnLst/>
            <a:rect l="l" t="t" r="r" b="b"/>
            <a:pathLst>
              <a:path w="5624862" h="7545546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CB8BA2AB-29D0-27D0-D3B2-901629650107}"/>
              </a:ext>
            </a:extLst>
          </p:cNvPr>
          <p:cNvSpPr/>
          <p:nvPr/>
        </p:nvSpPr>
        <p:spPr>
          <a:xfrm>
            <a:off x="-1265959" y="-3096492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2D64BDF3-0E50-61FA-C564-F98EE7B66927}"/>
              </a:ext>
            </a:extLst>
          </p:cNvPr>
          <p:cNvSpPr/>
          <p:nvPr/>
        </p:nvSpPr>
        <p:spPr>
          <a:xfrm rot="2770156">
            <a:off x="15710816" y="8522875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/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B66F3C93-8DC0-4A1C-9806-4268D2D4F42E}"/>
              </a:ext>
            </a:extLst>
          </p:cNvPr>
          <p:cNvGrpSpPr/>
          <p:nvPr/>
        </p:nvGrpSpPr>
        <p:grpSpPr>
          <a:xfrm>
            <a:off x="654932" y="361790"/>
            <a:ext cx="16978135" cy="1536770"/>
            <a:chOff x="0" y="0"/>
            <a:chExt cx="4471608" cy="404746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9DFA87A1-CA03-B70F-61D8-20F1B3C9042F}"/>
                </a:ext>
              </a:extLst>
            </p:cNvPr>
            <p:cNvSpPr/>
            <p:nvPr/>
          </p:nvSpPr>
          <p:spPr>
            <a:xfrm>
              <a:off x="0" y="0"/>
              <a:ext cx="4471608" cy="404746"/>
            </a:xfrm>
            <a:custGeom>
              <a:avLst/>
              <a:gdLst/>
              <a:ahLst/>
              <a:cxnLst/>
              <a:rect l="l" t="t" r="r" b="b"/>
              <a:pathLst>
                <a:path w="4471608" h="404746">
                  <a:moveTo>
                    <a:pt x="23256" y="0"/>
                  </a:moveTo>
                  <a:lnTo>
                    <a:pt x="4448352" y="0"/>
                  </a:lnTo>
                  <a:cubicBezTo>
                    <a:pt x="4461196" y="0"/>
                    <a:pt x="4471608" y="10412"/>
                    <a:pt x="4471608" y="23256"/>
                  </a:cubicBezTo>
                  <a:lnTo>
                    <a:pt x="4471608" y="381490"/>
                  </a:lnTo>
                  <a:cubicBezTo>
                    <a:pt x="4471608" y="394334"/>
                    <a:pt x="4461196" y="404746"/>
                    <a:pt x="4448352" y="404746"/>
                  </a:cubicBezTo>
                  <a:lnTo>
                    <a:pt x="23256" y="404746"/>
                  </a:lnTo>
                  <a:cubicBezTo>
                    <a:pt x="10412" y="404746"/>
                    <a:pt x="0" y="394334"/>
                    <a:pt x="0" y="381490"/>
                  </a:cubicBezTo>
                  <a:lnTo>
                    <a:pt x="0" y="23256"/>
                  </a:lnTo>
                  <a:cubicBezTo>
                    <a:pt x="0" y="10412"/>
                    <a:pt x="10412" y="0"/>
                    <a:pt x="23256" y="0"/>
                  </a:cubicBezTo>
                  <a:close/>
                </a:path>
              </a:pathLst>
            </a:custGeom>
            <a:solidFill>
              <a:srgbClr val="D89C6C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95BD80EA-03A9-3B60-34B8-5403D64AA9A9}"/>
                </a:ext>
              </a:extLst>
            </p:cNvPr>
            <p:cNvSpPr txBox="1"/>
            <p:nvPr/>
          </p:nvSpPr>
          <p:spPr>
            <a:xfrm>
              <a:off x="0" y="9525"/>
              <a:ext cx="4471608" cy="3952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1"/>
                </a:lnSpc>
              </a:pPr>
              <a:endParaRPr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374E26E9-FC8F-9B2F-85E1-05F77F13256F}"/>
              </a:ext>
            </a:extLst>
          </p:cNvPr>
          <p:cNvSpPr txBox="1"/>
          <p:nvPr/>
        </p:nvSpPr>
        <p:spPr>
          <a:xfrm>
            <a:off x="784281" y="331181"/>
            <a:ext cx="16719437" cy="1252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sz="7327" b="1" spc="688" dirty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MANIPULACIÓN TERRENO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FBD1D6D-FEA6-374D-5AD8-EF9DE1C31F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2490687"/>
            <a:ext cx="9408496" cy="5032795"/>
          </a:xfrm>
          <a:prstGeom prst="rect">
            <a:avLst/>
          </a:prstGeom>
        </p:spPr>
      </p:pic>
      <p:pic>
        <p:nvPicPr>
          <p:cNvPr id="12" name="Imagen 11" descr="Texto&#10;&#10;El contenido generado por IA puede ser incorrecto.">
            <a:extLst>
              <a:ext uri="{FF2B5EF4-FFF2-40B4-BE49-F238E27FC236}">
                <a16:creationId xmlns:a16="http://schemas.microsoft.com/office/drawing/2014/main" id="{F23CB6B3-99D4-5A1B-D992-1C44D8440B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9496" y="2490686"/>
            <a:ext cx="8740654" cy="503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0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00034-CFD5-C872-B42B-A20E95A25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9FD6570-0493-CC96-5D0B-AE89C25645E6}"/>
              </a:ext>
            </a:extLst>
          </p:cNvPr>
          <p:cNvSpPr/>
          <p:nvPr/>
        </p:nvSpPr>
        <p:spPr>
          <a:xfrm rot="3283157">
            <a:off x="-1501206" y="7329841"/>
            <a:ext cx="5624862" cy="7545546"/>
          </a:xfrm>
          <a:custGeom>
            <a:avLst/>
            <a:gdLst/>
            <a:ahLst/>
            <a:cxnLst/>
            <a:rect l="l" t="t" r="r" b="b"/>
            <a:pathLst>
              <a:path w="5624862" h="7545546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54F679C2-A009-A3EC-883F-B498FE6BF4AE}"/>
              </a:ext>
            </a:extLst>
          </p:cNvPr>
          <p:cNvSpPr/>
          <p:nvPr/>
        </p:nvSpPr>
        <p:spPr>
          <a:xfrm>
            <a:off x="-1265959" y="-3096492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5BE56744-F74B-2950-674C-2209294FEEBB}"/>
              </a:ext>
            </a:extLst>
          </p:cNvPr>
          <p:cNvSpPr/>
          <p:nvPr/>
        </p:nvSpPr>
        <p:spPr>
          <a:xfrm rot="2770156">
            <a:off x="15710816" y="8522875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/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1F2B92D8-5E28-21A5-9D31-5BB85AA956EC}"/>
              </a:ext>
            </a:extLst>
          </p:cNvPr>
          <p:cNvGrpSpPr/>
          <p:nvPr/>
        </p:nvGrpSpPr>
        <p:grpSpPr>
          <a:xfrm>
            <a:off x="654932" y="361790"/>
            <a:ext cx="16978135" cy="1536770"/>
            <a:chOff x="0" y="0"/>
            <a:chExt cx="4471608" cy="404746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49433BF-EA78-28C5-A471-B933D56B9A9B}"/>
                </a:ext>
              </a:extLst>
            </p:cNvPr>
            <p:cNvSpPr/>
            <p:nvPr/>
          </p:nvSpPr>
          <p:spPr>
            <a:xfrm>
              <a:off x="0" y="0"/>
              <a:ext cx="4471608" cy="404746"/>
            </a:xfrm>
            <a:custGeom>
              <a:avLst/>
              <a:gdLst/>
              <a:ahLst/>
              <a:cxnLst/>
              <a:rect l="l" t="t" r="r" b="b"/>
              <a:pathLst>
                <a:path w="4471608" h="404746">
                  <a:moveTo>
                    <a:pt x="23256" y="0"/>
                  </a:moveTo>
                  <a:lnTo>
                    <a:pt x="4448352" y="0"/>
                  </a:lnTo>
                  <a:cubicBezTo>
                    <a:pt x="4461196" y="0"/>
                    <a:pt x="4471608" y="10412"/>
                    <a:pt x="4471608" y="23256"/>
                  </a:cubicBezTo>
                  <a:lnTo>
                    <a:pt x="4471608" y="381490"/>
                  </a:lnTo>
                  <a:cubicBezTo>
                    <a:pt x="4471608" y="394334"/>
                    <a:pt x="4461196" y="404746"/>
                    <a:pt x="4448352" y="404746"/>
                  </a:cubicBezTo>
                  <a:lnTo>
                    <a:pt x="23256" y="404746"/>
                  </a:lnTo>
                  <a:cubicBezTo>
                    <a:pt x="10412" y="404746"/>
                    <a:pt x="0" y="394334"/>
                    <a:pt x="0" y="381490"/>
                  </a:cubicBezTo>
                  <a:lnTo>
                    <a:pt x="0" y="23256"/>
                  </a:lnTo>
                  <a:cubicBezTo>
                    <a:pt x="0" y="10412"/>
                    <a:pt x="10412" y="0"/>
                    <a:pt x="23256" y="0"/>
                  </a:cubicBezTo>
                  <a:close/>
                </a:path>
              </a:pathLst>
            </a:custGeom>
            <a:solidFill>
              <a:srgbClr val="D89C6C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ADE3ADB6-D653-9FD5-15A9-49AEF1F9F0B2}"/>
                </a:ext>
              </a:extLst>
            </p:cNvPr>
            <p:cNvSpPr txBox="1"/>
            <p:nvPr/>
          </p:nvSpPr>
          <p:spPr>
            <a:xfrm>
              <a:off x="0" y="9525"/>
              <a:ext cx="4471608" cy="3952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1"/>
                </a:lnSpc>
              </a:pPr>
              <a:endParaRPr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1E264BB4-CC1A-7DBE-743D-0F236DA2B400}"/>
              </a:ext>
            </a:extLst>
          </p:cNvPr>
          <p:cNvSpPr txBox="1"/>
          <p:nvPr/>
        </p:nvSpPr>
        <p:spPr>
          <a:xfrm>
            <a:off x="784281" y="331181"/>
            <a:ext cx="16719437" cy="1252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sz="7327" b="1" spc="688" dirty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MANIPULACIÓN TERRENO</a:t>
            </a:r>
          </a:p>
        </p:txBody>
      </p:sp>
      <p:pic>
        <p:nvPicPr>
          <p:cNvPr id="10" name="Imagen 9" descr="Captura de pantalla de computadora&#10;&#10;El contenido generado por IA puede ser incorrecto.">
            <a:extLst>
              <a:ext uri="{FF2B5EF4-FFF2-40B4-BE49-F238E27FC236}">
                <a16:creationId xmlns:a16="http://schemas.microsoft.com/office/drawing/2014/main" id="{9FE6A9B6-9450-CA5E-1CC5-E9DB8A5E3B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552700"/>
            <a:ext cx="11132586" cy="6223409"/>
          </a:xfrm>
          <a:prstGeom prst="rect">
            <a:avLst/>
          </a:prstGeom>
        </p:spPr>
      </p:pic>
      <p:pic>
        <p:nvPicPr>
          <p:cNvPr id="11" name="Imagen 10" descr="Texto&#10;&#10;El contenido generado por IA puede ser incorrecto.">
            <a:extLst>
              <a:ext uri="{FF2B5EF4-FFF2-40B4-BE49-F238E27FC236}">
                <a16:creationId xmlns:a16="http://schemas.microsoft.com/office/drawing/2014/main" id="{F54B8596-A997-9716-513E-E5624C2FDC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44200" y="2552700"/>
            <a:ext cx="12125504" cy="622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18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CD339-2685-6DB0-38D7-3E478EE74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5907ED8-25FC-F772-95A6-21BF5244DB11}"/>
              </a:ext>
            </a:extLst>
          </p:cNvPr>
          <p:cNvSpPr/>
          <p:nvPr/>
        </p:nvSpPr>
        <p:spPr>
          <a:xfrm rot="3283157">
            <a:off x="-1501206" y="7329841"/>
            <a:ext cx="5624862" cy="7545546"/>
          </a:xfrm>
          <a:custGeom>
            <a:avLst/>
            <a:gdLst/>
            <a:ahLst/>
            <a:cxnLst/>
            <a:rect l="l" t="t" r="r" b="b"/>
            <a:pathLst>
              <a:path w="5624862" h="7545546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1C672FF5-6362-5397-8AF8-7C4023DB1CD9}"/>
              </a:ext>
            </a:extLst>
          </p:cNvPr>
          <p:cNvSpPr/>
          <p:nvPr/>
        </p:nvSpPr>
        <p:spPr>
          <a:xfrm>
            <a:off x="-1265959" y="-3096492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E1FD9575-CACF-E7B6-019B-E1292E82C65D}"/>
              </a:ext>
            </a:extLst>
          </p:cNvPr>
          <p:cNvSpPr/>
          <p:nvPr/>
        </p:nvSpPr>
        <p:spPr>
          <a:xfrm rot="2770156">
            <a:off x="15710816" y="8522875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/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DD88D015-0227-A938-5DDC-274A86F55951}"/>
              </a:ext>
            </a:extLst>
          </p:cNvPr>
          <p:cNvGrpSpPr/>
          <p:nvPr/>
        </p:nvGrpSpPr>
        <p:grpSpPr>
          <a:xfrm>
            <a:off x="654932" y="361790"/>
            <a:ext cx="16978135" cy="1536770"/>
            <a:chOff x="0" y="0"/>
            <a:chExt cx="4471608" cy="404746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85CB08A0-251E-D1F1-4CD4-4E587A6C6114}"/>
                </a:ext>
              </a:extLst>
            </p:cNvPr>
            <p:cNvSpPr/>
            <p:nvPr/>
          </p:nvSpPr>
          <p:spPr>
            <a:xfrm>
              <a:off x="0" y="0"/>
              <a:ext cx="4471608" cy="404746"/>
            </a:xfrm>
            <a:custGeom>
              <a:avLst/>
              <a:gdLst/>
              <a:ahLst/>
              <a:cxnLst/>
              <a:rect l="l" t="t" r="r" b="b"/>
              <a:pathLst>
                <a:path w="4471608" h="404746">
                  <a:moveTo>
                    <a:pt x="23256" y="0"/>
                  </a:moveTo>
                  <a:lnTo>
                    <a:pt x="4448352" y="0"/>
                  </a:lnTo>
                  <a:cubicBezTo>
                    <a:pt x="4461196" y="0"/>
                    <a:pt x="4471608" y="10412"/>
                    <a:pt x="4471608" y="23256"/>
                  </a:cubicBezTo>
                  <a:lnTo>
                    <a:pt x="4471608" y="381490"/>
                  </a:lnTo>
                  <a:cubicBezTo>
                    <a:pt x="4471608" y="394334"/>
                    <a:pt x="4461196" y="404746"/>
                    <a:pt x="4448352" y="404746"/>
                  </a:cubicBezTo>
                  <a:lnTo>
                    <a:pt x="23256" y="404746"/>
                  </a:lnTo>
                  <a:cubicBezTo>
                    <a:pt x="10412" y="404746"/>
                    <a:pt x="0" y="394334"/>
                    <a:pt x="0" y="381490"/>
                  </a:cubicBezTo>
                  <a:lnTo>
                    <a:pt x="0" y="23256"/>
                  </a:lnTo>
                  <a:cubicBezTo>
                    <a:pt x="0" y="10412"/>
                    <a:pt x="10412" y="0"/>
                    <a:pt x="23256" y="0"/>
                  </a:cubicBezTo>
                  <a:close/>
                </a:path>
              </a:pathLst>
            </a:custGeom>
            <a:solidFill>
              <a:srgbClr val="D89C6C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542544EB-641A-F3B8-ACC2-8BCA9673DB67}"/>
                </a:ext>
              </a:extLst>
            </p:cNvPr>
            <p:cNvSpPr txBox="1"/>
            <p:nvPr/>
          </p:nvSpPr>
          <p:spPr>
            <a:xfrm>
              <a:off x="0" y="9525"/>
              <a:ext cx="4471608" cy="3952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1"/>
                </a:lnSpc>
              </a:pPr>
              <a:endParaRPr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BBB7CF4D-CFA5-C631-896F-3B699E7CC6A3}"/>
              </a:ext>
            </a:extLst>
          </p:cNvPr>
          <p:cNvSpPr txBox="1"/>
          <p:nvPr/>
        </p:nvSpPr>
        <p:spPr>
          <a:xfrm>
            <a:off x="784281" y="331181"/>
            <a:ext cx="16719437" cy="1252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sz="7327" b="1" spc="688" dirty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MANIPULACIÓN PRODUCCIÓN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E47830A-9A52-944A-D412-D29DD7FA1B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1709" y="1929169"/>
            <a:ext cx="12984579" cy="717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21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1799D-8771-F508-8107-2735149C6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BF08976-7C11-0F3A-DE69-9CC1391B8658}"/>
              </a:ext>
            </a:extLst>
          </p:cNvPr>
          <p:cNvSpPr/>
          <p:nvPr/>
        </p:nvSpPr>
        <p:spPr>
          <a:xfrm rot="3283157">
            <a:off x="-1501206" y="7329841"/>
            <a:ext cx="5624862" cy="7545546"/>
          </a:xfrm>
          <a:custGeom>
            <a:avLst/>
            <a:gdLst/>
            <a:ahLst/>
            <a:cxnLst/>
            <a:rect l="l" t="t" r="r" b="b"/>
            <a:pathLst>
              <a:path w="5624862" h="7545546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646F3489-05E8-CBBB-732F-ED8A5D64B2F7}"/>
              </a:ext>
            </a:extLst>
          </p:cNvPr>
          <p:cNvSpPr/>
          <p:nvPr/>
        </p:nvSpPr>
        <p:spPr>
          <a:xfrm>
            <a:off x="-1265959" y="-3096492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8F365B51-EBF4-E20E-8B1F-D1DEB49E5EA3}"/>
              </a:ext>
            </a:extLst>
          </p:cNvPr>
          <p:cNvSpPr/>
          <p:nvPr/>
        </p:nvSpPr>
        <p:spPr>
          <a:xfrm rot="2770156">
            <a:off x="15710816" y="8522875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/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B0E2B02D-9931-3138-64DE-6C11FA24E8F3}"/>
              </a:ext>
            </a:extLst>
          </p:cNvPr>
          <p:cNvGrpSpPr/>
          <p:nvPr/>
        </p:nvGrpSpPr>
        <p:grpSpPr>
          <a:xfrm>
            <a:off x="654932" y="361790"/>
            <a:ext cx="16978135" cy="1536770"/>
            <a:chOff x="0" y="0"/>
            <a:chExt cx="4471608" cy="404746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4D443D5-ED39-97D4-241D-AAE254863643}"/>
                </a:ext>
              </a:extLst>
            </p:cNvPr>
            <p:cNvSpPr/>
            <p:nvPr/>
          </p:nvSpPr>
          <p:spPr>
            <a:xfrm>
              <a:off x="0" y="0"/>
              <a:ext cx="4471608" cy="404746"/>
            </a:xfrm>
            <a:custGeom>
              <a:avLst/>
              <a:gdLst/>
              <a:ahLst/>
              <a:cxnLst/>
              <a:rect l="l" t="t" r="r" b="b"/>
              <a:pathLst>
                <a:path w="4471608" h="404746">
                  <a:moveTo>
                    <a:pt x="23256" y="0"/>
                  </a:moveTo>
                  <a:lnTo>
                    <a:pt x="4448352" y="0"/>
                  </a:lnTo>
                  <a:cubicBezTo>
                    <a:pt x="4461196" y="0"/>
                    <a:pt x="4471608" y="10412"/>
                    <a:pt x="4471608" y="23256"/>
                  </a:cubicBezTo>
                  <a:lnTo>
                    <a:pt x="4471608" y="381490"/>
                  </a:lnTo>
                  <a:cubicBezTo>
                    <a:pt x="4471608" y="394334"/>
                    <a:pt x="4461196" y="404746"/>
                    <a:pt x="4448352" y="404746"/>
                  </a:cubicBezTo>
                  <a:lnTo>
                    <a:pt x="23256" y="404746"/>
                  </a:lnTo>
                  <a:cubicBezTo>
                    <a:pt x="10412" y="404746"/>
                    <a:pt x="0" y="394334"/>
                    <a:pt x="0" y="381490"/>
                  </a:cubicBezTo>
                  <a:lnTo>
                    <a:pt x="0" y="23256"/>
                  </a:lnTo>
                  <a:cubicBezTo>
                    <a:pt x="0" y="10412"/>
                    <a:pt x="10412" y="0"/>
                    <a:pt x="23256" y="0"/>
                  </a:cubicBezTo>
                  <a:close/>
                </a:path>
              </a:pathLst>
            </a:custGeom>
            <a:solidFill>
              <a:srgbClr val="D89C6C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73A2586E-BAC2-A20E-CB31-E6BA0EFF40BE}"/>
                </a:ext>
              </a:extLst>
            </p:cNvPr>
            <p:cNvSpPr txBox="1"/>
            <p:nvPr/>
          </p:nvSpPr>
          <p:spPr>
            <a:xfrm>
              <a:off x="0" y="9525"/>
              <a:ext cx="4471608" cy="3952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1"/>
                </a:lnSpc>
              </a:pPr>
              <a:endParaRPr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280778E4-0760-2F1F-6543-27304DE5598D}"/>
              </a:ext>
            </a:extLst>
          </p:cNvPr>
          <p:cNvSpPr txBox="1"/>
          <p:nvPr/>
        </p:nvSpPr>
        <p:spPr>
          <a:xfrm>
            <a:off x="784281" y="331181"/>
            <a:ext cx="16719437" cy="1252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sz="7327" b="1" spc="688" dirty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MANIPULACIÓN PRODUCCIÓN</a:t>
            </a:r>
          </a:p>
        </p:txBody>
      </p:sp>
      <p:pic>
        <p:nvPicPr>
          <p:cNvPr id="8" name="Imagen 7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12A840F9-D60F-57B9-A8DF-C93A6E557C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2365" y="1968676"/>
            <a:ext cx="15403270" cy="677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56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2E705-F3E6-E876-8AE6-89F7902E9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6BC3F89-66D6-53AF-7972-47999DDA8C7F}"/>
              </a:ext>
            </a:extLst>
          </p:cNvPr>
          <p:cNvSpPr/>
          <p:nvPr/>
        </p:nvSpPr>
        <p:spPr>
          <a:xfrm rot="3283157">
            <a:off x="-1501206" y="7329841"/>
            <a:ext cx="5624862" cy="7545546"/>
          </a:xfrm>
          <a:custGeom>
            <a:avLst/>
            <a:gdLst/>
            <a:ahLst/>
            <a:cxnLst/>
            <a:rect l="l" t="t" r="r" b="b"/>
            <a:pathLst>
              <a:path w="5624862" h="7545546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26C3A7DF-1B95-452E-97AB-317D816419D4}"/>
              </a:ext>
            </a:extLst>
          </p:cNvPr>
          <p:cNvSpPr/>
          <p:nvPr/>
        </p:nvSpPr>
        <p:spPr>
          <a:xfrm>
            <a:off x="-1265959" y="-3096492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027334F2-5E5A-4921-DAA5-410655F95FD3}"/>
              </a:ext>
            </a:extLst>
          </p:cNvPr>
          <p:cNvSpPr/>
          <p:nvPr/>
        </p:nvSpPr>
        <p:spPr>
          <a:xfrm rot="2770156">
            <a:off x="15710816" y="8522875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/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EE0522C3-5D72-4C25-3DE8-3B668F5A2F35}"/>
              </a:ext>
            </a:extLst>
          </p:cNvPr>
          <p:cNvGrpSpPr/>
          <p:nvPr/>
        </p:nvGrpSpPr>
        <p:grpSpPr>
          <a:xfrm>
            <a:off x="654932" y="361790"/>
            <a:ext cx="16978135" cy="1536770"/>
            <a:chOff x="0" y="0"/>
            <a:chExt cx="4471608" cy="404746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22C7DE24-D922-C9E5-E2FC-B1D6D2E3A404}"/>
                </a:ext>
              </a:extLst>
            </p:cNvPr>
            <p:cNvSpPr/>
            <p:nvPr/>
          </p:nvSpPr>
          <p:spPr>
            <a:xfrm>
              <a:off x="0" y="0"/>
              <a:ext cx="4471608" cy="404746"/>
            </a:xfrm>
            <a:custGeom>
              <a:avLst/>
              <a:gdLst/>
              <a:ahLst/>
              <a:cxnLst/>
              <a:rect l="l" t="t" r="r" b="b"/>
              <a:pathLst>
                <a:path w="4471608" h="404746">
                  <a:moveTo>
                    <a:pt x="23256" y="0"/>
                  </a:moveTo>
                  <a:lnTo>
                    <a:pt x="4448352" y="0"/>
                  </a:lnTo>
                  <a:cubicBezTo>
                    <a:pt x="4461196" y="0"/>
                    <a:pt x="4471608" y="10412"/>
                    <a:pt x="4471608" y="23256"/>
                  </a:cubicBezTo>
                  <a:lnTo>
                    <a:pt x="4471608" y="381490"/>
                  </a:lnTo>
                  <a:cubicBezTo>
                    <a:pt x="4471608" y="394334"/>
                    <a:pt x="4461196" y="404746"/>
                    <a:pt x="4448352" y="404746"/>
                  </a:cubicBezTo>
                  <a:lnTo>
                    <a:pt x="23256" y="404746"/>
                  </a:lnTo>
                  <a:cubicBezTo>
                    <a:pt x="10412" y="404746"/>
                    <a:pt x="0" y="394334"/>
                    <a:pt x="0" y="381490"/>
                  </a:cubicBezTo>
                  <a:lnTo>
                    <a:pt x="0" y="23256"/>
                  </a:lnTo>
                  <a:cubicBezTo>
                    <a:pt x="0" y="10412"/>
                    <a:pt x="10412" y="0"/>
                    <a:pt x="23256" y="0"/>
                  </a:cubicBezTo>
                  <a:close/>
                </a:path>
              </a:pathLst>
            </a:custGeom>
            <a:solidFill>
              <a:srgbClr val="D89C6C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99B836B1-88D2-935D-DB4E-E74AFB524474}"/>
                </a:ext>
              </a:extLst>
            </p:cNvPr>
            <p:cNvSpPr txBox="1"/>
            <p:nvPr/>
          </p:nvSpPr>
          <p:spPr>
            <a:xfrm>
              <a:off x="0" y="9525"/>
              <a:ext cx="4471608" cy="3952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1"/>
                </a:lnSpc>
              </a:pPr>
              <a:endParaRPr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3BB5E69D-BED7-822A-24D6-2E5AA7206022}"/>
              </a:ext>
            </a:extLst>
          </p:cNvPr>
          <p:cNvSpPr txBox="1"/>
          <p:nvPr/>
        </p:nvSpPr>
        <p:spPr>
          <a:xfrm>
            <a:off x="784281" y="331181"/>
            <a:ext cx="16719437" cy="1252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sz="7327" b="1" spc="688" dirty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MANIPULACIÓN PRODUCCIÓN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3D95C48-E754-AB73-0523-D12FE72E0B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1680" y="2324100"/>
            <a:ext cx="11104638" cy="692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22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27093"/>
            <a:ext cx="18288000" cy="960772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998000" tIns="270000" rIns="324000" bIns="27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700" dirty="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800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o de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371601" y="795548"/>
            <a:ext cx="437198" cy="437198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nido de complemento para Microsoft Power BI."/>
              <p:cNvGraphicFramePr>
                <a:graphicFrameLocks noGrp="1"/>
              </p:cNvGraphicFramePr>
              <p:nvPr/>
            </p:nvGraphicFramePr>
            <p:xfrm>
              <a:off x="1081518" y="1756319"/>
              <a:ext cx="16124964" cy="800358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nido de complemento para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1518" y="1756319"/>
                <a:ext cx="16124964" cy="800358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4641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527093"/>
            <a:ext cx="18288000" cy="960772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998000" tIns="270000" rIns="324000" bIns="27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700" dirty="0">
                <a:solidFill>
                  <a:srgbClr val="000000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800" dirty="0"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o de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371601" y="795548"/>
            <a:ext cx="437198" cy="437198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nido de complemento para Microsoft Power BI."/>
              <p:cNvGraphicFramePr>
                <a:graphicFrameLocks noGrp="1"/>
              </p:cNvGraphicFramePr>
              <p:nvPr/>
            </p:nvGraphicFramePr>
            <p:xfrm>
              <a:off x="1081518" y="1756319"/>
              <a:ext cx="16124964" cy="800358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nido de complemento para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1518" y="1756319"/>
                <a:ext cx="16124964" cy="800358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6501204">
            <a:off x="-4899086" y="-8147683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89"/>
                </a:lnTo>
                <a:lnTo>
                  <a:pt x="0" y="13143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/>
          </a:p>
        </p:txBody>
      </p:sp>
      <p:sp>
        <p:nvSpPr>
          <p:cNvPr id="3" name="Freeform 3"/>
          <p:cNvSpPr/>
          <p:nvPr/>
        </p:nvSpPr>
        <p:spPr>
          <a:xfrm rot="-8798399">
            <a:off x="11434890" y="2417332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/>
          </a:p>
        </p:txBody>
      </p:sp>
      <p:sp>
        <p:nvSpPr>
          <p:cNvPr id="4" name="Freeform 4"/>
          <p:cNvSpPr/>
          <p:nvPr/>
        </p:nvSpPr>
        <p:spPr>
          <a:xfrm rot="-10301337">
            <a:off x="9883234" y="-2150579"/>
            <a:ext cx="12901483" cy="11165647"/>
          </a:xfrm>
          <a:custGeom>
            <a:avLst/>
            <a:gdLst/>
            <a:ahLst/>
            <a:cxnLst/>
            <a:rect l="l" t="t" r="r" b="b"/>
            <a:pathLst>
              <a:path w="12901483" h="11165647">
                <a:moveTo>
                  <a:pt x="0" y="0"/>
                </a:moveTo>
                <a:lnTo>
                  <a:pt x="12901483" y="0"/>
                </a:lnTo>
                <a:lnTo>
                  <a:pt x="12901483" y="11165647"/>
                </a:lnTo>
                <a:lnTo>
                  <a:pt x="0" y="111656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/>
          </a:p>
        </p:txBody>
      </p:sp>
      <p:sp>
        <p:nvSpPr>
          <p:cNvPr id="5" name="Freeform 5"/>
          <p:cNvSpPr/>
          <p:nvPr/>
        </p:nvSpPr>
        <p:spPr>
          <a:xfrm rot="458160">
            <a:off x="-3775194" y="6616870"/>
            <a:ext cx="8481393" cy="7340260"/>
          </a:xfrm>
          <a:custGeom>
            <a:avLst/>
            <a:gdLst/>
            <a:ahLst/>
            <a:cxnLst/>
            <a:rect l="l" t="t" r="r" b="b"/>
            <a:pathLst>
              <a:path w="8481393" h="7340260">
                <a:moveTo>
                  <a:pt x="0" y="0"/>
                </a:moveTo>
                <a:lnTo>
                  <a:pt x="8481393" y="0"/>
                </a:lnTo>
                <a:lnTo>
                  <a:pt x="8481393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/>
          </a:p>
        </p:txBody>
      </p:sp>
      <p:sp>
        <p:nvSpPr>
          <p:cNvPr id="6" name="TextBox 6"/>
          <p:cNvSpPr txBox="1"/>
          <p:nvPr/>
        </p:nvSpPr>
        <p:spPr>
          <a:xfrm>
            <a:off x="2344704" y="292570"/>
            <a:ext cx="6411555" cy="1319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26"/>
              </a:lnSpc>
            </a:pPr>
            <a:r>
              <a:rPr lang="en-US" sz="7662" b="1" spc="72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CONTENIDO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344704" y="2200598"/>
            <a:ext cx="12367394" cy="3038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6429" lvl="1" indent="-373214" algn="l">
              <a:lnSpc>
                <a:spcPts val="4840"/>
              </a:lnSpc>
              <a:buFont typeface="Arial"/>
              <a:buChar char="•"/>
            </a:pPr>
            <a:r>
              <a:rPr lang="en-US" sz="3457" spc="76" dirty="0">
                <a:solidFill>
                  <a:srgbClr val="152540"/>
                </a:solidFill>
                <a:latin typeface="Open Sans 1"/>
                <a:ea typeface="Open Sans 1"/>
                <a:cs typeface="Open Sans 1"/>
                <a:sym typeface="Open Sans 1"/>
              </a:rPr>
              <a:t>Resumen del Desarrollo del Proyecto.</a:t>
            </a:r>
          </a:p>
          <a:p>
            <a:pPr marL="746429" lvl="1" indent="-373214" algn="l">
              <a:lnSpc>
                <a:spcPts val="4840"/>
              </a:lnSpc>
              <a:buFont typeface="Arial"/>
              <a:buChar char="•"/>
            </a:pPr>
            <a:r>
              <a:rPr lang="en-US" sz="3457" spc="76" dirty="0" err="1">
                <a:solidFill>
                  <a:srgbClr val="152540"/>
                </a:solidFill>
                <a:latin typeface="Open Sans 1"/>
                <a:ea typeface="Open Sans 1"/>
                <a:cs typeface="Open Sans 1"/>
                <a:sym typeface="Open Sans 1"/>
              </a:rPr>
              <a:t>Modelo</a:t>
            </a:r>
            <a:r>
              <a:rPr lang="en-US" sz="3457" spc="76" dirty="0">
                <a:solidFill>
                  <a:srgbClr val="152540"/>
                </a:solidFill>
                <a:latin typeface="Open Sans 1"/>
                <a:ea typeface="Open Sans 1"/>
                <a:cs typeface="Open Sans 1"/>
                <a:sym typeface="Open Sans 1"/>
              </a:rPr>
              <a:t> de </a:t>
            </a:r>
            <a:r>
              <a:rPr lang="en-US" sz="3457" spc="76" dirty="0" err="1">
                <a:solidFill>
                  <a:srgbClr val="152540"/>
                </a:solidFill>
                <a:latin typeface="Open Sans 1"/>
                <a:ea typeface="Open Sans 1"/>
                <a:cs typeface="Open Sans 1"/>
                <a:sym typeface="Open Sans 1"/>
              </a:rPr>
              <a:t>Arquitectura</a:t>
            </a:r>
            <a:r>
              <a:rPr lang="en-US" sz="3457" spc="76" dirty="0">
                <a:solidFill>
                  <a:srgbClr val="152540"/>
                </a:solidFill>
                <a:latin typeface="Open Sans 1"/>
                <a:ea typeface="Open Sans 1"/>
                <a:cs typeface="Open Sans 1"/>
                <a:sym typeface="Open Sans 1"/>
              </a:rPr>
              <a:t> NoSQL</a:t>
            </a:r>
          </a:p>
          <a:p>
            <a:pPr marL="746429" lvl="1" indent="-373214" algn="l">
              <a:lnSpc>
                <a:spcPts val="4840"/>
              </a:lnSpc>
              <a:buFont typeface="Arial"/>
              <a:buChar char="•"/>
            </a:pPr>
            <a:r>
              <a:rPr lang="en-US" sz="3457" spc="76" dirty="0" err="1">
                <a:solidFill>
                  <a:srgbClr val="152540"/>
                </a:solidFill>
                <a:latin typeface="Open Sans 1"/>
                <a:ea typeface="Open Sans 1"/>
                <a:cs typeface="Open Sans 1"/>
                <a:sym typeface="Open Sans 1"/>
              </a:rPr>
              <a:t>Modelo</a:t>
            </a:r>
            <a:r>
              <a:rPr lang="en-US" sz="3457" spc="76" dirty="0">
                <a:solidFill>
                  <a:srgbClr val="152540"/>
                </a:solidFill>
                <a:latin typeface="Open Sans 1"/>
                <a:ea typeface="Open Sans 1"/>
                <a:cs typeface="Open Sans 1"/>
                <a:sym typeface="Open Sans 1"/>
              </a:rPr>
              <a:t> de </a:t>
            </a:r>
            <a:r>
              <a:rPr lang="en-US" sz="3457" spc="76" dirty="0" err="1">
                <a:solidFill>
                  <a:srgbClr val="152540"/>
                </a:solidFill>
                <a:latin typeface="Open Sans 1"/>
                <a:ea typeface="Open Sans 1"/>
                <a:cs typeface="Open Sans 1"/>
                <a:sym typeface="Open Sans 1"/>
              </a:rPr>
              <a:t>Componentes</a:t>
            </a:r>
            <a:r>
              <a:rPr lang="en-US" sz="3457" spc="76" dirty="0">
                <a:solidFill>
                  <a:srgbClr val="152540"/>
                </a:solidFill>
                <a:latin typeface="Open Sans 1"/>
                <a:ea typeface="Open Sans 1"/>
                <a:cs typeface="Open Sans 1"/>
                <a:sym typeface="Open Sans 1"/>
              </a:rPr>
              <a:t> </a:t>
            </a:r>
          </a:p>
          <a:p>
            <a:pPr marL="746429" lvl="1" indent="-373214" algn="l">
              <a:lnSpc>
                <a:spcPts val="4840"/>
              </a:lnSpc>
              <a:buFont typeface="Arial"/>
              <a:buChar char="•"/>
            </a:pPr>
            <a:r>
              <a:rPr lang="en-US" sz="3457" spc="76" dirty="0" err="1">
                <a:solidFill>
                  <a:srgbClr val="152540"/>
                </a:solidFill>
                <a:latin typeface="Open Sans 1"/>
                <a:ea typeface="Open Sans 1"/>
                <a:cs typeface="Open Sans 1"/>
                <a:sym typeface="Open Sans 1"/>
              </a:rPr>
              <a:t>Manipulación</a:t>
            </a:r>
            <a:r>
              <a:rPr lang="en-US" sz="3457" spc="76" dirty="0">
                <a:solidFill>
                  <a:srgbClr val="152540"/>
                </a:solidFill>
                <a:latin typeface="Open Sans 1"/>
                <a:ea typeface="Open Sans 1"/>
                <a:cs typeface="Open Sans 1"/>
                <a:sym typeface="Open Sans 1"/>
              </a:rPr>
              <a:t> de Bases de </a:t>
            </a:r>
            <a:r>
              <a:rPr lang="en-US" sz="3457" spc="76" dirty="0" err="1">
                <a:solidFill>
                  <a:srgbClr val="152540"/>
                </a:solidFill>
                <a:latin typeface="Open Sans 1"/>
                <a:ea typeface="Open Sans 1"/>
                <a:cs typeface="Open Sans 1"/>
                <a:sym typeface="Open Sans 1"/>
              </a:rPr>
              <a:t>datos</a:t>
            </a:r>
            <a:endParaRPr lang="en-US" sz="3457" spc="76" dirty="0">
              <a:solidFill>
                <a:srgbClr val="152540"/>
              </a:solidFill>
              <a:latin typeface="Open Sans 1"/>
              <a:ea typeface="Open Sans 1"/>
              <a:cs typeface="Open Sans 1"/>
              <a:sym typeface="Open Sans 1"/>
            </a:endParaRPr>
          </a:p>
          <a:p>
            <a:pPr marL="746429" lvl="1" indent="-373214" algn="l">
              <a:lnSpc>
                <a:spcPts val="4840"/>
              </a:lnSpc>
              <a:buFont typeface="Arial"/>
              <a:buChar char="•"/>
            </a:pPr>
            <a:r>
              <a:rPr lang="en-US" sz="3457" spc="76" dirty="0" err="1">
                <a:solidFill>
                  <a:srgbClr val="152540"/>
                </a:solidFill>
                <a:latin typeface="Open Sans 1"/>
                <a:ea typeface="Open Sans 1"/>
                <a:cs typeface="Open Sans 1"/>
                <a:sym typeface="Open Sans 1"/>
              </a:rPr>
              <a:t>Tableros</a:t>
            </a:r>
            <a:r>
              <a:rPr lang="en-US" sz="3457" spc="76" dirty="0">
                <a:solidFill>
                  <a:srgbClr val="152540"/>
                </a:solidFill>
                <a:latin typeface="Open Sans 1"/>
                <a:ea typeface="Open Sans 1"/>
                <a:cs typeface="Open Sans 1"/>
                <a:sym typeface="Open Sans 1"/>
              </a:rPr>
              <a:t> </a:t>
            </a:r>
            <a:r>
              <a:rPr lang="en-US" sz="3457" spc="76" dirty="0" err="1">
                <a:solidFill>
                  <a:srgbClr val="152540"/>
                </a:solidFill>
                <a:latin typeface="Open Sans 1"/>
                <a:ea typeface="Open Sans 1"/>
                <a:cs typeface="Open Sans 1"/>
                <a:sym typeface="Open Sans 1"/>
              </a:rPr>
              <a:t>PowerBI</a:t>
            </a:r>
            <a:endParaRPr lang="en-US" sz="3457" spc="76" dirty="0">
              <a:solidFill>
                <a:srgbClr val="152540"/>
              </a:solidFill>
              <a:latin typeface="Open Sans 1"/>
              <a:ea typeface="Open Sans 1"/>
              <a:cs typeface="Open Sans 1"/>
              <a:sym typeface="Open Sans 1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3283157">
            <a:off x="-1501206" y="7329841"/>
            <a:ext cx="5624862" cy="7545546"/>
          </a:xfrm>
          <a:custGeom>
            <a:avLst/>
            <a:gdLst/>
            <a:ahLst/>
            <a:cxnLst/>
            <a:rect l="l" t="t" r="r" b="b"/>
            <a:pathLst>
              <a:path w="5624862" h="7545546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/>
          </a:p>
        </p:txBody>
      </p:sp>
      <p:sp>
        <p:nvSpPr>
          <p:cNvPr id="3" name="Freeform 3"/>
          <p:cNvSpPr/>
          <p:nvPr/>
        </p:nvSpPr>
        <p:spPr>
          <a:xfrm>
            <a:off x="-1265959" y="-3096492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/>
          </a:p>
        </p:txBody>
      </p:sp>
      <p:sp>
        <p:nvSpPr>
          <p:cNvPr id="4" name="Freeform 4"/>
          <p:cNvSpPr/>
          <p:nvPr/>
        </p:nvSpPr>
        <p:spPr>
          <a:xfrm rot="2770156">
            <a:off x="15710816" y="8522875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/>
          </a:p>
        </p:txBody>
      </p:sp>
      <p:grpSp>
        <p:nvGrpSpPr>
          <p:cNvPr id="5" name="Group 5"/>
          <p:cNvGrpSpPr/>
          <p:nvPr/>
        </p:nvGrpSpPr>
        <p:grpSpPr>
          <a:xfrm>
            <a:off x="281165" y="8298211"/>
            <a:ext cx="12664076" cy="1536770"/>
            <a:chOff x="0" y="0"/>
            <a:chExt cx="3335395" cy="40474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35394" cy="404746"/>
            </a:xfrm>
            <a:custGeom>
              <a:avLst/>
              <a:gdLst/>
              <a:ahLst/>
              <a:cxnLst/>
              <a:rect l="l" t="t" r="r" b="b"/>
              <a:pathLst>
                <a:path w="3335394" h="404746">
                  <a:moveTo>
                    <a:pt x="31178" y="0"/>
                  </a:moveTo>
                  <a:lnTo>
                    <a:pt x="3304217" y="0"/>
                  </a:lnTo>
                  <a:cubicBezTo>
                    <a:pt x="3321436" y="0"/>
                    <a:pt x="3335394" y="13959"/>
                    <a:pt x="3335394" y="31178"/>
                  </a:cubicBezTo>
                  <a:lnTo>
                    <a:pt x="3335394" y="373568"/>
                  </a:lnTo>
                  <a:cubicBezTo>
                    <a:pt x="3335394" y="381837"/>
                    <a:pt x="3332110" y="389767"/>
                    <a:pt x="3326263" y="395614"/>
                  </a:cubicBezTo>
                  <a:cubicBezTo>
                    <a:pt x="3320416" y="401461"/>
                    <a:pt x="3312485" y="404746"/>
                    <a:pt x="3304217" y="404746"/>
                  </a:cubicBezTo>
                  <a:lnTo>
                    <a:pt x="31178" y="404746"/>
                  </a:lnTo>
                  <a:cubicBezTo>
                    <a:pt x="22909" y="404746"/>
                    <a:pt x="14979" y="401461"/>
                    <a:pt x="9132" y="395614"/>
                  </a:cubicBezTo>
                  <a:cubicBezTo>
                    <a:pt x="3285" y="389767"/>
                    <a:pt x="0" y="381837"/>
                    <a:pt x="0" y="373568"/>
                  </a:cubicBezTo>
                  <a:lnTo>
                    <a:pt x="0" y="31178"/>
                  </a:lnTo>
                  <a:cubicBezTo>
                    <a:pt x="0" y="22909"/>
                    <a:pt x="3285" y="14979"/>
                    <a:pt x="9132" y="9132"/>
                  </a:cubicBezTo>
                  <a:cubicBezTo>
                    <a:pt x="14979" y="3285"/>
                    <a:pt x="22909" y="0"/>
                    <a:pt x="31178" y="0"/>
                  </a:cubicBezTo>
                  <a:close/>
                </a:path>
              </a:pathLst>
            </a:custGeom>
            <a:solidFill>
              <a:srgbClr val="D89C6C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9525"/>
              <a:ext cx="3335395" cy="3952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1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700" y="8365497"/>
            <a:ext cx="12270976" cy="1183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sz="6000" b="1" spc="688" dirty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MODELO DE ARQUITECTURA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E02C3EE-6C5C-50C4-16DD-D5AC40195D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2019"/>
            <a:ext cx="17083709" cy="75597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87B5F-1FEA-1E00-B6C2-99D38E054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A96B171-8F30-9466-BF46-3EBFA73E7839}"/>
              </a:ext>
            </a:extLst>
          </p:cNvPr>
          <p:cNvSpPr/>
          <p:nvPr/>
        </p:nvSpPr>
        <p:spPr>
          <a:xfrm rot="3283157">
            <a:off x="-1501206" y="7329841"/>
            <a:ext cx="5624862" cy="7545546"/>
          </a:xfrm>
          <a:custGeom>
            <a:avLst/>
            <a:gdLst/>
            <a:ahLst/>
            <a:cxnLst/>
            <a:rect l="l" t="t" r="r" b="b"/>
            <a:pathLst>
              <a:path w="5624862" h="7545546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FE63EF88-A21D-76CA-F58E-7B8D1B80D9D0}"/>
              </a:ext>
            </a:extLst>
          </p:cNvPr>
          <p:cNvSpPr/>
          <p:nvPr/>
        </p:nvSpPr>
        <p:spPr>
          <a:xfrm>
            <a:off x="-1265959" y="-3096492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ACE73356-A44F-ED8D-AF38-62041FA5FA05}"/>
              </a:ext>
            </a:extLst>
          </p:cNvPr>
          <p:cNvSpPr/>
          <p:nvPr/>
        </p:nvSpPr>
        <p:spPr>
          <a:xfrm rot="2770156">
            <a:off x="15710816" y="8522875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/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EA9BDB66-4845-6FFB-28CA-3E6B59888D8B}"/>
              </a:ext>
            </a:extLst>
          </p:cNvPr>
          <p:cNvGrpSpPr/>
          <p:nvPr/>
        </p:nvGrpSpPr>
        <p:grpSpPr>
          <a:xfrm>
            <a:off x="281165" y="8298211"/>
            <a:ext cx="12664076" cy="1536770"/>
            <a:chOff x="0" y="0"/>
            <a:chExt cx="3335395" cy="404746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5E8C3C14-5DCA-A117-EFD5-DD80DE830B58}"/>
                </a:ext>
              </a:extLst>
            </p:cNvPr>
            <p:cNvSpPr/>
            <p:nvPr/>
          </p:nvSpPr>
          <p:spPr>
            <a:xfrm>
              <a:off x="0" y="0"/>
              <a:ext cx="3335394" cy="404746"/>
            </a:xfrm>
            <a:custGeom>
              <a:avLst/>
              <a:gdLst/>
              <a:ahLst/>
              <a:cxnLst/>
              <a:rect l="l" t="t" r="r" b="b"/>
              <a:pathLst>
                <a:path w="3335394" h="404746">
                  <a:moveTo>
                    <a:pt x="31178" y="0"/>
                  </a:moveTo>
                  <a:lnTo>
                    <a:pt x="3304217" y="0"/>
                  </a:lnTo>
                  <a:cubicBezTo>
                    <a:pt x="3321436" y="0"/>
                    <a:pt x="3335394" y="13959"/>
                    <a:pt x="3335394" y="31178"/>
                  </a:cubicBezTo>
                  <a:lnTo>
                    <a:pt x="3335394" y="373568"/>
                  </a:lnTo>
                  <a:cubicBezTo>
                    <a:pt x="3335394" y="381837"/>
                    <a:pt x="3332110" y="389767"/>
                    <a:pt x="3326263" y="395614"/>
                  </a:cubicBezTo>
                  <a:cubicBezTo>
                    <a:pt x="3320416" y="401461"/>
                    <a:pt x="3312485" y="404746"/>
                    <a:pt x="3304217" y="404746"/>
                  </a:cubicBezTo>
                  <a:lnTo>
                    <a:pt x="31178" y="404746"/>
                  </a:lnTo>
                  <a:cubicBezTo>
                    <a:pt x="22909" y="404746"/>
                    <a:pt x="14979" y="401461"/>
                    <a:pt x="9132" y="395614"/>
                  </a:cubicBezTo>
                  <a:cubicBezTo>
                    <a:pt x="3285" y="389767"/>
                    <a:pt x="0" y="381837"/>
                    <a:pt x="0" y="373568"/>
                  </a:cubicBezTo>
                  <a:lnTo>
                    <a:pt x="0" y="31178"/>
                  </a:lnTo>
                  <a:cubicBezTo>
                    <a:pt x="0" y="22909"/>
                    <a:pt x="3285" y="14979"/>
                    <a:pt x="9132" y="9132"/>
                  </a:cubicBezTo>
                  <a:cubicBezTo>
                    <a:pt x="14979" y="3285"/>
                    <a:pt x="22909" y="0"/>
                    <a:pt x="31178" y="0"/>
                  </a:cubicBezTo>
                  <a:close/>
                </a:path>
              </a:pathLst>
            </a:custGeom>
            <a:solidFill>
              <a:srgbClr val="D89C6C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9767FA37-628D-AED6-2DA8-EBA1FF1BD0DB}"/>
                </a:ext>
              </a:extLst>
            </p:cNvPr>
            <p:cNvSpPr txBox="1"/>
            <p:nvPr/>
          </p:nvSpPr>
          <p:spPr>
            <a:xfrm>
              <a:off x="0" y="9525"/>
              <a:ext cx="3335395" cy="3952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1"/>
                </a:lnSpc>
              </a:pPr>
              <a:endParaRPr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86BC5848-29E1-184E-0171-F89786D8AC42}"/>
              </a:ext>
            </a:extLst>
          </p:cNvPr>
          <p:cNvSpPr txBox="1"/>
          <p:nvPr/>
        </p:nvSpPr>
        <p:spPr>
          <a:xfrm>
            <a:off x="1028700" y="8365497"/>
            <a:ext cx="12270976" cy="1183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sz="6000" b="1" spc="688" dirty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MODELO DE COMPONENTES</a:t>
            </a:r>
          </a:p>
        </p:txBody>
      </p:sp>
      <p:pic>
        <p:nvPicPr>
          <p:cNvPr id="8" name="Imagen 7" descr="Diagrama&#10;&#10;El contenido generado por IA puede ser incorrecto.">
            <a:extLst>
              <a:ext uri="{FF2B5EF4-FFF2-40B4-BE49-F238E27FC236}">
                <a16:creationId xmlns:a16="http://schemas.microsoft.com/office/drawing/2014/main" id="{06CFA73F-E269-049A-6ECC-9F439C73C8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65" y="452019"/>
            <a:ext cx="14375869" cy="753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7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3283157">
            <a:off x="-1501206" y="7329841"/>
            <a:ext cx="5624862" cy="7545546"/>
          </a:xfrm>
          <a:custGeom>
            <a:avLst/>
            <a:gdLst/>
            <a:ahLst/>
            <a:cxnLst/>
            <a:rect l="l" t="t" r="r" b="b"/>
            <a:pathLst>
              <a:path w="5624862" h="7545546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/>
          </a:p>
        </p:txBody>
      </p:sp>
      <p:sp>
        <p:nvSpPr>
          <p:cNvPr id="3" name="Freeform 3"/>
          <p:cNvSpPr/>
          <p:nvPr/>
        </p:nvSpPr>
        <p:spPr>
          <a:xfrm>
            <a:off x="-1265959" y="-3096492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/>
          </a:p>
        </p:txBody>
      </p:sp>
      <p:sp>
        <p:nvSpPr>
          <p:cNvPr id="4" name="Freeform 4"/>
          <p:cNvSpPr/>
          <p:nvPr/>
        </p:nvSpPr>
        <p:spPr>
          <a:xfrm rot="2770156">
            <a:off x="15710816" y="8522875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/>
          </a:p>
        </p:txBody>
      </p:sp>
      <p:grpSp>
        <p:nvGrpSpPr>
          <p:cNvPr id="5" name="Group 5"/>
          <p:cNvGrpSpPr/>
          <p:nvPr/>
        </p:nvGrpSpPr>
        <p:grpSpPr>
          <a:xfrm>
            <a:off x="654932" y="361790"/>
            <a:ext cx="16978135" cy="1536770"/>
            <a:chOff x="0" y="0"/>
            <a:chExt cx="4471608" cy="40474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71608" cy="404746"/>
            </a:xfrm>
            <a:custGeom>
              <a:avLst/>
              <a:gdLst/>
              <a:ahLst/>
              <a:cxnLst/>
              <a:rect l="l" t="t" r="r" b="b"/>
              <a:pathLst>
                <a:path w="4471608" h="404746">
                  <a:moveTo>
                    <a:pt x="23256" y="0"/>
                  </a:moveTo>
                  <a:lnTo>
                    <a:pt x="4448352" y="0"/>
                  </a:lnTo>
                  <a:cubicBezTo>
                    <a:pt x="4461196" y="0"/>
                    <a:pt x="4471608" y="10412"/>
                    <a:pt x="4471608" y="23256"/>
                  </a:cubicBezTo>
                  <a:lnTo>
                    <a:pt x="4471608" y="381490"/>
                  </a:lnTo>
                  <a:cubicBezTo>
                    <a:pt x="4471608" y="394334"/>
                    <a:pt x="4461196" y="404746"/>
                    <a:pt x="4448352" y="404746"/>
                  </a:cubicBezTo>
                  <a:lnTo>
                    <a:pt x="23256" y="404746"/>
                  </a:lnTo>
                  <a:cubicBezTo>
                    <a:pt x="10412" y="404746"/>
                    <a:pt x="0" y="394334"/>
                    <a:pt x="0" y="381490"/>
                  </a:cubicBezTo>
                  <a:lnTo>
                    <a:pt x="0" y="23256"/>
                  </a:lnTo>
                  <a:cubicBezTo>
                    <a:pt x="0" y="10412"/>
                    <a:pt x="10412" y="0"/>
                    <a:pt x="23256" y="0"/>
                  </a:cubicBezTo>
                  <a:close/>
                </a:path>
              </a:pathLst>
            </a:custGeom>
            <a:solidFill>
              <a:srgbClr val="D89C6C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9525"/>
              <a:ext cx="4471608" cy="3952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1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784281" y="331181"/>
            <a:ext cx="16719437" cy="1252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sz="7327" b="1" spc="688" dirty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MANIPULACIÓN USUARIO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D50FA26-2567-2121-C568-DF07FAAE6F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2699" y="1961407"/>
            <a:ext cx="13182600" cy="764348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F3BCA-7EC8-D89F-D29A-99B0F9E77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BDB2A1C-6D0C-4894-EA26-5197D816560C}"/>
              </a:ext>
            </a:extLst>
          </p:cNvPr>
          <p:cNvSpPr/>
          <p:nvPr/>
        </p:nvSpPr>
        <p:spPr>
          <a:xfrm rot="3283157">
            <a:off x="-1501206" y="7329841"/>
            <a:ext cx="5624862" cy="7545546"/>
          </a:xfrm>
          <a:custGeom>
            <a:avLst/>
            <a:gdLst/>
            <a:ahLst/>
            <a:cxnLst/>
            <a:rect l="l" t="t" r="r" b="b"/>
            <a:pathLst>
              <a:path w="5624862" h="7545546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9D529D3C-678F-0ACA-96D0-677D00AB068B}"/>
              </a:ext>
            </a:extLst>
          </p:cNvPr>
          <p:cNvSpPr/>
          <p:nvPr/>
        </p:nvSpPr>
        <p:spPr>
          <a:xfrm>
            <a:off x="-1265959" y="-3096492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290227CD-DC6D-FDC7-19F0-764FFFE364C9}"/>
              </a:ext>
            </a:extLst>
          </p:cNvPr>
          <p:cNvSpPr/>
          <p:nvPr/>
        </p:nvSpPr>
        <p:spPr>
          <a:xfrm rot="2770156">
            <a:off x="15710816" y="8522875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/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40941694-A6E3-D4C0-F0AE-4FCE31BE9BC9}"/>
              </a:ext>
            </a:extLst>
          </p:cNvPr>
          <p:cNvGrpSpPr/>
          <p:nvPr/>
        </p:nvGrpSpPr>
        <p:grpSpPr>
          <a:xfrm>
            <a:off x="654932" y="361790"/>
            <a:ext cx="16978135" cy="1536770"/>
            <a:chOff x="0" y="0"/>
            <a:chExt cx="4471608" cy="404746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58221AE4-3A97-CA6D-1F36-D7C5470DA87B}"/>
                </a:ext>
              </a:extLst>
            </p:cNvPr>
            <p:cNvSpPr/>
            <p:nvPr/>
          </p:nvSpPr>
          <p:spPr>
            <a:xfrm>
              <a:off x="0" y="0"/>
              <a:ext cx="4471608" cy="404746"/>
            </a:xfrm>
            <a:custGeom>
              <a:avLst/>
              <a:gdLst/>
              <a:ahLst/>
              <a:cxnLst/>
              <a:rect l="l" t="t" r="r" b="b"/>
              <a:pathLst>
                <a:path w="4471608" h="404746">
                  <a:moveTo>
                    <a:pt x="23256" y="0"/>
                  </a:moveTo>
                  <a:lnTo>
                    <a:pt x="4448352" y="0"/>
                  </a:lnTo>
                  <a:cubicBezTo>
                    <a:pt x="4461196" y="0"/>
                    <a:pt x="4471608" y="10412"/>
                    <a:pt x="4471608" y="23256"/>
                  </a:cubicBezTo>
                  <a:lnTo>
                    <a:pt x="4471608" y="381490"/>
                  </a:lnTo>
                  <a:cubicBezTo>
                    <a:pt x="4471608" y="394334"/>
                    <a:pt x="4461196" y="404746"/>
                    <a:pt x="4448352" y="404746"/>
                  </a:cubicBezTo>
                  <a:lnTo>
                    <a:pt x="23256" y="404746"/>
                  </a:lnTo>
                  <a:cubicBezTo>
                    <a:pt x="10412" y="404746"/>
                    <a:pt x="0" y="394334"/>
                    <a:pt x="0" y="381490"/>
                  </a:cubicBezTo>
                  <a:lnTo>
                    <a:pt x="0" y="23256"/>
                  </a:lnTo>
                  <a:cubicBezTo>
                    <a:pt x="0" y="10412"/>
                    <a:pt x="10412" y="0"/>
                    <a:pt x="23256" y="0"/>
                  </a:cubicBezTo>
                  <a:close/>
                </a:path>
              </a:pathLst>
            </a:custGeom>
            <a:solidFill>
              <a:srgbClr val="D89C6C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821599B2-0CE2-9E58-C051-10D87FE4CD3A}"/>
                </a:ext>
              </a:extLst>
            </p:cNvPr>
            <p:cNvSpPr txBox="1"/>
            <p:nvPr/>
          </p:nvSpPr>
          <p:spPr>
            <a:xfrm>
              <a:off x="0" y="9525"/>
              <a:ext cx="4471608" cy="3952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1"/>
                </a:lnSpc>
              </a:pPr>
              <a:endParaRPr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1A8AE474-06B7-D96D-C3E8-06DC4787A694}"/>
              </a:ext>
            </a:extLst>
          </p:cNvPr>
          <p:cNvSpPr txBox="1"/>
          <p:nvPr/>
        </p:nvSpPr>
        <p:spPr>
          <a:xfrm>
            <a:off x="784281" y="331181"/>
            <a:ext cx="16719437" cy="1252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sz="7327" b="1" spc="688" dirty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MANIPULACIÓN USUARIO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E1549EF-846F-589D-E3BE-EDCB281B17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931" y="2558128"/>
            <a:ext cx="16546453" cy="540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94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23539-A4F0-0A15-33E4-DE9A3F88B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F23D41C-4F2F-A5C3-5D97-1E0F8868FE3B}"/>
              </a:ext>
            </a:extLst>
          </p:cNvPr>
          <p:cNvSpPr/>
          <p:nvPr/>
        </p:nvSpPr>
        <p:spPr>
          <a:xfrm rot="3283157">
            <a:off x="-1501206" y="7329841"/>
            <a:ext cx="5624862" cy="7545546"/>
          </a:xfrm>
          <a:custGeom>
            <a:avLst/>
            <a:gdLst/>
            <a:ahLst/>
            <a:cxnLst/>
            <a:rect l="l" t="t" r="r" b="b"/>
            <a:pathLst>
              <a:path w="5624862" h="7545546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EBF181DB-F8CB-B52D-6D81-DC30B7C095E8}"/>
              </a:ext>
            </a:extLst>
          </p:cNvPr>
          <p:cNvSpPr/>
          <p:nvPr/>
        </p:nvSpPr>
        <p:spPr>
          <a:xfrm>
            <a:off x="-1265959" y="-3096492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0E7B2D44-3117-E9A0-A25F-EE959E93AE13}"/>
              </a:ext>
            </a:extLst>
          </p:cNvPr>
          <p:cNvSpPr/>
          <p:nvPr/>
        </p:nvSpPr>
        <p:spPr>
          <a:xfrm rot="2770156">
            <a:off x="15710816" y="8522875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/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BA1BADE3-027F-F879-3444-F9CB3BD0322F}"/>
              </a:ext>
            </a:extLst>
          </p:cNvPr>
          <p:cNvGrpSpPr/>
          <p:nvPr/>
        </p:nvGrpSpPr>
        <p:grpSpPr>
          <a:xfrm>
            <a:off x="654932" y="361790"/>
            <a:ext cx="16978135" cy="1536770"/>
            <a:chOff x="0" y="0"/>
            <a:chExt cx="4471608" cy="404746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76D2897B-3C99-DFFC-E4C5-AC9B95C4F07F}"/>
                </a:ext>
              </a:extLst>
            </p:cNvPr>
            <p:cNvSpPr/>
            <p:nvPr/>
          </p:nvSpPr>
          <p:spPr>
            <a:xfrm>
              <a:off x="0" y="0"/>
              <a:ext cx="4471608" cy="404746"/>
            </a:xfrm>
            <a:custGeom>
              <a:avLst/>
              <a:gdLst/>
              <a:ahLst/>
              <a:cxnLst/>
              <a:rect l="l" t="t" r="r" b="b"/>
              <a:pathLst>
                <a:path w="4471608" h="404746">
                  <a:moveTo>
                    <a:pt x="23256" y="0"/>
                  </a:moveTo>
                  <a:lnTo>
                    <a:pt x="4448352" y="0"/>
                  </a:lnTo>
                  <a:cubicBezTo>
                    <a:pt x="4461196" y="0"/>
                    <a:pt x="4471608" y="10412"/>
                    <a:pt x="4471608" y="23256"/>
                  </a:cubicBezTo>
                  <a:lnTo>
                    <a:pt x="4471608" y="381490"/>
                  </a:lnTo>
                  <a:cubicBezTo>
                    <a:pt x="4471608" y="394334"/>
                    <a:pt x="4461196" y="404746"/>
                    <a:pt x="4448352" y="404746"/>
                  </a:cubicBezTo>
                  <a:lnTo>
                    <a:pt x="23256" y="404746"/>
                  </a:lnTo>
                  <a:cubicBezTo>
                    <a:pt x="10412" y="404746"/>
                    <a:pt x="0" y="394334"/>
                    <a:pt x="0" y="381490"/>
                  </a:cubicBezTo>
                  <a:lnTo>
                    <a:pt x="0" y="23256"/>
                  </a:lnTo>
                  <a:cubicBezTo>
                    <a:pt x="0" y="10412"/>
                    <a:pt x="10412" y="0"/>
                    <a:pt x="23256" y="0"/>
                  </a:cubicBezTo>
                  <a:close/>
                </a:path>
              </a:pathLst>
            </a:custGeom>
            <a:solidFill>
              <a:srgbClr val="D89C6C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ABC8C98C-CDED-10CA-9EAA-21D0C2746009}"/>
                </a:ext>
              </a:extLst>
            </p:cNvPr>
            <p:cNvSpPr txBox="1"/>
            <p:nvPr/>
          </p:nvSpPr>
          <p:spPr>
            <a:xfrm>
              <a:off x="0" y="9525"/>
              <a:ext cx="4471608" cy="3952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1"/>
                </a:lnSpc>
              </a:pPr>
              <a:endParaRPr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16B960D6-028E-2618-1EBB-389EC0515821}"/>
              </a:ext>
            </a:extLst>
          </p:cNvPr>
          <p:cNvSpPr txBox="1"/>
          <p:nvPr/>
        </p:nvSpPr>
        <p:spPr>
          <a:xfrm>
            <a:off x="784281" y="331181"/>
            <a:ext cx="16719437" cy="1225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sz="7327" b="1" spc="688" dirty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MANIPULACIÓN ANIMAL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71BDD93-67BA-EC1E-9A85-3952516851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9635" y="2040637"/>
            <a:ext cx="9608727" cy="663241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CDC33E0-B812-3B8F-C503-75A906D536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2035" y="2193037"/>
            <a:ext cx="9608727" cy="663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183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C373E-1C27-431D-AC51-34E1D8574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FA318A9-5745-7623-278E-71501EB6AD0B}"/>
              </a:ext>
            </a:extLst>
          </p:cNvPr>
          <p:cNvSpPr/>
          <p:nvPr/>
        </p:nvSpPr>
        <p:spPr>
          <a:xfrm rot="3283157">
            <a:off x="-1501206" y="7329841"/>
            <a:ext cx="5624862" cy="7545546"/>
          </a:xfrm>
          <a:custGeom>
            <a:avLst/>
            <a:gdLst/>
            <a:ahLst/>
            <a:cxnLst/>
            <a:rect l="l" t="t" r="r" b="b"/>
            <a:pathLst>
              <a:path w="5624862" h="7545546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08FDEC2A-EEB3-8E6D-A7C0-E6710C41DFF0}"/>
              </a:ext>
            </a:extLst>
          </p:cNvPr>
          <p:cNvSpPr/>
          <p:nvPr/>
        </p:nvSpPr>
        <p:spPr>
          <a:xfrm>
            <a:off x="-1265959" y="-3096492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BDFDFD27-6758-6F78-9ED1-14B7CFF31369}"/>
              </a:ext>
            </a:extLst>
          </p:cNvPr>
          <p:cNvSpPr/>
          <p:nvPr/>
        </p:nvSpPr>
        <p:spPr>
          <a:xfrm rot="2770156">
            <a:off x="15710816" y="8522875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/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1BADBD27-EFDD-2E04-FDAE-CC7AB39A6108}"/>
              </a:ext>
            </a:extLst>
          </p:cNvPr>
          <p:cNvGrpSpPr/>
          <p:nvPr/>
        </p:nvGrpSpPr>
        <p:grpSpPr>
          <a:xfrm>
            <a:off x="654932" y="361790"/>
            <a:ext cx="16978135" cy="1536770"/>
            <a:chOff x="0" y="0"/>
            <a:chExt cx="4471608" cy="404746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51D08B93-951B-C40C-06E8-AFFE976FF478}"/>
                </a:ext>
              </a:extLst>
            </p:cNvPr>
            <p:cNvSpPr/>
            <p:nvPr/>
          </p:nvSpPr>
          <p:spPr>
            <a:xfrm>
              <a:off x="0" y="0"/>
              <a:ext cx="4471608" cy="404746"/>
            </a:xfrm>
            <a:custGeom>
              <a:avLst/>
              <a:gdLst/>
              <a:ahLst/>
              <a:cxnLst/>
              <a:rect l="l" t="t" r="r" b="b"/>
              <a:pathLst>
                <a:path w="4471608" h="404746">
                  <a:moveTo>
                    <a:pt x="23256" y="0"/>
                  </a:moveTo>
                  <a:lnTo>
                    <a:pt x="4448352" y="0"/>
                  </a:lnTo>
                  <a:cubicBezTo>
                    <a:pt x="4461196" y="0"/>
                    <a:pt x="4471608" y="10412"/>
                    <a:pt x="4471608" y="23256"/>
                  </a:cubicBezTo>
                  <a:lnTo>
                    <a:pt x="4471608" y="381490"/>
                  </a:lnTo>
                  <a:cubicBezTo>
                    <a:pt x="4471608" y="394334"/>
                    <a:pt x="4461196" y="404746"/>
                    <a:pt x="4448352" y="404746"/>
                  </a:cubicBezTo>
                  <a:lnTo>
                    <a:pt x="23256" y="404746"/>
                  </a:lnTo>
                  <a:cubicBezTo>
                    <a:pt x="10412" y="404746"/>
                    <a:pt x="0" y="394334"/>
                    <a:pt x="0" y="381490"/>
                  </a:cubicBezTo>
                  <a:lnTo>
                    <a:pt x="0" y="23256"/>
                  </a:lnTo>
                  <a:cubicBezTo>
                    <a:pt x="0" y="10412"/>
                    <a:pt x="10412" y="0"/>
                    <a:pt x="23256" y="0"/>
                  </a:cubicBezTo>
                  <a:close/>
                </a:path>
              </a:pathLst>
            </a:custGeom>
            <a:solidFill>
              <a:srgbClr val="D89C6C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36A2C4BA-7572-BFD7-8B13-C5FCD66DAF56}"/>
                </a:ext>
              </a:extLst>
            </p:cNvPr>
            <p:cNvSpPr txBox="1"/>
            <p:nvPr/>
          </p:nvSpPr>
          <p:spPr>
            <a:xfrm>
              <a:off x="0" y="9525"/>
              <a:ext cx="4471608" cy="3952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1"/>
                </a:lnSpc>
              </a:pPr>
              <a:endParaRPr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A69B875C-5EF3-0F5F-1E42-E4C652E9E70E}"/>
              </a:ext>
            </a:extLst>
          </p:cNvPr>
          <p:cNvSpPr txBox="1"/>
          <p:nvPr/>
        </p:nvSpPr>
        <p:spPr>
          <a:xfrm>
            <a:off x="784281" y="331181"/>
            <a:ext cx="16719437" cy="1225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sz="7327" b="1" spc="688" dirty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MANIPULACIÓN ANIMAL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48FF92D-AD28-2FCA-83EA-DD76C0C063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3499" y="1937961"/>
            <a:ext cx="8001000" cy="796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07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5815A-A31E-A92A-93C5-610FC8763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689740F-1D5E-FC01-51ED-CDB159FABC54}"/>
              </a:ext>
            </a:extLst>
          </p:cNvPr>
          <p:cNvSpPr/>
          <p:nvPr/>
        </p:nvSpPr>
        <p:spPr>
          <a:xfrm rot="3283157">
            <a:off x="-1501206" y="7329841"/>
            <a:ext cx="5624862" cy="7545546"/>
          </a:xfrm>
          <a:custGeom>
            <a:avLst/>
            <a:gdLst/>
            <a:ahLst/>
            <a:cxnLst/>
            <a:rect l="l" t="t" r="r" b="b"/>
            <a:pathLst>
              <a:path w="5624862" h="7545546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D8CF8723-D13A-49C5-21D9-A80E33FE3A2E}"/>
              </a:ext>
            </a:extLst>
          </p:cNvPr>
          <p:cNvSpPr/>
          <p:nvPr/>
        </p:nvSpPr>
        <p:spPr>
          <a:xfrm>
            <a:off x="-1265959" y="-3096492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C9C5D1A5-22ED-CEB7-58E4-F7A140D6EA1C}"/>
              </a:ext>
            </a:extLst>
          </p:cNvPr>
          <p:cNvSpPr/>
          <p:nvPr/>
        </p:nvSpPr>
        <p:spPr>
          <a:xfrm rot="2770156">
            <a:off x="15710816" y="8522875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/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E6CA4180-A7A9-B9A0-24DC-03F8455FBDA3}"/>
              </a:ext>
            </a:extLst>
          </p:cNvPr>
          <p:cNvGrpSpPr/>
          <p:nvPr/>
        </p:nvGrpSpPr>
        <p:grpSpPr>
          <a:xfrm>
            <a:off x="654932" y="361790"/>
            <a:ext cx="16978135" cy="1536770"/>
            <a:chOff x="0" y="0"/>
            <a:chExt cx="4471608" cy="404746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77C19F14-9333-F0F8-2575-A23CB788746C}"/>
                </a:ext>
              </a:extLst>
            </p:cNvPr>
            <p:cNvSpPr/>
            <p:nvPr/>
          </p:nvSpPr>
          <p:spPr>
            <a:xfrm>
              <a:off x="0" y="0"/>
              <a:ext cx="4471608" cy="404746"/>
            </a:xfrm>
            <a:custGeom>
              <a:avLst/>
              <a:gdLst/>
              <a:ahLst/>
              <a:cxnLst/>
              <a:rect l="l" t="t" r="r" b="b"/>
              <a:pathLst>
                <a:path w="4471608" h="404746">
                  <a:moveTo>
                    <a:pt x="23256" y="0"/>
                  </a:moveTo>
                  <a:lnTo>
                    <a:pt x="4448352" y="0"/>
                  </a:lnTo>
                  <a:cubicBezTo>
                    <a:pt x="4461196" y="0"/>
                    <a:pt x="4471608" y="10412"/>
                    <a:pt x="4471608" y="23256"/>
                  </a:cubicBezTo>
                  <a:lnTo>
                    <a:pt x="4471608" y="381490"/>
                  </a:lnTo>
                  <a:cubicBezTo>
                    <a:pt x="4471608" y="394334"/>
                    <a:pt x="4461196" y="404746"/>
                    <a:pt x="4448352" y="404746"/>
                  </a:cubicBezTo>
                  <a:lnTo>
                    <a:pt x="23256" y="404746"/>
                  </a:lnTo>
                  <a:cubicBezTo>
                    <a:pt x="10412" y="404746"/>
                    <a:pt x="0" y="394334"/>
                    <a:pt x="0" y="381490"/>
                  </a:cubicBezTo>
                  <a:lnTo>
                    <a:pt x="0" y="23256"/>
                  </a:lnTo>
                  <a:cubicBezTo>
                    <a:pt x="0" y="10412"/>
                    <a:pt x="10412" y="0"/>
                    <a:pt x="23256" y="0"/>
                  </a:cubicBezTo>
                  <a:close/>
                </a:path>
              </a:pathLst>
            </a:custGeom>
            <a:solidFill>
              <a:srgbClr val="D89C6C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9D4C4D11-D3AB-6D22-F2FB-F891293A8B9D}"/>
                </a:ext>
              </a:extLst>
            </p:cNvPr>
            <p:cNvSpPr txBox="1"/>
            <p:nvPr/>
          </p:nvSpPr>
          <p:spPr>
            <a:xfrm>
              <a:off x="0" y="9525"/>
              <a:ext cx="4471608" cy="3952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1"/>
                </a:lnSpc>
              </a:pPr>
              <a:endParaRPr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726C96DB-2902-8CC5-6E1A-7F382D5F5A7E}"/>
              </a:ext>
            </a:extLst>
          </p:cNvPr>
          <p:cNvSpPr txBox="1"/>
          <p:nvPr/>
        </p:nvSpPr>
        <p:spPr>
          <a:xfrm>
            <a:off x="784281" y="331181"/>
            <a:ext cx="16719437" cy="1252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sz="7327" b="1" spc="688" dirty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MANIPULACIÓN TERRENO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2AD4B0E-8024-2038-6860-327A7BD7CB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007" y="2826662"/>
            <a:ext cx="10316347" cy="5421121"/>
          </a:xfrm>
          <a:prstGeom prst="rect">
            <a:avLst/>
          </a:prstGeom>
        </p:spPr>
      </p:pic>
      <p:pic>
        <p:nvPicPr>
          <p:cNvPr id="12" name="Imagen 11" descr="Texto&#10;&#10;El contenido generado por IA puede ser incorrecto.">
            <a:extLst>
              <a:ext uri="{FF2B5EF4-FFF2-40B4-BE49-F238E27FC236}">
                <a16:creationId xmlns:a16="http://schemas.microsoft.com/office/drawing/2014/main" id="{2D770ECC-7F66-F275-CA6B-6071A2BB35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53800" y="2039217"/>
            <a:ext cx="6406701" cy="784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91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webextension1.xml><?xml version="1.0" encoding="utf-8"?>
<we:webextension xmlns:we="http://schemas.microsoft.com/office/webextensions/webextension/2010/11" id="{6a2b7ed6-bb3c-477b-83be-2ba5fa5819e0}">
  <we:reference id="WA200003233" version="2.0.0.3" store="es-ES" storeType="OMEX"/>
  <we:alternateReferences/>
  <we:properties>
    <we:property name="Microsoft.Office.CampaignId" value="&quot;none&quot;"/>
    <we:property name="artifactViewState" value="&quot;live&quot;"/>
    <we:property name="creatorSessionId" value="&quot;e90e81b3-50dc-400e-b9ac-9fd19386907a&quot;"/>
    <we:property name="creatorTenantId" value="&quot;ae525757-89ba-4d30-a2f7-49796ef8c604&quot;"/>
    <we:property name="creatorUserId" value="&quot;1003200150B38994&quot;"/>
    <we:property name="pageDisplayName" value="&quot;Página 1&quot;"/>
    <we:property name="pageName" value="&quot;159cfbeb178882027cf2&quot;"/>
    <we:property name="reportEmbeddedTime" value="&quot;2025-05-27T19:15:33.585Z&quot;"/>
    <we:property name="reportState" value="&quot;CONNECTED&quot;"/>
    <we:property name="reportUrl" value="&quot;/groups/me/reports/3a14c086-98e0-41da-8045-8db55cbfe9aa/159cfbeb178882027cf2?bookmarkGuid=3774afd4-7c2f-4afd-be74-fcf45d20a972&amp;bookmarkUsage=1&amp;ctid=ae525757-89ba-4d30-a2f7-49796ef8c604&amp;fromEntryPoint=export&quot;"/>
    <we:property name="reportName" value="&quot;MySQL&quot;"/>
    <we:property name="isVisualContainerHeaderHidden" value="false"/>
    <we:property name="isFiltersActionButtonVisible" value="false"/>
    <we:property name="initialStateBookmark" value="&quot;H4sIAAAAAAAAA+1c3W7bOBZ+FcM3swsEC/6IpNi7NMkAu7PtFE1mbhbB4pA8dDSQJUOSO+0EeZF9h71Y7CP0xeZIdtq0SawkdiK3zpVtiTr8zi8PD498Pg5ZPcvhw2uY4vjF+BVUHkJZjdLx3rhYXHv5888/vdp/+9O/X++/OqLL5azJyqIevzgfN1BNsPk1q+eQtxTo4r9O98aQ529g0v6KkNe4N55hVZcF5NkfuBhMt5pqjhd7Y3w/y8sKWpLHDTTYkn1Hw+k3zc3/JmlG8E32Do/RN8uryvro0HGTpqlgwvgoaFi9GNAhu3EIXY9Z3hD19qv7cPR+VhHi80tOuUVhYgwx4Y4DJlZGRXSbD7P27gGhm5RV5iEfd7grrBcwz8cHZT6fdt+Ovrh+XM4rj28xdreKJms+EKVjzNF7GnICLofxBYnhTVWSkLq7ny+elb8fVEjThvELfnFKV9510jsoiwayYsmHUioJUUaheOBoLGNe3c7qxpmJWeEBc4+hKkc0YYVF+TVLr8upq3B0cuXuVd7Yxd5AwI7qhsx9iwAdk5OE69ofDtDfiwnRWS2i/fAOCqJyDc7+hB6eQLP8efTIWA8//hfqERYjzL+wtR/nxTJ0sOtstG5VZ8UkX4amLgB1304W3DXkj3j0vo187jcKMa1H0TPLwNkOn5ahHXiWhYAFzUh3Waq1STnwQJ5uQ1ASZDt05UzQoXw5bxrC+sV0LcmYaGYjVzKBANGZaDhfk6Q0kCSpdJCqJIlCeynWJWl94NJwDaAoDrHUJMKuizKix8gNhOAMoxjn3LokBSQhGJc4Zl0aE0Now1Axc06oq+yWmPkwv9s8mlD6+RSLpvylng8RnW6BdZLNBonet8A5KCnobBOgQ6x9lc189vH/xSjgaL/NpGiBCTdgfJxAKFXKDCY+Wq5YCJFCVzKUp82qMsy7xOtrOf2I/gxGb3GS1U21ZYvd7aj/mRHYevQKPv4PCuhf6raZiROoAn7bLDRlAznWI8hHgTKR+zDzSAYPRTYlijdn4/ufb25Hqtm7S3icCOV55DqVEJkCzqwKig0Woc4o/hBVyOfLZXZDCcFj+cQqvNdShmF9YRXU4dbtVaiGSm5WYRo+oTDAgiafhVRwY0WIyFmvuz65Y2CeTbMCqpsjcBYOMZI3XK4lw3rGaqzbGHZWIz66NMdtFmuXcT6Z0+iUaad56hlAcDaAkHH4LDwg7eybeVnD6C/irzfn5BRj7pSWDwz2H2VVQE/hbsCMdTX4Rf66BS5zV8BXV6GN+VBLJ02dF8owLpmxGKIJSg7vJ9/VbvXeu6RebXpKVEg7GBawD86gar4OjyXtLquXHzq1HWbV5VGS2PuKw+0Vy8Xp5UEYPfzblaOupfkteHsaezvt31Tprlqtg+bCCgk2BTOUI61/KPXsRc9etGFj63chnQZtbSqN0KlCkBbYYC60biHp2YGeHWijptbvPtE6ixAdWqSdDw8uyv4TWKI+wetpoQGN0kRIUhEAmEu9TXppNfi+ceUNSaaNVoDkhtlERi+Dsdo/vIKxcVEfAA2mLXS79XpDNrzcGdzTG+o881h9wfx4itWka/AJ0EDH3GwxbYb1Zy2edwy2n2STWC1o/wr5vCX7wyE9Ecrfix9aLbd2cHGLPXZP1I9jjTeKqN8kjeSQOM9V8DqkisK6++Y6dXZF8Ztbx9OICbNoPSYmSQyoxPe7+5a0Qe24tj/JpV/LVrMYeMIprGtlmbBcwSBB/Z69Uc/67hVSv/LRcZYw5WXqInIdIoh+5T9pqr6w5Ha9OiYBPui05jtR/V3l0691CFpIlwgQaKN0TDg9WLHwYRu03db5/fcUPPFCWiMgWEuLekwUt4ME+Yd16e2Kuu8mnX51M2uZC4ljkklg3Bobv5ku0R3X9Se59GtZsABoORMyiUIi/dKD9f98c3W220/gr8Ldxi64/oxo68R6texwUBKgoqku923b2jV5rxrTNtrJAVST+er+l6cNBuCzadYuY9uD6eN/8iablqNZq8oNNrXctVz+6Ay1Ve+ePveQGuWc0TGaRHvPUHW1vTVeUkmM8SYCRmF9gBQ0KLMmSeOFY0wr4aQOIVXe8sE2qvd7pWPH85mlVPqzGZlI1DHIFK2QgXEE++BjDx2MlKkxVlrUWlvF5LZVLp/r1RuvVydGCyWdF5w+giU70v0NtluVD++KzjdW1oipiZFJG3wMaJgCGOxcao2ut11R+0YbtVgiQBrnpUldiKhCgMGKmI/UMf2dqP1u0rlDfBfSGW5dUIoSzOAVparDe/v6veC7YgfryOx0Ee+51AC0FYgskPsbwe1gFvCAF6B2RdF3EE2/t0dI0Qda3lF6n6ZKo++vbj7GkcW9XhV8VvjahxfeeLRaJii10uTwzsfBXvl50Gutz1q/xzFGp/Kb5FDOm3oGHt9AgTfIg+QAtI6EHpm0f9a1MCvSQObyPhl2//v1SXwXF38CCivf52hMAAA=&quot;"/>
    <we:property name="bookmark" value="&quot;H4sIAAAAAAAAA+1czW7jyBF+FUGXTQAj6P+fuc3KXiBBdjFYO3sJfKjurpa5oEiBpGbHMfwieYccgjzCvFialDzjGduiJdmmZuSTJbJZ+uq/urroq3HI6nkOl7/ADMdvxj9D5SGU1ciMj8bF8po2lmjniaQ2cikNSIB0t5w3WVnU4zdX4waqKTa/ZfUC8pZQuvjP86Mx5Pk7mLbfIuQ1Ho3nWNVlAXn2L1wuTreaaoHXR2P8MM/LClqSpw002JJ9n5an7wkC/QtPvwi+yd7jKfpmdVVaHx06qo0xjDDtI0vL6uWCDtm9S9L1mOVNot5+dJcnH+ZVQnx1wzC1yHSMIQrqKKCwPMpEt7mct3cnCd20rDIP+bjDXWG9hHk1npT5YtZ9Ovni+mm5qDz+irG7VTRZc5konWKO3qclZ+ByGF8nMbyryiSk7u7nixflH5MK08+G8Rt6fZ6uvO+kNymLBrJixYeUUoTII5M0UNSWEC8fZvXJmYlZ4QFzj6EqR+kHKyzKr1n6pZy5Ckdnt+7e5o1cHw0E7KRuktXvEaDT5CThrvaHA/TXYprorBfR2/AeikTlDpy30/TwFJrV15Nnxnr88T9Qj7AYYf6Frf20KFahg9xlo3WrOium+So0dQGo+3S25K5J/ognH9rI535PIab1qOuWDjFKaUOBhuTNNgTJgbdPr6UGHZIfF02T8NwhGYUiNlLJBQSITkdN6Y4kuQYhDHdgpBCRKc/ZriStD5RrqgBkijXEaMHsrigjeoxUQwhOkxTHnNuVJAMRgnbCEetMFDqhDUPFxUVCXWUPxMXtfOvp0YTSL2ZYNOU/6sUQEegBWGfZfJAI/QCcSZkCyz4BOsbaV9ncZx//V4wCjt621VJKIuEejNsFu6ObYrFdPitDu/AiCwGL8dJ5pSEahY+WShJCTKFLDOVp86oMi664+lpOP6G/gNGvOM3qptqzhPYw6r9nCWw9+hk+/hcK6E9n+8zEGVQBv20WmrKBHOsR5KOQqo1NmHkmg4cimyWK91fcbz/f3I9ysncn8DwRytNIleEQiQRKrAySDBahLlL8SVQhX6zS7BMVBM/lE+vw3ikZhvWFdVCHy9vrUA1V3KzDNHxBoYEElXwWDKPashCRkl53fXHHwDybZQVU90fgLBxjTN5wk0uG9Yz1WPcx7KxHfHJjjvss1q7ifDGnUYYop6jxBCA4G4DxOHwVHjDt7JtFWcPoT+zP99fkKcY8qiwfGOzfyqqAnubcgBXrevDL+nUPXOaxgG9noRfzIWOcZ1ITyom2GKIOkg/vQ9/VTnbjHVSvpn0qYpJ2MCxhTy6gar5We5l2ntWPl53ajrPq5iiJHX3F4f6K5fr85iAsPfz7raOulfkteXsZezvv33CprpOtgqLMMg7WgB7KkXY/lHr1olcvemJjO1/VbEFZa7hmykgEboEM5ia7NpJeneTVSZ7U1PqzTLTOIkSHFtPOhwYXef8JbKI+xbvHhRoUch1BGBYAiDPeil5aDX5oXHnP2bCNlgGnmljBo+dBW+W372A8uagnkBanLXS79XqXbHi1M9jQG+o881h9wfx4htW0G+IJ0EDH3Hz5sxnWn7V41THY/k02idWS9m+QL1qyPxynJ0L5R/FDq+UuVD5gj90T9fNY470i6jdJzSkI56kMXgUjU1h339w0zqEofrNcbSIKYtF6FFoIDVL4fpfek3GmA9foJ7ksNWkViYEKmsKzkpYwSyUMEpw3nGN61WmvkJYKRkeJINJz4yJSFSKwfgW/aFm9tMg2t5wmIW11svKdqPex8ulPvRAU404wYGgjd4Q5NVjzbrvN1GHrfPP6nwrPuNUMgrUpOUchqR0kkG83UXco6n6cdPrVTawlLghHOOFAqNU2fjMTnQeu609y6dcyIwHQUsK4iIxj+qYGm9X55npiD5+W34a7jxNr/RXR3on1dotgUiZARVPd7L/2dcJxo37QPtrJBKrpYv2syssGA/DZLGvT2P5g+vjvvMlm5WjeqvIJD88f29p+dobaDnXPTHowWjqnVYxaKO8Jyq4Pt8MLJUJrryNgZNYHMKBA6h1Jas8cIUoyx1UIRnpLB9uobvb6xYHXMyup9FczXHBUMXCDlvFAKILd+ohCBc250dpyi0opKwnftw7ka295495ynwUJrZjkzjOa/gSb7Ej1D8PuVT18KDp/srZGNDpGwm3wMaAmEmCwM6QdptAORe1POjhFBAOunefauBBRhgCDNTGfabr5O1H746TziPjOuNPUuiBlKjCDl6lUHd7bd5/bPhQ72EVmj8gFlCuAtE2IJKTQoBm1g1nHFi8yHYoRPEI0/bqOYNCHlPqRe2+MVOj7O5/PcZyx0St/rwrf+WDDa49WcYFcSZUc3vk42Ks7W72e+qr1DY44OpXfJ4dy0dRz8PgOCrxHHkkOkHJM6JFJ+4+1lmaVNJC5vE+G3f/o+iS+6+v/AwnZrcEbTAAA&quot;"/>
    <we:property name="datasetId" value="&quot;dcf87ad8-7699-42cd-adb6-443527730b46&quot;"/>
    <we:property name="embedUrl" value="&quot;/reportEmbed?reportId=3a14c086-98e0-41da-8045-8db55cbfe9aa&amp;config=eyJjbHVzdGVyVXJsIjoiaHR0cHM6Ly9XQUJJLVNPVVRILUNFTlRSQUwtVVMtcmVkaXJlY3QuYW5hbHlzaXMud2luZG93cy5uZXQiLCJlbWJlZEZlYXR1cmVzIjp7InVzYWdlTWV0cmljc1ZOZXh0Ijp0cnVlfX0%3D&amp;disableSensitivityBanner=true&amp;storytellingChangeViewModeShortcutKeys=true&quot;"/>
    <we:property name="backgroundColor" value="&quot;#BEF88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10ae46c0-f29f-48aa-9f95-c700bde8d954}">
  <we:reference id="WA200003233" version="2.0.0.3" store="es-ES" storeType="OMEX"/>
  <we:alternateReferences/>
  <we:properties>
    <we:property name="Microsoft.Office.CampaignId" value="&quot;none&quot;"/>
    <we:property name="reportUrl" value="&quot;/groups/me/reports/b1f5785d-0224-4765-b7f7-318c90f6e5ca/39474af361f6cdcb69ef?bookmarkGuid=d650ce17-7adb-4939-884f-97e56a0aa565&amp;bookmarkUsage=1&amp;ctid=ae525757-89ba-4d30-a2f7-49796ef8c604&amp;fromEntryPoint=export&quot;"/>
    <we:property name="reportState" value="&quot;CONNECTED&quot;"/>
    <we:property name="artifactViewState" value="&quot;live&quot;"/>
    <we:property name="reportEmbeddedTime" value="&quot;2025-05-27T19:14:00.956Z&quot;"/>
    <we:property name="creatorSessionId" value="&quot;336b7700-2232-4e49-b17f-620345395305&quot;"/>
    <we:property name="creatorUserId" value="&quot;1003200150B38994&quot;"/>
    <we:property name="creatorTenantId" value="&quot;ae525757-89ba-4d30-a2f7-49796ef8c604&quot;"/>
    <we:property name="pageDisplayName" value="&quot;Página 1&quot;"/>
    <we:property name="pageName" value="&quot;39474af361f6cdcb69ef&quot;"/>
    <we:property name="reportName" value="&quot;MongoDB&quot;"/>
    <we:property name="isVisualContainerHeaderHidden" value="false"/>
    <we:property name="isFiltersActionButtonVisible" value="false"/>
    <we:property name="initialStateBookmark" value="&quot;H4sIAAAAAAAAA+1bzW7bRhB+FYGXXoxiuf+bmyM7QJE6MWI3l8IoZv9kBjQpkFRi1/CL9B16KPoIfrEOSTd2EsmU/yTHjk7S7nJ2Zr5vZmeW0Gnis3qaw8kbOArJi2QHKge+rEYi2UiKfuzl27evdzbfvf7jzebONg6X0yYrizp5cZo0UE1C8z6rZ5C3EnDw94ONBPJ8Fybtrwh5HTaSaajqsoA8+zP0i3GqqWbhbCMJx9O8rKAVuddAE1qxH3E5/sa9058Z7giuyT6GveCafpQZrjhEJtMonXdWmhBxWd0v6DSbu6QV3W0/LosGsgK3ace8kwwspDrICAS/gBfteJ0Vk/xC4ctn90+mrVeyI7Sw9Yb9gNu2cs7O0BzT7pRyxlJvAiHM6kAGZTXhuLHl8bfSQFLrVCSKWx2DY9TreFvNFGdcG865JsQbIYDwYc2g8+jLWdOg478R6S2VkXBBnaIgDZVehzuK5NS4KBWTNFoS0ehA9R1FEqYo5czGiKgoHhlnd9WSCW2I1sqBEJoyIqx0rYiY5c0FqezJ9vG0wnjAKOlFjpHdk7LKHG7X8b4KdU/z02Rc5rOj7tv2F+N75axy4V3P3e2iyZoTlPQbKlplZdKqsluVGF3d8JvyyFahGz0sP42rgBv65AU5O8CRa62t88yF6gs7k6OAsd2FBzTQ2THtt8pCP1/6bjp0Zp4mv2Zoei/7PeSzVuxPW/iELz8VP6FS+DnoON0FM6r94Uq4dk/U3S7364rW9IsUd6l0cph5H4qkpwdyN3CDlIsIqPDK2DCI5ab/CIVD7z4IkOPgZzn8APKqK4aBpCJVinnhhFUS85HU5BEE5X42LX8geemIYRy51yKa2AZlqowCxjSsH8eFyXVjOClsTiZVmEBz8XP7QTPGq1lxUSeR65R9cIeNy6oK86i/Qh0WBN8KNdgKtauyqcvO/y1ukwYasHnY/qo0HIog5VNKjcRSB+sTpmy00q4wgjYLLEHz+QE0ujL58KAs0ARcdpSFormeG6sI5/kKbnvwI7icWnlIL1CrbrA3HPkw2sOzwT9S540B51sHop67UDVl/Zh8eFU77EIdsrBCp641HsbYxc+uP9oeWoXzv/ImOypH0xawe8yTZeVD9fKky3NbWfX/DUK68QDE+yKtnB0MlquRGapTLUBZz6KkivtHn6SfcNm6nEOGy1dgRPsYIfWUWcK5YV6uHdfh1P3skP3WJcPYeqqd9MAUcUQryolOh1vMe7oruNFp98yxneuVYXhVoCk2nFF5rqVQkgS7ys7zrnXzKmouVMzPnGvXfKUn4l+V9Wjr/O8l+tBBRrp8VqPPg+/VGx8iikse7vTrw3395rfVwFzeX5DnZI3nlQbrgLdvPRw4yYRQdpXN4n6oqlAsuG4ZXZ39Qfue9vdNpGURWIJKTLuYWqBY8oQgIQRNvysqPbgufdGxdjov0K4lcT0KxSjko+bKkpX3zgv0+6VAD9RrhhCrRSwtVnaXx6QN0RMmudNAUsdSr1dVct6QJs+m6LyRX5ZImwhqoBqcMoIZimAbs/60uTBVPT9gP7tiGMs0aoONg3ciMmK4MS6q9WM5eAQ+P0xvUd54G0RUSgYscihPpbSCrxDbxTXoq+AOoe1134VJVmM9ut7XK2t40fNEuogdOP8Hihu9x30Ueu8DtuLfndb31LPNLetaOQJAcCNIDJqknnFKyCrbofvKF48CqyceGcMXA6u7D7gZbw56qgch20skbjgF4ITo+P1Q/QkXP7fB0mKLyaM1WgpBmBZO9EIf9S34E8Zw2Yve/g2GMd6kgjtGiaFOeD18W7D+MuwJo7d8+9F95ltYzpp6Ci7sQhHmWIoWQuGDH7C2+zNG38qgczOsWgYeaP+i8dkxZ2f/ARGelKctMgAA&quot;"/>
    <we:property name="bookmark" value="&quot;H4sIAAAAAAAAA+1bzW7bRhB+FYGXXIxiuf+bWyI7QIEmMGI3l8KH/ZmVGdCkQFKJXUMv0nfooegj+MU6JN3YSSRT/pMUOzpJu8vZb+abmZ1ZQudJyOppbs/e2RNIXiZvbeVtKKuRSHaSoh9TKhLinHSSAnjNwHCJs+W0ycqiTl6eJ42tJtB8yOqZzVtBOPjH0U5i83zfTtpf0eY17CRTqOqysHn2J/SLcaqpZjDfSeB0mpeVbUUeNLaBVuwnXI6/EUL6C8MdrW+yT3AAvulHmeGK28hkGqUP3kkDEZfV/YIO2cIlrehu+3FZNDYrcJt2LHjJrLOpBhktwS82iHa8zopJfgn46tnDs2lrnOwENWyt4T7itq2c+RzVMe1OKWcsDQYIYU4DGZTVwGnjytPvpVlJnUcWFHc6gmc06HhXZIozrg3nXBMSjBCW8GFktrPo61nToOG/ExkclZFwQb2iVhoqg4Z7iuTU+CgVkzQ6ElFpoPqeIglTlHLmYkRWFI+Ms/uiZEIborXyVghNGRFO+lZEzPLm0qnc2d7ptMJ4wCjpRY7RuydllXncrvP7Curezc+TcZnPTrpve1+NH5SzysP73nf3iiZrzlDS7wi0ysqkhbJflRhd3fC78sRV0I0el5/HFeCGIXlJ5kc4cqO2dZ55qL7SMzkBjO0uPGxjOz2m/VYZ9PNl6KahU/M8+S1D1XvZH2w+a8W+2MUnQvm5eIGg8HPU+XQXzAj747Vw7Z6ou10e1hSt6peZ7gp0cpyFAEXSuwf6LnCDLheRUBGUcTDI5avwyRYerfsoRI4hzHL7k8jrphgmkopUKRaEF05JzEdSky0IysNsWv5k8soQwzzyoEU0sQ3KVBllGdN28zwuTa47w0nh1WRSwcQ2lz/3HjVjvJkVl3USuQnsoxtsXFYVLHL9NWJYEnxrRLALta+yqc8u/i3ukgYa63LY+6Y0HIogFVJKjcRSB+sTplzEGn6NEfSqwBI0XxxAo2uTj0/KEiTWZycZFM3NvrGOcF4McC/YMLJXU2sP6SWw6gZbxFGA0QGeDWFLjTe2ON8aEHHu26op622y4XV02IV69MIKjbrReBhjFz+7+Wh7bAgXf+VNdlKOpi1hD5gnyypA9fqsy3O7WfX/DUK68wiO91VamR8NlquRGapTLaxygUVJFQ9bn6SfcNm6mkGGy1fLiA4x2jRQ5gjnhgW5cV6HU/ezY/Z7kwxzG6j2MlimiCdaUU50OtxiPtBdwa1Ou2fO7UKrDNOrgKbYcEYVuJZCSQJunZ3nfevmddRcCCzMvG/XfIMT+a/KerR78fcKfeigR/p8VqPNIfTwxsfI4oqHO/32cN+8+m01sNDvL53nbIPnlbbOW96+9fDWSyaEcutsFg+hqqBYct0yuj770+17t39oR1qVgRVciWkfU2cpljwA0gJo+kO50qNj6YuOjbvzEnStE9cjKEaQj5prS9beOy/B92uBFqg3TCFWi1harO0uj0kHMRAmudeWpJ6lQa+r5LylmzybovNWdlkhbSKpQLX1yghmKJJtzObT5tJU9fyI/WKKYS7TqA02DsGLyIjhxvioNs/l4BH4/Di9Q3kTHIiolAQscihPpXSCr5Hb5TXoG/DHtu1138Mkq7Ee3ezrlQ286HkiXcRbe/GPLW71HncrcB9abMV/ONQP1LMtLOtaOcJawY0gETRJA+OUkHW2Qw+VL7aCqyceGcMXA+u7D7id3xz1rg5CtpdI3HBqLSdExx/H1Z9w8XMXLh22mDw6o6UQhGnhRS90q2/BnzCHq1709m8wjAkmFdwzSgz1Iujh24LNl2FPmL3V24/us1jDctbUU+th3xawQFPU0BYBwoC23Z8xvig6n/8HvtLNkQQyAAA=&quot;"/>
    <we:property name="datasetId" value="&quot;e5f88e8e-06fd-4021-a473-01d55782523c&quot;"/>
    <we:property name="embedUrl" value="&quot;/reportEmbed?reportId=b1f5785d-0224-4765-b7f7-318c90f6e5ca&amp;config=eyJjbHVzdGVyVXJsIjoiaHR0cHM6Ly9XQUJJLVNPVVRILUNFTlRSQUwtVVMtcmVkaXJlY3QuYW5hbHlzaXMud2luZG93cy5uZXQiLCJlbWJlZEZlYXR1cmVzIjp7InVzYWdlTWV0cmljc1ZOZXh0Ijp0cnVlfX0%3D&amp;disableSensitivityBanner=true&amp;storytellingChangeViewModeShortcutKeys=true&quot;"/>
    <we:property name="backgroundColor" value="&quot;#BEF88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70</Words>
  <Application>Microsoft Office PowerPoint</Application>
  <PresentationFormat>Personalizado</PresentationFormat>
  <Paragraphs>22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Segoe UI Light</vt:lpstr>
      <vt:lpstr>Calibri</vt:lpstr>
      <vt:lpstr>Glacial Indifference Bold</vt:lpstr>
      <vt:lpstr>Open Sans 1</vt:lpstr>
      <vt:lpstr>Glacial Indifference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Microsoft Power BI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ING_DATOS_PRESENTACIÓN</dc:title>
  <cp:lastModifiedBy>Ana Maria Triviño Monje</cp:lastModifiedBy>
  <cp:revision>5</cp:revision>
  <dcterms:created xsi:type="dcterms:W3CDTF">2006-08-16T00:00:00Z</dcterms:created>
  <dcterms:modified xsi:type="dcterms:W3CDTF">2025-05-27T19:16:25Z</dcterms:modified>
  <dc:identifier>DAGf9YEOQPY</dc:identifier>
</cp:coreProperties>
</file>