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CD46-6DA5-4C4E-A7D0-D93C5D4D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4691AF-559B-491E-BF38-B1200587B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52D70-D2B3-40D8-A971-14614BB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AF3AC3-48BA-4FC0-A3D2-C70EA602F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C6C4D8-7174-4633-B8FF-203825A1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23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5770C-3653-4269-8BB7-2B154D05B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A04BE3-C77B-421F-BC50-36C747B5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26FC2-1F9D-4E70-AA61-18136029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C07591-AB8A-4ADC-BE1F-22E25566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D6A43C-ECAB-4750-971F-257C9B0B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947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004D98-3794-4145-8AB8-47DEA5D7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90C9EE-9ED2-4AD2-AC6A-6F71A175C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16556-87D6-49B4-8E18-0459CFD8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5F78B6-16FD-4160-8236-76E83768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A337A-F87B-4CF7-B7BA-CBEF23B8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06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ADB1C-BB8D-410A-9013-1D811B6C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5C4EE5-98B6-4E81-83F1-5075BB63F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FE376-DA36-44E5-87B3-AAB5CFE7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2CBB87-8927-4C9A-93BE-BFC187D4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10798-F32E-40CB-B5DC-67E85870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848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FACEF-149A-4840-8125-EB937F96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DEFB97-3FF5-4756-B83A-A00534E50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824345-47CA-4A7A-BF7A-AAE52BC7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99FF8-28D1-4513-BDE7-4D7C8218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9D4C9A-366C-4F9D-891C-DF9B690A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30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E1481-034B-4A1A-A4F5-CDB027A6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DB4B4-F7AC-4FCA-9DAA-A2CF1C94A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196B58-BD8F-460A-8516-47087A1DA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142262-6439-43C4-BB93-18C9ED0C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3299CD-24F0-42BC-8B49-EB12C2DA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88E97-B2D1-43C3-BB8C-4E8E46B0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827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C79B6-B3D5-48E0-814E-21E77110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4E0DFD-6AF6-49F0-9E30-635681188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405A96-A7BC-4CE2-86DA-43FC52791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1D233A-5889-41BF-BDA5-6061A744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9FB6D2-CBF0-4204-908A-AA997E2BE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9221EA-5751-4432-8DA6-CF64BD24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9CDA42D-3A32-4160-8382-5F753FA3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C06F22-3F7F-43E4-AFF0-913E1CC7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489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41DEA-9B97-4682-80C9-53CAE5A9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50C985-17A0-4769-9F5E-FB994F52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F99597-04AF-47EB-955C-A96315F4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B1015C-1AC6-457D-BA21-E7C0B087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13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B93B9C-D595-467B-B042-2AD62E3A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FABF1F-0089-4C1B-8FB4-FD0608E1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9F871A-C0C8-49AC-BE99-C27A2934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572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8C2A8-6B28-496F-B882-B2A4F256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DB5195-D55B-4587-86FF-A5E3F7909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FF79A0-811D-4801-912D-113C9DE8E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A6E8D0-C863-420C-BA17-DAE4622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10CD16-0784-4C41-B213-6427687D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9E138B-D549-4DD1-8D6C-20F76634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027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94C0E0-7101-4132-B9CD-ECE57359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E3C365-57EA-4002-B026-C9274475F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E99727-332F-401F-8CC5-AD1569470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9154D7-CFF7-4908-AEAD-A2142C17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E76BA0-DCA3-472A-91D7-2B5DB3A7B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52785-F6A1-4554-8413-7BD475A6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84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A99BD8-46EE-425C-934A-B0994EB8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DFCB0-E08F-40EA-8A50-65E407566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12EAC1-C024-466E-94BE-AA55636E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23F9-5348-4B63-89F0-7F9BD84B54E2}" type="datetimeFigureOut">
              <a:rPr lang="es-CO" smtClean="0"/>
              <a:t>14/05/2025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4E875-23AD-4DE7-B3F8-1F13D544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E708C2-868F-47A8-A593-57C6A7371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F52-A8FD-4A08-B4A7-2F7A854E710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55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62110C-B8A7-4908-A50A-E3A6AA6CA7CF}"/>
              </a:ext>
            </a:extLst>
          </p:cNvPr>
          <p:cNvSpPr/>
          <p:nvPr/>
        </p:nvSpPr>
        <p:spPr>
          <a:xfrm>
            <a:off x="3335844" y="2675965"/>
            <a:ext cx="64132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Clonación IA</a:t>
            </a:r>
            <a:endParaRPr lang="es-E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Modelo 3D 3" descr="Muchos corazones">
                <a:extLst>
                  <a:ext uri="{FF2B5EF4-FFF2-40B4-BE49-F238E27FC236}">
                    <a16:creationId xmlns:a16="http://schemas.microsoft.com/office/drawing/2014/main" id="{6D97241C-8727-49A9-B2DC-7A48C7D2F6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03814" y="1586271"/>
              <a:ext cx="3384371" cy="368545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384371" cy="3685456"/>
                    </a:xfrm>
                    <a:prstGeom prst="rect">
                      <a:avLst/>
                    </a:prstGeom>
                  </am3d:spPr>
                  <am3d:camera>
                    <am3d:pos x="0" y="0" z="6929154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5968953" d="1000000"/>
                    <am3d:preTrans dx="1192864" dy="-18034074" dz="211283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Modelo 3D 3" descr="Muchos corazones">
                <a:extLst>
                  <a:ext uri="{FF2B5EF4-FFF2-40B4-BE49-F238E27FC236}">
                    <a16:creationId xmlns:a16="http://schemas.microsoft.com/office/drawing/2014/main" id="{6D97241C-8727-49A9-B2DC-7A48C7D2F6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814" y="1586271"/>
                <a:ext cx="3384371" cy="36854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30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 Facultad de Medicina</dc:creator>
  <cp:lastModifiedBy>Estudiante Facultad de Medicina</cp:lastModifiedBy>
  <cp:revision>1</cp:revision>
  <dcterms:created xsi:type="dcterms:W3CDTF">2025-05-14T22:29:00Z</dcterms:created>
  <dcterms:modified xsi:type="dcterms:W3CDTF">2025-05-14T22:32:11Z</dcterms:modified>
</cp:coreProperties>
</file>