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Funtastic" charset="1" panose="00000000000000000000"/>
      <p:regular r:id="rId14"/>
    </p:embeddedFont>
    <p:embeddedFont>
      <p:font typeface="Poppins" charset="1" panose="00000500000000000000"/>
      <p:regular r:id="rId15"/>
    </p:embeddedFont>
    <p:embeddedFont>
      <p:font typeface="Poppins Bold" charset="1" panose="00000800000000000000"/>
      <p:regular r:id="rId16"/>
    </p:embeddedFont>
    <p:embeddedFont>
      <p:font typeface="Poppins Italics" charset="1" panose="00000500000000000000"/>
      <p:regular r:id="rId17"/>
    </p:embeddedFont>
    <p:embeddedFont>
      <p:font typeface="Poppins Bold Italics" charset="1" panose="00000800000000000000"/>
      <p:regular r:id="rId18"/>
    </p:embeddedFont>
    <p:embeddedFont>
      <p:font typeface="Poppins Thin" charset="1" panose="00000300000000000000"/>
      <p:regular r:id="rId19"/>
    </p:embeddedFont>
    <p:embeddedFont>
      <p:font typeface="Poppins Thin Italics" charset="1" panose="00000300000000000000"/>
      <p:regular r:id="rId20"/>
    </p:embeddedFont>
    <p:embeddedFont>
      <p:font typeface="Poppins Extra-Light" charset="1" panose="00000300000000000000"/>
      <p:regular r:id="rId21"/>
    </p:embeddedFont>
    <p:embeddedFont>
      <p:font typeface="Poppins Extra-Light Italics" charset="1" panose="00000300000000000000"/>
      <p:regular r:id="rId22"/>
    </p:embeddedFont>
    <p:embeddedFont>
      <p:font typeface="Poppins Light" charset="1" panose="00000400000000000000"/>
      <p:regular r:id="rId23"/>
    </p:embeddedFont>
    <p:embeddedFont>
      <p:font typeface="Poppins Light Italics" charset="1" panose="00000400000000000000"/>
      <p:regular r:id="rId24"/>
    </p:embeddedFont>
    <p:embeddedFont>
      <p:font typeface="Poppins Medium" charset="1" panose="00000600000000000000"/>
      <p:regular r:id="rId25"/>
    </p:embeddedFont>
    <p:embeddedFont>
      <p:font typeface="Poppins Medium Italics" charset="1" panose="00000600000000000000"/>
      <p:regular r:id="rId26"/>
    </p:embeddedFont>
    <p:embeddedFont>
      <p:font typeface="Poppins Semi-Bold" charset="1" panose="00000700000000000000"/>
      <p:regular r:id="rId27"/>
    </p:embeddedFont>
    <p:embeddedFont>
      <p:font typeface="Poppins Semi-Bold Italics" charset="1" panose="00000700000000000000"/>
      <p:regular r:id="rId28"/>
    </p:embeddedFont>
    <p:embeddedFont>
      <p:font typeface="Poppins Ultra-Bold" charset="1" panose="00000900000000000000"/>
      <p:regular r:id="rId29"/>
    </p:embeddedFont>
    <p:embeddedFont>
      <p:font typeface="Poppins Ultra-Bold Italics" charset="1" panose="00000900000000000000"/>
      <p:regular r:id="rId30"/>
    </p:embeddedFont>
    <p:embeddedFont>
      <p:font typeface="Poppins Heavy" charset="1" panose="00000A00000000000000"/>
      <p:regular r:id="rId31"/>
    </p:embeddedFont>
    <p:embeddedFont>
      <p:font typeface="Poppins Heavy Italics" charset="1" panose="00000A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7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15" Target="../media/image23.png" Type="http://schemas.openxmlformats.org/officeDocument/2006/relationships/image"/><Relationship Id="rId16" Target="../media/image24.svg" Type="http://schemas.openxmlformats.org/officeDocument/2006/relationships/image"/><Relationship Id="rId17" Target="../media/image25.png" Type="http://schemas.openxmlformats.org/officeDocument/2006/relationships/image"/><Relationship Id="rId18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7.png" Type="http://schemas.openxmlformats.org/officeDocument/2006/relationships/image"/><Relationship Id="rId7" Target="../media/image13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80752" y="-1506606"/>
            <a:ext cx="22211143" cy="6927974"/>
          </a:xfrm>
          <a:custGeom>
            <a:avLst/>
            <a:gdLst/>
            <a:ahLst/>
            <a:cxnLst/>
            <a:rect r="r" b="b" t="t" l="l"/>
            <a:pathLst>
              <a:path h="6927974" w="22211143">
                <a:moveTo>
                  <a:pt x="0" y="0"/>
                </a:moveTo>
                <a:lnTo>
                  <a:pt x="22211143" y="0"/>
                </a:lnTo>
                <a:lnTo>
                  <a:pt x="22211143" y="6927973"/>
                </a:lnTo>
                <a:lnTo>
                  <a:pt x="0" y="6927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8667" y="962743"/>
            <a:ext cx="15950666" cy="8361514"/>
            <a:chOff x="0" y="0"/>
            <a:chExt cx="730935" cy="3831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0935" cy="383164"/>
            </a:xfrm>
            <a:custGeom>
              <a:avLst/>
              <a:gdLst/>
              <a:ahLst/>
              <a:cxnLst/>
              <a:rect r="r" b="b" t="t" l="l"/>
              <a:pathLst>
                <a:path h="383164" w="730935">
                  <a:moveTo>
                    <a:pt x="24754" y="0"/>
                  </a:moveTo>
                  <a:lnTo>
                    <a:pt x="706182" y="0"/>
                  </a:lnTo>
                  <a:cubicBezTo>
                    <a:pt x="719853" y="0"/>
                    <a:pt x="730935" y="11083"/>
                    <a:pt x="730935" y="24754"/>
                  </a:cubicBezTo>
                  <a:lnTo>
                    <a:pt x="730935" y="358411"/>
                  </a:lnTo>
                  <a:cubicBezTo>
                    <a:pt x="730935" y="372082"/>
                    <a:pt x="719853" y="383164"/>
                    <a:pt x="706182" y="383164"/>
                  </a:cubicBezTo>
                  <a:lnTo>
                    <a:pt x="24754" y="383164"/>
                  </a:lnTo>
                  <a:cubicBezTo>
                    <a:pt x="11083" y="383164"/>
                    <a:pt x="0" y="372082"/>
                    <a:pt x="0" y="358411"/>
                  </a:cubicBezTo>
                  <a:lnTo>
                    <a:pt x="0" y="24754"/>
                  </a:lnTo>
                  <a:cubicBezTo>
                    <a:pt x="0" y="11083"/>
                    <a:pt x="11083" y="0"/>
                    <a:pt x="24754" y="0"/>
                  </a:cubicBezTo>
                  <a:close/>
                </a:path>
              </a:pathLst>
            </a:custGeom>
            <a:solidFill>
              <a:srgbClr val="E0F19C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730935" cy="354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7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09175" y="3510407"/>
            <a:ext cx="8388118" cy="229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336"/>
              </a:lnSpc>
            </a:pPr>
            <a:r>
              <a:rPr lang="en-US" sz="16108">
                <a:solidFill>
                  <a:srgbClr val="393939"/>
                </a:solidFill>
                <a:latin typeface="Funtastic"/>
              </a:rPr>
              <a:t>BotanIQ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612436">
            <a:off x="-556445" y="1494797"/>
            <a:ext cx="4111851" cy="925167"/>
          </a:xfrm>
          <a:custGeom>
            <a:avLst/>
            <a:gdLst/>
            <a:ahLst/>
            <a:cxnLst/>
            <a:rect r="r" b="b" t="t" l="l"/>
            <a:pathLst>
              <a:path h="925167" w="4111851">
                <a:moveTo>
                  <a:pt x="0" y="0"/>
                </a:moveTo>
                <a:lnTo>
                  <a:pt x="4111851" y="0"/>
                </a:lnTo>
                <a:lnTo>
                  <a:pt x="4111851" y="925167"/>
                </a:lnTo>
                <a:lnTo>
                  <a:pt x="0" y="9251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5944">
            <a:off x="15424991" y="4043100"/>
            <a:ext cx="3668618" cy="825439"/>
          </a:xfrm>
          <a:custGeom>
            <a:avLst/>
            <a:gdLst/>
            <a:ahLst/>
            <a:cxnLst/>
            <a:rect r="r" b="b" t="t" l="l"/>
            <a:pathLst>
              <a:path h="825439" w="3668618">
                <a:moveTo>
                  <a:pt x="0" y="0"/>
                </a:moveTo>
                <a:lnTo>
                  <a:pt x="3668618" y="0"/>
                </a:lnTo>
                <a:lnTo>
                  <a:pt x="3668618" y="825439"/>
                </a:lnTo>
                <a:lnTo>
                  <a:pt x="0" y="8254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882663" y="475260"/>
            <a:ext cx="8786669" cy="8182585"/>
          </a:xfrm>
          <a:custGeom>
            <a:avLst/>
            <a:gdLst/>
            <a:ahLst/>
            <a:cxnLst/>
            <a:rect r="r" b="b" t="t" l="l"/>
            <a:pathLst>
              <a:path h="8182585" w="8786669">
                <a:moveTo>
                  <a:pt x="8786669" y="0"/>
                </a:moveTo>
                <a:lnTo>
                  <a:pt x="0" y="0"/>
                </a:lnTo>
                <a:lnTo>
                  <a:pt x="0" y="8182585"/>
                </a:lnTo>
                <a:lnTo>
                  <a:pt x="8786669" y="8182585"/>
                </a:lnTo>
                <a:lnTo>
                  <a:pt x="8786669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49993">
            <a:off x="8587453" y="1654573"/>
            <a:ext cx="2219680" cy="3241438"/>
          </a:xfrm>
          <a:custGeom>
            <a:avLst/>
            <a:gdLst/>
            <a:ahLst/>
            <a:cxnLst/>
            <a:rect r="r" b="b" t="t" l="l"/>
            <a:pathLst>
              <a:path h="3241438" w="2219680">
                <a:moveTo>
                  <a:pt x="0" y="0"/>
                </a:moveTo>
                <a:lnTo>
                  <a:pt x="2219680" y="0"/>
                </a:lnTo>
                <a:lnTo>
                  <a:pt x="2219680" y="3241438"/>
                </a:lnTo>
                <a:lnTo>
                  <a:pt x="0" y="32414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88219">
            <a:off x="16669594" y="-578919"/>
            <a:ext cx="1757495" cy="3083325"/>
          </a:xfrm>
          <a:custGeom>
            <a:avLst/>
            <a:gdLst/>
            <a:ahLst/>
            <a:cxnLst/>
            <a:rect r="r" b="b" t="t" l="l"/>
            <a:pathLst>
              <a:path h="3083325" w="1757495">
                <a:moveTo>
                  <a:pt x="0" y="0"/>
                </a:moveTo>
                <a:lnTo>
                  <a:pt x="1757496" y="0"/>
                </a:lnTo>
                <a:lnTo>
                  <a:pt x="1757496" y="3083325"/>
                </a:lnTo>
                <a:lnTo>
                  <a:pt x="0" y="308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62513">
            <a:off x="340444" y="8582534"/>
            <a:ext cx="2318073" cy="3408931"/>
          </a:xfrm>
          <a:custGeom>
            <a:avLst/>
            <a:gdLst/>
            <a:ahLst/>
            <a:cxnLst/>
            <a:rect r="r" b="b" t="t" l="l"/>
            <a:pathLst>
              <a:path h="3408931" w="2318073">
                <a:moveTo>
                  <a:pt x="0" y="0"/>
                </a:moveTo>
                <a:lnTo>
                  <a:pt x="2318073" y="0"/>
                </a:lnTo>
                <a:lnTo>
                  <a:pt x="2318073" y="3408932"/>
                </a:lnTo>
                <a:lnTo>
                  <a:pt x="0" y="34089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130004">
            <a:off x="7497289" y="5831313"/>
            <a:ext cx="1950684" cy="2955582"/>
          </a:xfrm>
          <a:custGeom>
            <a:avLst/>
            <a:gdLst/>
            <a:ahLst/>
            <a:cxnLst/>
            <a:rect r="r" b="b" t="t" l="l"/>
            <a:pathLst>
              <a:path h="2955582" w="1950684">
                <a:moveTo>
                  <a:pt x="1950684" y="0"/>
                </a:moveTo>
                <a:lnTo>
                  <a:pt x="0" y="0"/>
                </a:lnTo>
                <a:lnTo>
                  <a:pt x="0" y="2955582"/>
                </a:lnTo>
                <a:lnTo>
                  <a:pt x="1950684" y="2955582"/>
                </a:lnTo>
                <a:lnTo>
                  <a:pt x="195068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41494">
            <a:off x="11239285" y="3139190"/>
            <a:ext cx="773880" cy="773880"/>
          </a:xfrm>
          <a:custGeom>
            <a:avLst/>
            <a:gdLst/>
            <a:ahLst/>
            <a:cxnLst/>
            <a:rect r="r" b="b" t="t" l="l"/>
            <a:pathLst>
              <a:path h="773880" w="773880">
                <a:moveTo>
                  <a:pt x="0" y="0"/>
                </a:moveTo>
                <a:lnTo>
                  <a:pt x="773880" y="0"/>
                </a:lnTo>
                <a:lnTo>
                  <a:pt x="773880" y="773880"/>
                </a:lnTo>
                <a:lnTo>
                  <a:pt x="0" y="7738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878415" y="6734574"/>
            <a:ext cx="5270799" cy="1115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4"/>
              </a:lnSpc>
            </a:pPr>
            <a:r>
              <a:rPr lang="en-US" sz="3923">
                <a:solidFill>
                  <a:srgbClr val="393939"/>
                </a:solidFill>
                <a:latin typeface="DM Sans"/>
              </a:rPr>
              <a:t>Ana</a:t>
            </a:r>
          </a:p>
          <a:p>
            <a:pPr>
              <a:lnSpc>
                <a:spcPts val="4394"/>
              </a:lnSpc>
            </a:pPr>
            <a:r>
              <a:rPr lang="en-US" sz="3923">
                <a:solidFill>
                  <a:srgbClr val="393939"/>
                </a:solidFill>
                <a:latin typeface="DM Sans"/>
              </a:rPr>
              <a:t>Johannes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200711">
            <a:off x="7464034" y="1640831"/>
            <a:ext cx="773880" cy="773880"/>
          </a:xfrm>
          <a:custGeom>
            <a:avLst/>
            <a:gdLst/>
            <a:ahLst/>
            <a:cxnLst/>
            <a:rect r="r" b="b" t="t" l="l"/>
            <a:pathLst>
              <a:path h="773880" w="773880">
                <a:moveTo>
                  <a:pt x="0" y="0"/>
                </a:moveTo>
                <a:lnTo>
                  <a:pt x="773880" y="0"/>
                </a:lnTo>
                <a:lnTo>
                  <a:pt x="773880" y="773880"/>
                </a:lnTo>
                <a:lnTo>
                  <a:pt x="0" y="7738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2846" y="8232461"/>
            <a:ext cx="19261532" cy="3920958"/>
            <a:chOff x="0" y="0"/>
            <a:chExt cx="5530853" cy="11258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30853" cy="1125884"/>
            </a:xfrm>
            <a:custGeom>
              <a:avLst/>
              <a:gdLst/>
              <a:ahLst/>
              <a:cxnLst/>
              <a:rect r="r" b="b" t="t" l="l"/>
              <a:pathLst>
                <a:path h="1125884" w="5530853">
                  <a:moveTo>
                    <a:pt x="20499" y="0"/>
                  </a:moveTo>
                  <a:lnTo>
                    <a:pt x="5510354" y="0"/>
                  </a:lnTo>
                  <a:cubicBezTo>
                    <a:pt x="5521675" y="0"/>
                    <a:pt x="5530853" y="9178"/>
                    <a:pt x="5530853" y="20499"/>
                  </a:cubicBezTo>
                  <a:lnTo>
                    <a:pt x="5530853" y="1105385"/>
                  </a:lnTo>
                  <a:cubicBezTo>
                    <a:pt x="5530853" y="1110821"/>
                    <a:pt x="5528693" y="1116035"/>
                    <a:pt x="5524849" y="1119880"/>
                  </a:cubicBezTo>
                  <a:cubicBezTo>
                    <a:pt x="5521004" y="1123724"/>
                    <a:pt x="5515790" y="1125884"/>
                    <a:pt x="5510354" y="1125884"/>
                  </a:cubicBezTo>
                  <a:lnTo>
                    <a:pt x="20499" y="1125884"/>
                  </a:lnTo>
                  <a:cubicBezTo>
                    <a:pt x="15062" y="1125884"/>
                    <a:pt x="9848" y="1123724"/>
                    <a:pt x="6004" y="1119880"/>
                  </a:cubicBezTo>
                  <a:cubicBezTo>
                    <a:pt x="2160" y="1116035"/>
                    <a:pt x="0" y="1110821"/>
                    <a:pt x="0" y="1105385"/>
                  </a:cubicBezTo>
                  <a:lnTo>
                    <a:pt x="0" y="20499"/>
                  </a:lnTo>
                  <a:cubicBezTo>
                    <a:pt x="0" y="15062"/>
                    <a:pt x="2160" y="9848"/>
                    <a:pt x="6004" y="6004"/>
                  </a:cubicBezTo>
                  <a:cubicBezTo>
                    <a:pt x="9848" y="2160"/>
                    <a:pt x="15062" y="0"/>
                    <a:pt x="20499" y="0"/>
                  </a:cubicBezTo>
                  <a:close/>
                </a:path>
              </a:pathLst>
            </a:custGeom>
            <a:solidFill>
              <a:srgbClr val="024D3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5530853" cy="1097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7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1239" y="8028123"/>
            <a:ext cx="9253237" cy="1704041"/>
            <a:chOff x="0" y="0"/>
            <a:chExt cx="732830" cy="1349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32830" cy="134955"/>
            </a:xfrm>
            <a:custGeom>
              <a:avLst/>
              <a:gdLst/>
              <a:ahLst/>
              <a:cxnLst/>
              <a:rect r="r" b="b" t="t" l="l"/>
              <a:pathLst>
                <a:path h="134955" w="732830">
                  <a:moveTo>
                    <a:pt x="366415" y="0"/>
                  </a:moveTo>
                  <a:cubicBezTo>
                    <a:pt x="164050" y="0"/>
                    <a:pt x="0" y="30211"/>
                    <a:pt x="0" y="67478"/>
                  </a:cubicBezTo>
                  <a:cubicBezTo>
                    <a:pt x="0" y="104745"/>
                    <a:pt x="164050" y="134955"/>
                    <a:pt x="366415" y="134955"/>
                  </a:cubicBezTo>
                  <a:cubicBezTo>
                    <a:pt x="568781" y="134955"/>
                    <a:pt x="732830" y="104745"/>
                    <a:pt x="732830" y="67478"/>
                  </a:cubicBezTo>
                  <a:cubicBezTo>
                    <a:pt x="732830" y="30211"/>
                    <a:pt x="568781" y="0"/>
                    <a:pt x="366415" y="0"/>
                  </a:cubicBezTo>
                  <a:close/>
                </a:path>
              </a:pathLst>
            </a:custGeom>
            <a:solidFill>
              <a:srgbClr val="0B5D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68703" y="-44498"/>
              <a:ext cx="595425" cy="166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234459" y="9258300"/>
            <a:ext cx="4107082" cy="756345"/>
            <a:chOff x="0" y="0"/>
            <a:chExt cx="732830" cy="1349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32830" cy="134955"/>
            </a:xfrm>
            <a:custGeom>
              <a:avLst/>
              <a:gdLst/>
              <a:ahLst/>
              <a:cxnLst/>
              <a:rect r="r" b="b" t="t" l="l"/>
              <a:pathLst>
                <a:path h="134955" w="732830">
                  <a:moveTo>
                    <a:pt x="366415" y="0"/>
                  </a:moveTo>
                  <a:cubicBezTo>
                    <a:pt x="164050" y="0"/>
                    <a:pt x="0" y="30211"/>
                    <a:pt x="0" y="67478"/>
                  </a:cubicBezTo>
                  <a:cubicBezTo>
                    <a:pt x="0" y="104745"/>
                    <a:pt x="164050" y="134955"/>
                    <a:pt x="366415" y="134955"/>
                  </a:cubicBezTo>
                  <a:cubicBezTo>
                    <a:pt x="568781" y="134955"/>
                    <a:pt x="732830" y="104745"/>
                    <a:pt x="732830" y="67478"/>
                  </a:cubicBezTo>
                  <a:cubicBezTo>
                    <a:pt x="732830" y="30211"/>
                    <a:pt x="568781" y="0"/>
                    <a:pt x="366415" y="0"/>
                  </a:cubicBezTo>
                  <a:close/>
                </a:path>
              </a:pathLst>
            </a:custGeom>
            <a:solidFill>
              <a:srgbClr val="0B5D4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68703" y="-44498"/>
              <a:ext cx="595425" cy="166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249782">
            <a:off x="-3222963" y="968689"/>
            <a:ext cx="22211143" cy="6927974"/>
          </a:xfrm>
          <a:custGeom>
            <a:avLst/>
            <a:gdLst/>
            <a:ahLst/>
            <a:cxnLst/>
            <a:rect r="r" b="b" t="t" l="l"/>
            <a:pathLst>
              <a:path h="6927974" w="22211143">
                <a:moveTo>
                  <a:pt x="0" y="0"/>
                </a:moveTo>
                <a:lnTo>
                  <a:pt x="22211143" y="0"/>
                </a:lnTo>
                <a:lnTo>
                  <a:pt x="22211143" y="6927974"/>
                </a:lnTo>
                <a:lnTo>
                  <a:pt x="0" y="6927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424475" y="4969682"/>
            <a:ext cx="6666765" cy="4666790"/>
            <a:chOff x="0" y="0"/>
            <a:chExt cx="2000827" cy="140059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00827" cy="1400595"/>
            </a:xfrm>
            <a:custGeom>
              <a:avLst/>
              <a:gdLst/>
              <a:ahLst/>
              <a:cxnLst/>
              <a:rect r="r" b="b" t="t" l="l"/>
              <a:pathLst>
                <a:path h="1400595" w="2000827">
                  <a:moveTo>
                    <a:pt x="59225" y="0"/>
                  </a:moveTo>
                  <a:lnTo>
                    <a:pt x="1941602" y="0"/>
                  </a:lnTo>
                  <a:cubicBezTo>
                    <a:pt x="1974311" y="0"/>
                    <a:pt x="2000827" y="26516"/>
                    <a:pt x="2000827" y="59225"/>
                  </a:cubicBezTo>
                  <a:lnTo>
                    <a:pt x="2000827" y="1341371"/>
                  </a:lnTo>
                  <a:cubicBezTo>
                    <a:pt x="2000827" y="1374080"/>
                    <a:pt x="1974311" y="1400595"/>
                    <a:pt x="1941602" y="1400595"/>
                  </a:cubicBezTo>
                  <a:lnTo>
                    <a:pt x="59225" y="1400595"/>
                  </a:lnTo>
                  <a:cubicBezTo>
                    <a:pt x="26516" y="1400595"/>
                    <a:pt x="0" y="1374080"/>
                    <a:pt x="0" y="1341371"/>
                  </a:cubicBezTo>
                  <a:lnTo>
                    <a:pt x="0" y="59225"/>
                  </a:lnTo>
                  <a:cubicBezTo>
                    <a:pt x="0" y="26516"/>
                    <a:pt x="26516" y="0"/>
                    <a:pt x="59225" y="0"/>
                  </a:cubicBezTo>
                  <a:close/>
                </a:path>
              </a:pathLst>
            </a:custGeom>
            <a:solidFill>
              <a:srgbClr val="E0F19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2000827" cy="1372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72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854882"/>
            <a:ext cx="7643241" cy="8229600"/>
          </a:xfrm>
          <a:custGeom>
            <a:avLst/>
            <a:gdLst/>
            <a:ahLst/>
            <a:cxnLst/>
            <a:rect r="r" b="b" t="t" l="l"/>
            <a:pathLst>
              <a:path h="8229600" w="7643241">
                <a:moveTo>
                  <a:pt x="0" y="0"/>
                </a:moveTo>
                <a:lnTo>
                  <a:pt x="7643241" y="0"/>
                </a:lnTo>
                <a:lnTo>
                  <a:pt x="76432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424475" y="3648737"/>
            <a:ext cx="8175507" cy="116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04"/>
              </a:lnSpc>
            </a:pPr>
            <a:r>
              <a:rPr lang="en-US" sz="3095">
                <a:solidFill>
                  <a:srgbClr val="FFFFFF"/>
                </a:solidFill>
                <a:latin typeface="DM Sans"/>
              </a:rPr>
              <a:t>It is an application to recognise what kind of plants you have and what disease they have.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24475" y="1348329"/>
            <a:ext cx="7718733" cy="240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60"/>
              </a:lnSpc>
            </a:pPr>
            <a:r>
              <a:rPr lang="en-US" sz="8574">
                <a:solidFill>
                  <a:srgbClr val="FFFFFF"/>
                </a:solidFill>
                <a:latin typeface="Funtastic"/>
              </a:rPr>
              <a:t>What is BotanIQ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72086" y="5472017"/>
            <a:ext cx="5971542" cy="357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3207" indent="-291603" lvl="1">
              <a:lnSpc>
                <a:spcPts val="4105"/>
              </a:lnSpc>
              <a:buFont typeface="Arial"/>
              <a:buChar char="•"/>
            </a:pPr>
            <a:r>
              <a:rPr lang="en-US" sz="2701">
                <a:solidFill>
                  <a:srgbClr val="393939"/>
                </a:solidFill>
                <a:latin typeface="DM Sans"/>
              </a:rPr>
              <a:t>Identifies plant diseases quickly</a:t>
            </a:r>
          </a:p>
          <a:p>
            <a:pPr marL="583207" indent="-291603" lvl="1">
              <a:lnSpc>
                <a:spcPts val="4105"/>
              </a:lnSpc>
              <a:buFont typeface="Arial"/>
              <a:buChar char="•"/>
            </a:pPr>
            <a:r>
              <a:rPr lang="en-US" sz="2701">
                <a:solidFill>
                  <a:srgbClr val="393939"/>
                </a:solidFill>
                <a:latin typeface="DM Sans"/>
              </a:rPr>
              <a:t>Promotes targeted treatment, reduces the use of pesticides and promotes environmental friendliness</a:t>
            </a:r>
          </a:p>
          <a:p>
            <a:pPr marL="583207" indent="-291603" lvl="1">
              <a:lnSpc>
                <a:spcPts val="4105"/>
              </a:lnSpc>
              <a:buFont typeface="Arial"/>
              <a:buChar char="•"/>
            </a:pPr>
            <a:r>
              <a:rPr lang="en-US" sz="2701">
                <a:solidFill>
                  <a:srgbClr val="393939"/>
                </a:solidFill>
                <a:latin typeface="DM Sans"/>
              </a:rPr>
              <a:t>Enhances understanding of plant health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616854" y="5581078"/>
            <a:ext cx="2885005" cy="4151087"/>
          </a:xfrm>
          <a:custGeom>
            <a:avLst/>
            <a:gdLst/>
            <a:ahLst/>
            <a:cxnLst/>
            <a:rect r="r" b="b" t="t" l="l"/>
            <a:pathLst>
              <a:path h="4151087" w="2885005">
                <a:moveTo>
                  <a:pt x="0" y="0"/>
                </a:moveTo>
                <a:lnTo>
                  <a:pt x="2885006" y="0"/>
                </a:lnTo>
                <a:lnTo>
                  <a:pt x="2885006" y="4151087"/>
                </a:lnTo>
                <a:lnTo>
                  <a:pt x="0" y="4151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791258">
            <a:off x="6768049" y="1368017"/>
            <a:ext cx="1292725" cy="2267939"/>
          </a:xfrm>
          <a:custGeom>
            <a:avLst/>
            <a:gdLst/>
            <a:ahLst/>
            <a:cxnLst/>
            <a:rect r="r" b="b" t="t" l="l"/>
            <a:pathLst>
              <a:path h="2267939" w="1292725">
                <a:moveTo>
                  <a:pt x="0" y="0"/>
                </a:moveTo>
                <a:lnTo>
                  <a:pt x="1292725" y="0"/>
                </a:lnTo>
                <a:lnTo>
                  <a:pt x="1292725" y="2267939"/>
                </a:lnTo>
                <a:lnTo>
                  <a:pt x="0" y="22679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612436">
            <a:off x="-668748" y="922735"/>
            <a:ext cx="2913112" cy="655450"/>
          </a:xfrm>
          <a:custGeom>
            <a:avLst/>
            <a:gdLst/>
            <a:ahLst/>
            <a:cxnLst/>
            <a:rect r="r" b="b" t="t" l="l"/>
            <a:pathLst>
              <a:path h="655450" w="2913112">
                <a:moveTo>
                  <a:pt x="0" y="0"/>
                </a:moveTo>
                <a:lnTo>
                  <a:pt x="2913112" y="0"/>
                </a:lnTo>
                <a:lnTo>
                  <a:pt x="2913112" y="655450"/>
                </a:lnTo>
                <a:lnTo>
                  <a:pt x="0" y="6554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266587">
            <a:off x="16115692" y="1662745"/>
            <a:ext cx="3390089" cy="762770"/>
          </a:xfrm>
          <a:custGeom>
            <a:avLst/>
            <a:gdLst/>
            <a:ahLst/>
            <a:cxnLst/>
            <a:rect r="r" b="b" t="t" l="l"/>
            <a:pathLst>
              <a:path h="762770" w="3390089">
                <a:moveTo>
                  <a:pt x="0" y="0"/>
                </a:moveTo>
                <a:lnTo>
                  <a:pt x="3390089" y="0"/>
                </a:lnTo>
                <a:lnTo>
                  <a:pt x="3390089" y="762770"/>
                </a:lnTo>
                <a:lnTo>
                  <a:pt x="0" y="762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235666">
            <a:off x="8730426" y="7695287"/>
            <a:ext cx="1188899" cy="1748381"/>
          </a:xfrm>
          <a:custGeom>
            <a:avLst/>
            <a:gdLst/>
            <a:ahLst/>
            <a:cxnLst/>
            <a:rect r="r" b="b" t="t" l="l"/>
            <a:pathLst>
              <a:path h="1748381" w="1188899">
                <a:moveTo>
                  <a:pt x="0" y="0"/>
                </a:moveTo>
                <a:lnTo>
                  <a:pt x="1188899" y="0"/>
                </a:lnTo>
                <a:lnTo>
                  <a:pt x="1188899" y="1748381"/>
                </a:lnTo>
                <a:lnTo>
                  <a:pt x="0" y="17483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782">
            <a:off x="-3222963" y="403804"/>
            <a:ext cx="22211143" cy="6927974"/>
          </a:xfrm>
          <a:custGeom>
            <a:avLst/>
            <a:gdLst/>
            <a:ahLst/>
            <a:cxnLst/>
            <a:rect r="r" b="b" t="t" l="l"/>
            <a:pathLst>
              <a:path h="6927974" w="22211143">
                <a:moveTo>
                  <a:pt x="0" y="0"/>
                </a:moveTo>
                <a:lnTo>
                  <a:pt x="22211143" y="0"/>
                </a:lnTo>
                <a:lnTo>
                  <a:pt x="22211143" y="6927974"/>
                </a:lnTo>
                <a:lnTo>
                  <a:pt x="0" y="6927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742809"/>
            <a:ext cx="16084683" cy="5098092"/>
            <a:chOff x="0" y="0"/>
            <a:chExt cx="4236295" cy="13427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36295" cy="1342707"/>
            </a:xfrm>
            <a:custGeom>
              <a:avLst/>
              <a:gdLst/>
              <a:ahLst/>
              <a:cxnLst/>
              <a:rect r="r" b="b" t="t" l="l"/>
              <a:pathLst>
                <a:path h="1342707" w="4236295">
                  <a:moveTo>
                    <a:pt x="24547" y="0"/>
                  </a:moveTo>
                  <a:lnTo>
                    <a:pt x="4211748" y="0"/>
                  </a:lnTo>
                  <a:cubicBezTo>
                    <a:pt x="4218258" y="0"/>
                    <a:pt x="4224501" y="2586"/>
                    <a:pt x="4229105" y="7190"/>
                  </a:cubicBezTo>
                  <a:cubicBezTo>
                    <a:pt x="4233709" y="11793"/>
                    <a:pt x="4236295" y="18037"/>
                    <a:pt x="4236295" y="24547"/>
                  </a:cubicBezTo>
                  <a:lnTo>
                    <a:pt x="4236295" y="1318160"/>
                  </a:lnTo>
                  <a:cubicBezTo>
                    <a:pt x="4236295" y="1324670"/>
                    <a:pt x="4233709" y="1330914"/>
                    <a:pt x="4229105" y="1335518"/>
                  </a:cubicBezTo>
                  <a:cubicBezTo>
                    <a:pt x="4224501" y="1340121"/>
                    <a:pt x="4218258" y="1342707"/>
                    <a:pt x="4211748" y="1342707"/>
                  </a:cubicBezTo>
                  <a:lnTo>
                    <a:pt x="24547" y="1342707"/>
                  </a:lnTo>
                  <a:cubicBezTo>
                    <a:pt x="18037" y="1342707"/>
                    <a:pt x="11793" y="1340121"/>
                    <a:pt x="7190" y="1335518"/>
                  </a:cubicBezTo>
                  <a:cubicBezTo>
                    <a:pt x="2586" y="1330914"/>
                    <a:pt x="0" y="1324670"/>
                    <a:pt x="0" y="1318160"/>
                  </a:cubicBezTo>
                  <a:lnTo>
                    <a:pt x="0" y="24547"/>
                  </a:lnTo>
                  <a:cubicBezTo>
                    <a:pt x="0" y="18037"/>
                    <a:pt x="2586" y="11793"/>
                    <a:pt x="7190" y="7190"/>
                  </a:cubicBezTo>
                  <a:cubicBezTo>
                    <a:pt x="11793" y="2586"/>
                    <a:pt x="18037" y="0"/>
                    <a:pt x="24547" y="0"/>
                  </a:cubicBezTo>
                  <a:close/>
                </a:path>
              </a:pathLst>
            </a:custGeom>
            <a:solidFill>
              <a:srgbClr val="E0F19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236295" cy="1314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7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86766" y="9421926"/>
            <a:ext cx="19261532" cy="2731494"/>
            <a:chOff x="0" y="0"/>
            <a:chExt cx="5530853" cy="7843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30853" cy="784335"/>
            </a:xfrm>
            <a:custGeom>
              <a:avLst/>
              <a:gdLst/>
              <a:ahLst/>
              <a:cxnLst/>
              <a:rect r="r" b="b" t="t" l="l"/>
              <a:pathLst>
                <a:path h="784335" w="5530853">
                  <a:moveTo>
                    <a:pt x="20499" y="0"/>
                  </a:moveTo>
                  <a:lnTo>
                    <a:pt x="5510354" y="0"/>
                  </a:lnTo>
                  <a:cubicBezTo>
                    <a:pt x="5521675" y="0"/>
                    <a:pt x="5530853" y="9178"/>
                    <a:pt x="5530853" y="20499"/>
                  </a:cubicBezTo>
                  <a:lnTo>
                    <a:pt x="5530853" y="763836"/>
                  </a:lnTo>
                  <a:cubicBezTo>
                    <a:pt x="5530853" y="769273"/>
                    <a:pt x="5528693" y="774487"/>
                    <a:pt x="5524849" y="778331"/>
                  </a:cubicBezTo>
                  <a:cubicBezTo>
                    <a:pt x="5521004" y="782175"/>
                    <a:pt x="5515790" y="784335"/>
                    <a:pt x="5510354" y="784335"/>
                  </a:cubicBezTo>
                  <a:lnTo>
                    <a:pt x="20499" y="784335"/>
                  </a:lnTo>
                  <a:cubicBezTo>
                    <a:pt x="15062" y="784335"/>
                    <a:pt x="9848" y="782175"/>
                    <a:pt x="6004" y="778331"/>
                  </a:cubicBezTo>
                  <a:cubicBezTo>
                    <a:pt x="2160" y="774487"/>
                    <a:pt x="0" y="769273"/>
                    <a:pt x="0" y="763836"/>
                  </a:cubicBezTo>
                  <a:lnTo>
                    <a:pt x="0" y="20499"/>
                  </a:lnTo>
                  <a:cubicBezTo>
                    <a:pt x="0" y="15062"/>
                    <a:pt x="2160" y="9848"/>
                    <a:pt x="6004" y="6004"/>
                  </a:cubicBezTo>
                  <a:cubicBezTo>
                    <a:pt x="9848" y="2160"/>
                    <a:pt x="15062" y="0"/>
                    <a:pt x="20499" y="0"/>
                  </a:cubicBezTo>
                  <a:close/>
                </a:path>
              </a:pathLst>
            </a:custGeom>
            <a:solidFill>
              <a:srgbClr val="024D3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5530853" cy="755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72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86766" y="6701813"/>
            <a:ext cx="2207652" cy="3176478"/>
          </a:xfrm>
          <a:custGeom>
            <a:avLst/>
            <a:gdLst/>
            <a:ahLst/>
            <a:cxnLst/>
            <a:rect r="r" b="b" t="t" l="l"/>
            <a:pathLst>
              <a:path h="3176478" w="2207652">
                <a:moveTo>
                  <a:pt x="0" y="0"/>
                </a:moveTo>
                <a:lnTo>
                  <a:pt x="2207652" y="0"/>
                </a:lnTo>
                <a:lnTo>
                  <a:pt x="2207652" y="3176478"/>
                </a:lnTo>
                <a:lnTo>
                  <a:pt x="0" y="3176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5764">
            <a:off x="16658249" y="6731588"/>
            <a:ext cx="2181757" cy="3139218"/>
          </a:xfrm>
          <a:custGeom>
            <a:avLst/>
            <a:gdLst/>
            <a:ahLst/>
            <a:cxnLst/>
            <a:rect r="r" b="b" t="t" l="l"/>
            <a:pathLst>
              <a:path h="3139218" w="2181757">
                <a:moveTo>
                  <a:pt x="0" y="0"/>
                </a:moveTo>
                <a:lnTo>
                  <a:pt x="2181757" y="0"/>
                </a:lnTo>
                <a:lnTo>
                  <a:pt x="2181757" y="3139219"/>
                </a:lnTo>
                <a:lnTo>
                  <a:pt x="0" y="3139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88219">
            <a:off x="17377117" y="1297690"/>
            <a:ext cx="1643158" cy="2882733"/>
          </a:xfrm>
          <a:custGeom>
            <a:avLst/>
            <a:gdLst/>
            <a:ahLst/>
            <a:cxnLst/>
            <a:rect r="r" b="b" t="t" l="l"/>
            <a:pathLst>
              <a:path h="2882733" w="1643158">
                <a:moveTo>
                  <a:pt x="0" y="0"/>
                </a:moveTo>
                <a:lnTo>
                  <a:pt x="1643157" y="0"/>
                </a:lnTo>
                <a:lnTo>
                  <a:pt x="1643157" y="2882733"/>
                </a:lnTo>
                <a:lnTo>
                  <a:pt x="0" y="28827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439538">
            <a:off x="-767369" y="1132076"/>
            <a:ext cx="1789990" cy="2632338"/>
          </a:xfrm>
          <a:custGeom>
            <a:avLst/>
            <a:gdLst/>
            <a:ahLst/>
            <a:cxnLst/>
            <a:rect r="r" b="b" t="t" l="l"/>
            <a:pathLst>
              <a:path h="2632338" w="1789990">
                <a:moveTo>
                  <a:pt x="0" y="0"/>
                </a:moveTo>
                <a:lnTo>
                  <a:pt x="1789990" y="0"/>
                </a:lnTo>
                <a:lnTo>
                  <a:pt x="1789990" y="2632339"/>
                </a:lnTo>
                <a:lnTo>
                  <a:pt x="0" y="26323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612436">
            <a:off x="-998864" y="4497089"/>
            <a:ext cx="2913112" cy="655450"/>
          </a:xfrm>
          <a:custGeom>
            <a:avLst/>
            <a:gdLst/>
            <a:ahLst/>
            <a:cxnLst/>
            <a:rect r="r" b="b" t="t" l="l"/>
            <a:pathLst>
              <a:path h="655450" w="2913112">
                <a:moveTo>
                  <a:pt x="0" y="0"/>
                </a:moveTo>
                <a:lnTo>
                  <a:pt x="2913112" y="0"/>
                </a:lnTo>
                <a:lnTo>
                  <a:pt x="2913112" y="655451"/>
                </a:lnTo>
                <a:lnTo>
                  <a:pt x="0" y="6554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66587">
            <a:off x="16054083" y="4734281"/>
            <a:ext cx="3390089" cy="762770"/>
          </a:xfrm>
          <a:custGeom>
            <a:avLst/>
            <a:gdLst/>
            <a:ahLst/>
            <a:cxnLst/>
            <a:rect r="r" b="b" t="t" l="l"/>
            <a:pathLst>
              <a:path h="762770" w="3390089">
                <a:moveTo>
                  <a:pt x="0" y="0"/>
                </a:moveTo>
                <a:lnTo>
                  <a:pt x="3390089" y="0"/>
                </a:lnTo>
                <a:lnTo>
                  <a:pt x="3390089" y="762770"/>
                </a:lnTo>
                <a:lnTo>
                  <a:pt x="0" y="762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8143" y="3757693"/>
            <a:ext cx="3939921" cy="4114800"/>
          </a:xfrm>
          <a:custGeom>
            <a:avLst/>
            <a:gdLst/>
            <a:ahLst/>
            <a:cxnLst/>
            <a:rect r="r" b="b" t="t" l="l"/>
            <a:pathLst>
              <a:path h="4114800" w="3939921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906786" y="4604113"/>
            <a:ext cx="2371437" cy="2223222"/>
          </a:xfrm>
          <a:custGeom>
            <a:avLst/>
            <a:gdLst/>
            <a:ahLst/>
            <a:cxnLst/>
            <a:rect r="r" b="b" t="t" l="l"/>
            <a:pathLst>
              <a:path h="2223222" w="2371437">
                <a:moveTo>
                  <a:pt x="0" y="0"/>
                </a:moveTo>
                <a:lnTo>
                  <a:pt x="2371437" y="0"/>
                </a:lnTo>
                <a:lnTo>
                  <a:pt x="2371437" y="2223222"/>
                </a:lnTo>
                <a:lnTo>
                  <a:pt x="0" y="22232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553078" y="4641345"/>
            <a:ext cx="2121550" cy="2347496"/>
          </a:xfrm>
          <a:custGeom>
            <a:avLst/>
            <a:gdLst/>
            <a:ahLst/>
            <a:cxnLst/>
            <a:rect r="r" b="b" t="t" l="l"/>
            <a:pathLst>
              <a:path h="2347496" w="2121550">
                <a:moveTo>
                  <a:pt x="0" y="0"/>
                </a:moveTo>
                <a:lnTo>
                  <a:pt x="2121550" y="0"/>
                </a:lnTo>
                <a:lnTo>
                  <a:pt x="2121550" y="2347497"/>
                </a:lnTo>
                <a:lnTo>
                  <a:pt x="0" y="2347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527682" y="4355508"/>
            <a:ext cx="1680843" cy="2471827"/>
          </a:xfrm>
          <a:custGeom>
            <a:avLst/>
            <a:gdLst/>
            <a:ahLst/>
            <a:cxnLst/>
            <a:rect r="r" b="b" t="t" l="l"/>
            <a:pathLst>
              <a:path h="2471827" w="1680843">
                <a:moveTo>
                  <a:pt x="0" y="0"/>
                </a:moveTo>
                <a:lnTo>
                  <a:pt x="1680842" y="0"/>
                </a:lnTo>
                <a:lnTo>
                  <a:pt x="1680842" y="2471827"/>
                </a:lnTo>
                <a:lnTo>
                  <a:pt x="0" y="24718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790131" y="4824814"/>
            <a:ext cx="2372756" cy="2319369"/>
          </a:xfrm>
          <a:custGeom>
            <a:avLst/>
            <a:gdLst/>
            <a:ahLst/>
            <a:cxnLst/>
            <a:rect r="r" b="b" t="t" l="l"/>
            <a:pathLst>
              <a:path h="2319369" w="2372756">
                <a:moveTo>
                  <a:pt x="0" y="0"/>
                </a:moveTo>
                <a:lnTo>
                  <a:pt x="2372755" y="0"/>
                </a:lnTo>
                <a:lnTo>
                  <a:pt x="2372755" y="2319369"/>
                </a:lnTo>
                <a:lnTo>
                  <a:pt x="0" y="231936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83139" y="1245982"/>
            <a:ext cx="15129345" cy="149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8"/>
              </a:lnSpc>
            </a:pPr>
            <a:r>
              <a:rPr lang="en-US" sz="9771">
                <a:solidFill>
                  <a:srgbClr val="FFFFFF"/>
                </a:solidFill>
                <a:latin typeface="Funtastic"/>
              </a:rPr>
              <a:t>DETECT DISEASED PLANTS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49271" y="7830995"/>
            <a:ext cx="3078873" cy="614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394"/>
              </a:lnSpc>
              <a:spcBef>
                <a:spcPct val="0"/>
              </a:spcBef>
            </a:pPr>
            <a:r>
              <a:rPr lang="en-US" sz="2176">
                <a:solidFill>
                  <a:srgbClr val="FFFFFF"/>
                </a:solidFill>
                <a:latin typeface="DM Sans Bold"/>
              </a:rPr>
              <a:t>Take a photo of your plant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566664" y="7697610"/>
            <a:ext cx="3078873" cy="91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394"/>
              </a:lnSpc>
              <a:spcBef>
                <a:spcPct val="0"/>
              </a:spcBef>
            </a:pPr>
            <a:r>
              <a:rPr lang="en-US" sz="2176">
                <a:solidFill>
                  <a:srgbClr val="FFFFFF"/>
                </a:solidFill>
                <a:latin typeface="DM Sans Bold"/>
              </a:rPr>
              <a:t>Using machine learning to recognise plants and diseases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163002" y="7697610"/>
            <a:ext cx="3449751" cy="614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394"/>
              </a:lnSpc>
              <a:spcBef>
                <a:spcPct val="0"/>
              </a:spcBef>
            </a:pPr>
            <a:r>
              <a:rPr lang="en-US" sz="2176">
                <a:solidFill>
                  <a:srgbClr val="FFFFFF"/>
                </a:solidFill>
                <a:latin typeface="DM Sans Bold"/>
              </a:rPr>
              <a:t>Visualise the results of the plant and disease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888978" y="7679454"/>
            <a:ext cx="3449751" cy="91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394"/>
              </a:lnSpc>
              <a:spcBef>
                <a:spcPct val="0"/>
              </a:spcBef>
            </a:pPr>
            <a:r>
              <a:rPr lang="en-US" sz="2176">
                <a:solidFill>
                  <a:srgbClr val="FFFFFF"/>
                </a:solidFill>
                <a:latin typeface="DM Sans Bold"/>
              </a:rPr>
              <a:t>Give recommendations for the treatment of the plant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782">
            <a:off x="-3222963" y="1076106"/>
            <a:ext cx="22211143" cy="6927974"/>
          </a:xfrm>
          <a:custGeom>
            <a:avLst/>
            <a:gdLst/>
            <a:ahLst/>
            <a:cxnLst/>
            <a:rect r="r" b="b" t="t" l="l"/>
            <a:pathLst>
              <a:path h="6927974" w="22211143">
                <a:moveTo>
                  <a:pt x="0" y="0"/>
                </a:moveTo>
                <a:lnTo>
                  <a:pt x="22211143" y="0"/>
                </a:lnTo>
                <a:lnTo>
                  <a:pt x="22211143" y="6927973"/>
                </a:lnTo>
                <a:lnTo>
                  <a:pt x="0" y="6927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8667" y="962743"/>
            <a:ext cx="15950666" cy="8361514"/>
            <a:chOff x="0" y="0"/>
            <a:chExt cx="730935" cy="3831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0935" cy="383164"/>
            </a:xfrm>
            <a:custGeom>
              <a:avLst/>
              <a:gdLst/>
              <a:ahLst/>
              <a:cxnLst/>
              <a:rect r="r" b="b" t="t" l="l"/>
              <a:pathLst>
                <a:path h="383164" w="730935">
                  <a:moveTo>
                    <a:pt x="24754" y="0"/>
                  </a:moveTo>
                  <a:lnTo>
                    <a:pt x="706182" y="0"/>
                  </a:lnTo>
                  <a:cubicBezTo>
                    <a:pt x="719853" y="0"/>
                    <a:pt x="730935" y="11083"/>
                    <a:pt x="730935" y="24754"/>
                  </a:cubicBezTo>
                  <a:lnTo>
                    <a:pt x="730935" y="358411"/>
                  </a:lnTo>
                  <a:cubicBezTo>
                    <a:pt x="730935" y="372082"/>
                    <a:pt x="719853" y="383164"/>
                    <a:pt x="706182" y="383164"/>
                  </a:cubicBezTo>
                  <a:lnTo>
                    <a:pt x="24754" y="383164"/>
                  </a:lnTo>
                  <a:cubicBezTo>
                    <a:pt x="11083" y="383164"/>
                    <a:pt x="0" y="372082"/>
                    <a:pt x="0" y="358411"/>
                  </a:cubicBezTo>
                  <a:lnTo>
                    <a:pt x="0" y="24754"/>
                  </a:lnTo>
                  <a:cubicBezTo>
                    <a:pt x="0" y="11083"/>
                    <a:pt x="11083" y="0"/>
                    <a:pt x="24754" y="0"/>
                  </a:cubicBezTo>
                  <a:close/>
                </a:path>
              </a:pathLst>
            </a:custGeom>
            <a:solidFill>
              <a:srgbClr val="E0F19C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730935" cy="354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7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72846" y="8801149"/>
            <a:ext cx="19261532" cy="4174126"/>
            <a:chOff x="0" y="0"/>
            <a:chExt cx="5530853" cy="11985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30853" cy="1198579"/>
            </a:xfrm>
            <a:custGeom>
              <a:avLst/>
              <a:gdLst/>
              <a:ahLst/>
              <a:cxnLst/>
              <a:rect r="r" b="b" t="t" l="l"/>
              <a:pathLst>
                <a:path h="1198579" w="5530853">
                  <a:moveTo>
                    <a:pt x="20499" y="0"/>
                  </a:moveTo>
                  <a:lnTo>
                    <a:pt x="5510354" y="0"/>
                  </a:lnTo>
                  <a:cubicBezTo>
                    <a:pt x="5521675" y="0"/>
                    <a:pt x="5530853" y="9178"/>
                    <a:pt x="5530853" y="20499"/>
                  </a:cubicBezTo>
                  <a:lnTo>
                    <a:pt x="5530853" y="1178081"/>
                  </a:lnTo>
                  <a:cubicBezTo>
                    <a:pt x="5530853" y="1183517"/>
                    <a:pt x="5528693" y="1188731"/>
                    <a:pt x="5524849" y="1192575"/>
                  </a:cubicBezTo>
                  <a:cubicBezTo>
                    <a:pt x="5521004" y="1196420"/>
                    <a:pt x="5515790" y="1198579"/>
                    <a:pt x="5510354" y="1198579"/>
                  </a:cubicBezTo>
                  <a:lnTo>
                    <a:pt x="20499" y="1198579"/>
                  </a:lnTo>
                  <a:cubicBezTo>
                    <a:pt x="15062" y="1198579"/>
                    <a:pt x="9848" y="1196420"/>
                    <a:pt x="6004" y="1192575"/>
                  </a:cubicBezTo>
                  <a:cubicBezTo>
                    <a:pt x="2160" y="1188731"/>
                    <a:pt x="0" y="1183517"/>
                    <a:pt x="0" y="1178081"/>
                  </a:cubicBezTo>
                  <a:lnTo>
                    <a:pt x="0" y="20499"/>
                  </a:lnTo>
                  <a:cubicBezTo>
                    <a:pt x="0" y="15062"/>
                    <a:pt x="2160" y="9848"/>
                    <a:pt x="6004" y="6004"/>
                  </a:cubicBezTo>
                  <a:cubicBezTo>
                    <a:pt x="9848" y="2160"/>
                    <a:pt x="15062" y="0"/>
                    <a:pt x="20499" y="0"/>
                  </a:cubicBezTo>
                  <a:close/>
                </a:path>
              </a:pathLst>
            </a:custGeom>
            <a:solidFill>
              <a:srgbClr val="024D3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5530853" cy="1170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7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488206" y="2262926"/>
            <a:ext cx="9311588" cy="52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35"/>
              </a:lnSpc>
            </a:pPr>
            <a:r>
              <a:rPr lang="en-US" sz="20601">
                <a:solidFill>
                  <a:srgbClr val="393939"/>
                </a:solidFill>
                <a:latin typeface="Funtastic"/>
              </a:rPr>
              <a:t>THANK YOU!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612436">
            <a:off x="-1321999" y="2087136"/>
            <a:ext cx="4131784" cy="929651"/>
          </a:xfrm>
          <a:custGeom>
            <a:avLst/>
            <a:gdLst/>
            <a:ahLst/>
            <a:cxnLst/>
            <a:rect r="r" b="b" t="t" l="l"/>
            <a:pathLst>
              <a:path h="929651" w="4131784">
                <a:moveTo>
                  <a:pt x="0" y="0"/>
                </a:moveTo>
                <a:lnTo>
                  <a:pt x="4131783" y="0"/>
                </a:lnTo>
                <a:lnTo>
                  <a:pt x="4131783" y="929651"/>
                </a:lnTo>
                <a:lnTo>
                  <a:pt x="0" y="9296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66587">
            <a:off x="15324751" y="4296015"/>
            <a:ext cx="4353744" cy="979592"/>
          </a:xfrm>
          <a:custGeom>
            <a:avLst/>
            <a:gdLst/>
            <a:ahLst/>
            <a:cxnLst/>
            <a:rect r="r" b="b" t="t" l="l"/>
            <a:pathLst>
              <a:path h="979592" w="4353744">
                <a:moveTo>
                  <a:pt x="0" y="0"/>
                </a:moveTo>
                <a:lnTo>
                  <a:pt x="4353744" y="0"/>
                </a:lnTo>
                <a:lnTo>
                  <a:pt x="4353744" y="979592"/>
                </a:lnTo>
                <a:lnTo>
                  <a:pt x="0" y="979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822023" y="5442776"/>
            <a:ext cx="4942651" cy="4602844"/>
          </a:xfrm>
          <a:custGeom>
            <a:avLst/>
            <a:gdLst/>
            <a:ahLst/>
            <a:cxnLst/>
            <a:rect r="r" b="b" t="t" l="l"/>
            <a:pathLst>
              <a:path h="4602844" w="4942651">
                <a:moveTo>
                  <a:pt x="0" y="0"/>
                </a:moveTo>
                <a:lnTo>
                  <a:pt x="4942652" y="0"/>
                </a:lnTo>
                <a:lnTo>
                  <a:pt x="4942652" y="4602844"/>
                </a:lnTo>
                <a:lnTo>
                  <a:pt x="0" y="46028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0571" y="3100473"/>
            <a:ext cx="7231240" cy="7785992"/>
          </a:xfrm>
          <a:custGeom>
            <a:avLst/>
            <a:gdLst/>
            <a:ahLst/>
            <a:cxnLst/>
            <a:rect r="r" b="b" t="t" l="l"/>
            <a:pathLst>
              <a:path h="7785992" w="7231240">
                <a:moveTo>
                  <a:pt x="0" y="0"/>
                </a:moveTo>
                <a:lnTo>
                  <a:pt x="7231240" y="0"/>
                </a:lnTo>
                <a:lnTo>
                  <a:pt x="7231240" y="7785992"/>
                </a:lnTo>
                <a:lnTo>
                  <a:pt x="0" y="77859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81226">
            <a:off x="14010214" y="739404"/>
            <a:ext cx="1497929" cy="2627945"/>
          </a:xfrm>
          <a:custGeom>
            <a:avLst/>
            <a:gdLst/>
            <a:ahLst/>
            <a:cxnLst/>
            <a:rect r="r" b="b" t="t" l="l"/>
            <a:pathLst>
              <a:path h="2627945" w="1497929">
                <a:moveTo>
                  <a:pt x="0" y="0"/>
                </a:moveTo>
                <a:lnTo>
                  <a:pt x="1497928" y="0"/>
                </a:lnTo>
                <a:lnTo>
                  <a:pt x="1497928" y="2627945"/>
                </a:lnTo>
                <a:lnTo>
                  <a:pt x="0" y="26279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02988">
            <a:off x="2973565" y="556625"/>
            <a:ext cx="1120247" cy="1647422"/>
          </a:xfrm>
          <a:custGeom>
            <a:avLst/>
            <a:gdLst/>
            <a:ahLst/>
            <a:cxnLst/>
            <a:rect r="r" b="b" t="t" l="l"/>
            <a:pathLst>
              <a:path h="1647422" w="1120247">
                <a:moveTo>
                  <a:pt x="0" y="0"/>
                </a:moveTo>
                <a:lnTo>
                  <a:pt x="1120247" y="0"/>
                </a:lnTo>
                <a:lnTo>
                  <a:pt x="1120247" y="1647422"/>
                </a:lnTo>
                <a:lnTo>
                  <a:pt x="0" y="16474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DAF-EEju1g0</dc:identifier>
  <dcterms:modified xsi:type="dcterms:W3CDTF">2011-08-01T06:04:30Z</dcterms:modified>
  <cp:revision>1</cp:revision>
  <dc:title>BotanIQ</dc:title>
</cp:coreProperties>
</file>