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36A301C-A1F0-4E67-B98E-D28F60205E8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Financial flows top 10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E4368D3-F605-41F0-9E13-41F7558144E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25.01.24 10:15:55 CET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2" name="slide2">
            <a:extLst>
              <a:ext uri="{FF2B5EF4-FFF2-40B4-BE49-F238E27FC236}">
                <a16:creationId xmlns:a16="http://schemas.microsoft.com/office/drawing/2014/main" id="{41E196D3-4261-4967-8429-F229EBC0C1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928812"/>
            <a:ext cx="74866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 (2)" id="3" name="slide3">
            <a:extLst>
              <a:ext uri="{FF2B5EF4-FFF2-40B4-BE49-F238E27FC236}">
                <a16:creationId xmlns:a16="http://schemas.microsoft.com/office/drawing/2014/main" id="{AC22AA7F-8AAC-4151-9C17-730601F93B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928812"/>
            <a:ext cx="74866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4" name="slide4">
            <a:extLst>
              <a:ext uri="{FF2B5EF4-FFF2-40B4-BE49-F238E27FC236}">
                <a16:creationId xmlns:a16="http://schemas.microsoft.com/office/drawing/2014/main" id="{3D8EEC37-6CCE-4B99-A9A2-E364369B84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2152650"/>
            <a:ext cx="78962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 (2)" id="5" name="slide5">
            <a:extLst>
              <a:ext uri="{FF2B5EF4-FFF2-40B4-BE49-F238E27FC236}">
                <a16:creationId xmlns:a16="http://schemas.microsoft.com/office/drawing/2014/main" id="{5C6E1165-EC89-4DFB-AB17-00AAF36D66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2152650"/>
            <a:ext cx="8039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6" name="slide6">
            <a:extLst>
              <a:ext uri="{FF2B5EF4-FFF2-40B4-BE49-F238E27FC236}">
                <a16:creationId xmlns:a16="http://schemas.microsoft.com/office/drawing/2014/main" id="{CD6AF6F4-DC4B-4FC2-8AE3-4C35E68443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2152650"/>
            <a:ext cx="74866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7" name="slide7">
            <a:extLst>
              <a:ext uri="{FF2B5EF4-FFF2-40B4-BE49-F238E27FC236}">
                <a16:creationId xmlns:a16="http://schemas.microsoft.com/office/drawing/2014/main" id="{8EEB2AE6-F857-48FD-A62C-77A8548B1D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7" y="2062162"/>
            <a:ext cx="77057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 (2)" id="8" name="slide8">
            <a:extLst>
              <a:ext uri="{FF2B5EF4-FFF2-40B4-BE49-F238E27FC236}">
                <a16:creationId xmlns:a16="http://schemas.microsoft.com/office/drawing/2014/main" id="{4F94E193-0726-473B-BC4B-9C988506A8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2062162"/>
            <a:ext cx="74866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" id="9" name="slide9">
            <a:extLst>
              <a:ext uri="{FF2B5EF4-FFF2-40B4-BE49-F238E27FC236}">
                <a16:creationId xmlns:a16="http://schemas.microsoft.com/office/drawing/2014/main" id="{C4FBE4DB-8CE8-4829-918B-415E70BD31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7" y="1743075"/>
            <a:ext cx="77057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2024-01-25T09:15:56Z</dcterms:created>
  <dcterms:modified xsi:type="dcterms:W3CDTF">2024-01-25T09:15:56Z</dcterms:modified>
</cp:coreProperties>
</file>