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3BF7FB7-DCF8-4F5D-B8CD-50957A544BB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Financial flows top 10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EC67A38-B112-42E7-A5CA-F44D280E5FA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25.01.24 01:04:14 CET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F8D7125E-DC3D-422F-ADF0-96671F8BEE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162" y="195262"/>
            <a:ext cx="8067675" cy="646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B4AFC7CB-2953-4D22-976E-F850D1B3CF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912" y="276225"/>
            <a:ext cx="7496175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C38B3CB3-EC99-42E3-B5E6-5EE73F62EAE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162" y="276225"/>
            <a:ext cx="8067675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F412097F-DA79-4E45-90A8-112CD180B2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162" y="276225"/>
            <a:ext cx="8067675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9E3BE3B8-C195-4650-A148-087D486CACD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675" y="1876425"/>
            <a:ext cx="748665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7" name="slide7">
            <a:extLst>
              <a:ext uri="{FF2B5EF4-FFF2-40B4-BE49-F238E27FC236}">
                <a16:creationId xmlns:a16="http://schemas.microsoft.com/office/drawing/2014/main" id="{BC18046D-8FC2-4C57-8857-4B1B899574A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662" y="195262"/>
            <a:ext cx="8448675" cy="646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7" id="8" name="slide8">
            <a:extLst>
              <a:ext uri="{FF2B5EF4-FFF2-40B4-BE49-F238E27FC236}">
                <a16:creationId xmlns:a16="http://schemas.microsoft.com/office/drawing/2014/main" id="{C25ABA72-0D2C-4A8E-A797-87B3503CB01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0" y="276225"/>
            <a:ext cx="7581900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8" id="9" name="slide9">
            <a:extLst>
              <a:ext uri="{FF2B5EF4-FFF2-40B4-BE49-F238E27FC236}">
                <a16:creationId xmlns:a16="http://schemas.microsoft.com/office/drawing/2014/main" id="{A15BAD72-D687-49A9-B7E8-3A1BC8BFBA6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925" y="276225"/>
            <a:ext cx="8058150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2024-01-25T00:04:15Z</dcterms:created>
  <dcterms:modified xsi:type="dcterms:W3CDTF">2024-01-25T00:04:15Z</dcterms:modified>
</cp:coreProperties>
</file>