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0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71FB-41E1-6602-208F-30A82290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F5262-3566-AF79-0547-CE55B149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4B7F5-53EC-E5D7-CBB6-948C5C7F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A719-77DA-FFEC-A7B0-01C3C567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55FB-C56B-D266-01D8-7B5A8DA2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BCC5-27A5-12E4-C95C-816C0521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DAEE5-02C1-9294-03D7-A4C23055B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66AC-A9ED-20FC-C23B-827FB264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BCB3-0E44-1BC1-118A-6600927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2834-4088-6EF4-BF57-61F5C21F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CA3C-BB1E-ACA8-78D0-0F094575A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9BFD0-FE88-1CBD-B546-EFAF2E40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5AF0-F6D8-6B14-8D85-0B66AF51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B8CA-22A8-1D69-13BD-22411495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D8AE-AC09-08A8-F73F-ECDC053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65B0-7268-F782-3014-F5E5B611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31E7-D2A3-4FED-6A0C-FAA95D1F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B1A2-C746-E6CD-36ED-9D957680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96CF-5A9A-3C8C-FE36-F2804675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4D66-3E6B-B506-E5C2-43AA41B4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CFE2-05CD-0892-D3FD-FD6A0AD4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F98B-DD96-2A9B-3991-94DCCDB3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5040-E5F4-7CFC-8978-60B2002E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5AB4-85F8-D398-CEC4-AB7D9A52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FFDE-C3BA-131A-DFE4-76DBC8D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1946-3688-3D99-542E-D4A0DBED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061C-1FF3-43A3-644F-928114446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FC34-8372-A234-4D3C-8E176E52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FD85-A9CF-9B84-8980-6F081961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FFC1-8087-AFCB-A46B-01F655C7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B22F4-E940-75E4-426F-CC38562A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48F6-1A53-A2EE-4D24-029D2EFB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44FE-0A01-520B-0B99-10693CD5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B5C41-0557-C981-241B-469704276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03A5-5306-BC49-5442-264AD8CAD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F8D19-2FBE-0568-7434-19AF8620F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CBEF-E2A2-D043-C662-C72CF8E0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D129E-9F87-7DF0-FF11-B76889A7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A1E67-CB7C-07C3-763D-B2354FD1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31DA-5370-AA90-29C7-9A69545F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41658-0E60-143F-597F-862BB19D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CC694-8720-84A4-E523-F73AEF92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1C3C4-E713-DF70-1867-D40964D8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FEE48-E739-5866-D143-2A0899AC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538CD-9176-5A8A-38A6-2E5D7B53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3128D-B39A-3D8A-2F4D-5C49B2FA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2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84A-D740-B460-6FEB-20F803A0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3103-4C52-EC50-0D8F-F153E5D0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3328D-BF0F-BD26-9AFC-E04B209F9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8DD1-D901-F762-CC3B-4A22F157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4C0AE-C5C1-3CBC-A027-8600A688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3FF63-2566-C943-3999-AC45DD15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A8F7-7C0D-4BAB-C2E5-438C1004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B07AE-059C-7DAF-E0BD-3167066C5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F881-D967-9742-C564-11D5DA3F9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80C77-1008-C8BA-3F2A-4C6A5C6E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BF0DD-482F-E992-0926-C4B97F40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3099-489F-AD22-89B9-10856BCA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DF254-D6C8-2C23-DBFD-68A4ADCD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8A7D2-7A17-712A-AD38-AA654A52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768E-2262-99CE-5736-A3C0C5975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743B-9E53-0B4A-86EA-0AD3713C470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DCC48-5E58-4B49-799A-401806C95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CCA8-22EA-6EE6-4631-F5759D50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155E-A885-3943-9498-62D90E4A5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DC07A8-5AAA-C78C-9DF0-95D316C9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76" y="1545098"/>
            <a:ext cx="5140411" cy="253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8FC4B-FEFF-A168-B121-B1CA32CB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13" y="4079104"/>
            <a:ext cx="5140411" cy="2534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66A61-3CD3-7C2B-7D59-46F380CE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3" y="1545098"/>
            <a:ext cx="5140411" cy="2534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F328FD-9BA6-A3D1-83B9-3256AE406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76" y="4079104"/>
            <a:ext cx="5140411" cy="2534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CC78A2-A7C1-0915-22EB-692D7A53AF13}"/>
              </a:ext>
            </a:extLst>
          </p:cNvPr>
          <p:cNvSpPr txBox="1"/>
          <p:nvPr/>
        </p:nvSpPr>
        <p:spPr>
          <a:xfrm>
            <a:off x="86498" y="9184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02E4B-1201-5EC3-7975-BC6DCB230235}"/>
              </a:ext>
            </a:extLst>
          </p:cNvPr>
          <p:cNvSpPr txBox="1"/>
          <p:nvPr/>
        </p:nvSpPr>
        <p:spPr>
          <a:xfrm>
            <a:off x="86498" y="461181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score : 0.58   Threshold: 0.50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TNR: 0.57   TPR: 0.55</a:t>
            </a:r>
          </a:p>
        </p:txBody>
      </p:sp>
    </p:spTree>
    <p:extLst>
      <p:ext uri="{BB962C8B-B14F-4D97-AF65-F5344CB8AC3E}">
        <p14:creationId xmlns:p14="http://schemas.microsoft.com/office/powerpoint/2010/main" val="40729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315B9-AE58-42E8-268E-C5F1A7FA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61" y="4048211"/>
            <a:ext cx="5138928" cy="2533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123EA-C3B1-B51A-5FA1-197A28F73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861" y="1407089"/>
            <a:ext cx="5138928" cy="2533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78EBE-4F60-80D9-916B-5284EA951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13" y="4048211"/>
            <a:ext cx="5138928" cy="253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9D965-DBA1-ABE6-DDF4-EB5FA4EEB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13" y="1407089"/>
            <a:ext cx="5138928" cy="2533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391ACA-F94E-9A64-4DFD-98765C77C12E}"/>
              </a:ext>
            </a:extLst>
          </p:cNvPr>
          <p:cNvSpPr txBox="1"/>
          <p:nvPr/>
        </p:nvSpPr>
        <p:spPr>
          <a:xfrm>
            <a:off x="86498" y="9184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FA0E8-599F-47ED-EEA2-C3FD8CB3C33C}"/>
              </a:ext>
            </a:extLst>
          </p:cNvPr>
          <p:cNvSpPr txBox="1"/>
          <p:nvPr/>
        </p:nvSpPr>
        <p:spPr>
          <a:xfrm>
            <a:off x="86498" y="4411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score : 0.53   Threshold: 0.50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TNR: 0.55   TPR: 0.50</a:t>
            </a:r>
          </a:p>
        </p:txBody>
      </p:sp>
    </p:spTree>
    <p:extLst>
      <p:ext uri="{BB962C8B-B14F-4D97-AF65-F5344CB8AC3E}">
        <p14:creationId xmlns:p14="http://schemas.microsoft.com/office/powerpoint/2010/main" val="341659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ED68E-3205-52AA-8CFF-EA38DC22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16" y="3996532"/>
            <a:ext cx="5138144" cy="2532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E1897-8D8B-2939-0083-C7EE2795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16" y="1463644"/>
            <a:ext cx="5138144" cy="2532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0C63D-29FE-7E42-113C-410F9C631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40" y="3996532"/>
            <a:ext cx="5138144" cy="2532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277AA-4B2C-0F14-19F6-DFC510C5F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40" y="1463644"/>
            <a:ext cx="5138144" cy="2532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4E0A7F-B97B-3928-5EA9-B00A720D0301}"/>
              </a:ext>
            </a:extLst>
          </p:cNvPr>
          <p:cNvSpPr txBox="1"/>
          <p:nvPr/>
        </p:nvSpPr>
        <p:spPr>
          <a:xfrm>
            <a:off x="86498" y="9184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50284-027A-8F06-702C-1F0ADA2F9DF4}"/>
              </a:ext>
            </a:extLst>
          </p:cNvPr>
          <p:cNvSpPr txBox="1"/>
          <p:nvPr/>
        </p:nvSpPr>
        <p:spPr>
          <a:xfrm>
            <a:off x="86498" y="461181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 score : 0.56   Threshold: 0.50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TNR: 0.56   TPR: 0.53</a:t>
            </a:r>
          </a:p>
        </p:txBody>
      </p:sp>
    </p:spTree>
    <p:extLst>
      <p:ext uri="{BB962C8B-B14F-4D97-AF65-F5344CB8AC3E}">
        <p14:creationId xmlns:p14="http://schemas.microsoft.com/office/powerpoint/2010/main" val="225587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2025-07-01T18:49:43Z</dcterms:created>
  <dcterms:modified xsi:type="dcterms:W3CDTF">2025-07-01T19:02:44Z</dcterms:modified>
</cp:coreProperties>
</file>