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8" r:id="rId3"/>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T Sans Narrow"/>
      <p:regular r:id="rId27"/>
      <p:bold r:id="rId28"/>
    </p:embeddedFont>
    <p:embeddedFont>
      <p:font typeface="Montserrat"/>
      <p:regular r:id="rId29"/>
      <p:bold r:id="rId30"/>
    </p:embeddedFont>
    <p:embeddedFont>
      <p:font typeface="Pacifico"/>
      <p:regular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cifico-regular.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I’m Alex and working on team with Ana, Katy, and Trina, and I’m here to give an update on our medium-fi prototype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Local government --&gt; needfinding pattern of folks who knew nearly nothing about local government --&gt; obligated to vote but incredibly uninformed while doing so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rPr lang="en"/>
              <a:t>So we set out to address the problem that new voters in particular had a hard time navigating ballot issues and understanding what each candidate stood for and what each measure meant. Our solution was to mock up and interactive ballot that allowed voters to learn more. Since most people didn’t have time or motivation to go out of their way, we designed the app such that users could explore while waiting in line to vote -- which would likely be otherwise spent wasting time on phones.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Started out with acquainting users with ballot, learning more about measures/candidates, and suggesting potentially relevant measures to users. However, we realized these three tasks were too simple, so we updated from there to provide a more interactive and fulfilling experience.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Retained original simple task of acquainting with ballot. Our medium task has now updates so users can save issues. Complex task now provides a user quiz to suggest measures relevant to them.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Inspired by classmate’s suggestion we now allow users to vote on app for preferred candidates. Then at any time, user can check on their voting summary to see who they liked and their opinions on various measures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Our new task came from our user testing last week, when a user suggested a quiz for finding issues that matter to them. Now, at startup users take a quiz about their lifestyle, and we will suggest relevant measures. Before, issue finder relied on users to choose their own, but now more integrated and we do the work for you</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381175" y="685800"/>
            <a:ext cx="6096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As you can see, those were two of our major three changes this week. Now we’ll look at changes in design of prototypes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7007735" y="3176887"/>
            <a:ext cx="562200" cy="0"/>
          </a:xfrm>
          <a:prstGeom prst="straightConnector1">
            <a:avLst/>
          </a:prstGeom>
          <a:noFill/>
          <a:ln cap="flat" cmpd="sng" w="76200">
            <a:solidFill>
              <a:schemeClr val="lt2"/>
            </a:solidFill>
            <a:prstDash val="solid"/>
            <a:round/>
            <a:headEnd len="med" w="med" type="none"/>
            <a:tailEnd len="med" w="med" type="none"/>
          </a:ln>
        </p:spPr>
      </p:cxnSp>
      <p:cxnSp>
        <p:nvCxnSpPr>
          <p:cNvPr id="11" name="Shape 11"/>
          <p:cNvCxnSpPr/>
          <p:nvPr/>
        </p:nvCxnSpPr>
        <p:spPr>
          <a:xfrm>
            <a:off x="1575034" y="3158251"/>
            <a:ext cx="562200" cy="0"/>
          </a:xfrm>
          <a:prstGeom prst="straightConnector1">
            <a:avLst/>
          </a:prstGeom>
          <a:noFill/>
          <a:ln cap="flat" cmpd="sng" w="76200">
            <a:solidFill>
              <a:schemeClr val="lt2"/>
            </a:solidFill>
            <a:prstDash val="solid"/>
            <a:round/>
            <a:headEnd len="med" w="med" type="none"/>
            <a:tailEnd len="med" w="med" type="none"/>
          </a:ln>
        </p:spPr>
      </p:cxnSp>
      <p:grpSp>
        <p:nvGrpSpPr>
          <p:cNvPr id="12" name="Shape 12"/>
          <p:cNvGrpSpPr/>
          <p:nvPr/>
        </p:nvGrpSpPr>
        <p:grpSpPr>
          <a:xfrm>
            <a:off x="1004144" y="1022025"/>
            <a:ext cx="7136667" cy="152400"/>
            <a:chOff x="1346428" y="1011300"/>
            <a:chExt cx="6452100" cy="152400"/>
          </a:xfrm>
        </p:grpSpPr>
        <p:cxnSp>
          <p:nvCxnSpPr>
            <p:cNvPr id="13" name="Shape 13"/>
            <p:cNvCxnSpPr/>
            <p:nvPr/>
          </p:nvCxnSpPr>
          <p:spPr>
            <a:xfrm rot="10800000">
              <a:off x="1346428" y="1011300"/>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4" name="Shape 14"/>
            <p:cNvCxnSpPr/>
            <p:nvPr/>
          </p:nvCxnSpPr>
          <p:spPr>
            <a:xfrm rot="10800000">
              <a:off x="1346428" y="1163700"/>
              <a:ext cx="6452100" cy="0"/>
            </a:xfrm>
            <a:prstGeom prst="straightConnector1">
              <a:avLst/>
            </a:prstGeom>
            <a:noFill/>
            <a:ln cap="flat" cmpd="sng" w="9525">
              <a:solidFill>
                <a:schemeClr val="accent3"/>
              </a:solidFill>
              <a:prstDash val="solid"/>
              <a:round/>
              <a:headEnd len="med" w="med" type="none"/>
              <a:tailEnd len="med" w="med" type="none"/>
            </a:ln>
          </p:spPr>
        </p:cxnSp>
      </p:grpSp>
      <p:grpSp>
        <p:nvGrpSpPr>
          <p:cNvPr id="15" name="Shape 15"/>
          <p:cNvGrpSpPr/>
          <p:nvPr/>
        </p:nvGrpSpPr>
        <p:grpSpPr>
          <a:xfrm>
            <a:off x="1004151" y="3969100"/>
            <a:ext cx="7136667" cy="152400"/>
            <a:chOff x="1346435" y="3969087"/>
            <a:chExt cx="6452100" cy="152400"/>
          </a:xfrm>
        </p:grpSpPr>
        <p:cxnSp>
          <p:nvCxnSpPr>
            <p:cNvPr id="16" name="Shape 16"/>
            <p:cNvCxnSpPr/>
            <p:nvPr/>
          </p:nvCxnSpPr>
          <p:spPr>
            <a:xfrm>
              <a:off x="1346435" y="4121487"/>
              <a:ext cx="6452100" cy="0"/>
            </a:xfrm>
            <a:prstGeom prst="straightConnector1">
              <a:avLst/>
            </a:prstGeom>
            <a:noFill/>
            <a:ln cap="flat" cmpd="sng" w="76200">
              <a:solidFill>
                <a:schemeClr val="accent3"/>
              </a:solidFill>
              <a:prstDash val="solid"/>
              <a:round/>
              <a:headEnd len="med" w="med" type="none"/>
              <a:tailEnd len="med" w="med" type="none"/>
            </a:ln>
          </p:spPr>
        </p:cxnSp>
        <p:cxnSp>
          <p:nvCxnSpPr>
            <p:cNvPr id="17" name="Shape 17"/>
            <p:cNvCxnSpPr/>
            <p:nvPr/>
          </p:nvCxnSpPr>
          <p:spPr>
            <a:xfrm>
              <a:off x="1346435" y="3969087"/>
              <a:ext cx="6452100" cy="0"/>
            </a:xfrm>
            <a:prstGeom prst="straightConnector1">
              <a:avLst/>
            </a:prstGeom>
            <a:noFill/>
            <a:ln cap="flat" cmpd="sng" w="9525">
              <a:solidFill>
                <a:schemeClr val="accent3"/>
              </a:solidFill>
              <a:prstDash val="solid"/>
              <a:round/>
              <a:headEnd len="med" w="med" type="none"/>
              <a:tailEnd len="med" w="med" type="none"/>
            </a:ln>
          </p:spPr>
        </p:cxnSp>
      </p:grpSp>
      <p:sp>
        <p:nvSpPr>
          <p:cNvPr id="18" name="Shape 18"/>
          <p:cNvSpPr txBox="1"/>
          <p:nvPr>
            <p:ph type="ctrTitle"/>
          </p:nvPr>
        </p:nvSpPr>
        <p:spPr>
          <a:xfrm>
            <a:off x="1004150" y="1751764"/>
            <a:ext cx="7136700" cy="10224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9" name="Shape 19"/>
          <p:cNvSpPr txBox="1"/>
          <p:nvPr>
            <p:ph idx="1" type="subTitle"/>
          </p:nvPr>
        </p:nvSpPr>
        <p:spPr>
          <a:xfrm>
            <a:off x="2137225" y="2850039"/>
            <a:ext cx="4870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5" name="Shape 55"/>
        <p:cNvGrpSpPr/>
        <p:nvPr/>
      </p:nvGrpSpPr>
      <p:grpSpPr>
        <a:xfrm>
          <a:off x="0" y="0"/>
          <a:ext cx="0" cy="0"/>
          <a:chOff x="0" y="0"/>
          <a:chExt cx="0" cy="0"/>
        </a:xfrm>
      </p:grpSpPr>
      <p:sp>
        <p:nvSpPr>
          <p:cNvPr id="56" name="Shape 56"/>
          <p:cNvSpPr/>
          <p:nvPr/>
        </p:nvSpPr>
        <p:spPr>
          <a:xfrm>
            <a:off x="-75" y="5045700"/>
            <a:ext cx="9144000" cy="978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7" name="Shape 57"/>
          <p:cNvSpPr txBox="1"/>
          <p:nvPr>
            <p:ph type="title"/>
          </p:nvPr>
        </p:nvSpPr>
        <p:spPr>
          <a:xfrm>
            <a:off x="311700" y="1304850"/>
            <a:ext cx="8520600" cy="1538400"/>
          </a:xfrm>
          <a:prstGeom prst="rect">
            <a:avLst/>
          </a:prstGeom>
        </p:spPr>
        <p:txBody>
          <a:bodyPr anchorCtr="0" anchor="ctr" bIns="91425" lIns="91425" rIns="91425" tIns="91425"/>
          <a:lstStyle>
            <a:lvl1pPr lvl="0" algn="ctr">
              <a:spcBef>
                <a:spcPts val="0"/>
              </a:spcBef>
              <a:buClr>
                <a:schemeClr val="accent3"/>
              </a:buClr>
              <a:buSzPct val="100000"/>
              <a:defRPr sz="13000">
                <a:solidFill>
                  <a:schemeClr val="accent3"/>
                </a:solidFill>
              </a:defRPr>
            </a:lvl1pPr>
            <a:lvl2pPr lvl="1" algn="ctr">
              <a:spcBef>
                <a:spcPts val="0"/>
              </a:spcBef>
              <a:buClr>
                <a:schemeClr val="accent3"/>
              </a:buClr>
              <a:buSzPct val="100000"/>
              <a:defRPr sz="13000">
                <a:solidFill>
                  <a:schemeClr val="accent3"/>
                </a:solidFill>
              </a:defRPr>
            </a:lvl2pPr>
            <a:lvl3pPr lvl="2" algn="ctr">
              <a:spcBef>
                <a:spcPts val="0"/>
              </a:spcBef>
              <a:buClr>
                <a:schemeClr val="accent3"/>
              </a:buClr>
              <a:buSzPct val="100000"/>
              <a:defRPr sz="13000">
                <a:solidFill>
                  <a:schemeClr val="accent3"/>
                </a:solidFill>
              </a:defRPr>
            </a:lvl3pPr>
            <a:lvl4pPr lvl="3" algn="ctr">
              <a:spcBef>
                <a:spcPts val="0"/>
              </a:spcBef>
              <a:buClr>
                <a:schemeClr val="accent3"/>
              </a:buClr>
              <a:buSzPct val="100000"/>
              <a:defRPr sz="13000">
                <a:solidFill>
                  <a:schemeClr val="accent3"/>
                </a:solidFill>
              </a:defRPr>
            </a:lvl4pPr>
            <a:lvl5pPr lvl="4" algn="ctr">
              <a:spcBef>
                <a:spcPts val="0"/>
              </a:spcBef>
              <a:buClr>
                <a:schemeClr val="accent3"/>
              </a:buClr>
              <a:buSzPct val="100000"/>
              <a:defRPr sz="13000">
                <a:solidFill>
                  <a:schemeClr val="accent3"/>
                </a:solidFill>
              </a:defRPr>
            </a:lvl5pPr>
            <a:lvl6pPr lvl="5" algn="ctr">
              <a:spcBef>
                <a:spcPts val="0"/>
              </a:spcBef>
              <a:buClr>
                <a:schemeClr val="accent3"/>
              </a:buClr>
              <a:buSzPct val="100000"/>
              <a:defRPr sz="13000">
                <a:solidFill>
                  <a:schemeClr val="accent3"/>
                </a:solidFill>
              </a:defRPr>
            </a:lvl6pPr>
            <a:lvl7pPr lvl="6" algn="ctr">
              <a:spcBef>
                <a:spcPts val="0"/>
              </a:spcBef>
              <a:buClr>
                <a:schemeClr val="accent3"/>
              </a:buClr>
              <a:buSzPct val="100000"/>
              <a:defRPr sz="13000">
                <a:solidFill>
                  <a:schemeClr val="accent3"/>
                </a:solidFill>
              </a:defRPr>
            </a:lvl7pPr>
            <a:lvl8pPr lvl="7" algn="ctr">
              <a:spcBef>
                <a:spcPts val="0"/>
              </a:spcBef>
              <a:buClr>
                <a:schemeClr val="accent3"/>
              </a:buClr>
              <a:buSzPct val="100000"/>
              <a:defRPr sz="13000">
                <a:solidFill>
                  <a:schemeClr val="accent3"/>
                </a:solidFill>
              </a:defRPr>
            </a:lvl8pPr>
            <a:lvl9pPr lvl="8" algn="ctr">
              <a:spcBef>
                <a:spcPts val="0"/>
              </a:spcBef>
              <a:buClr>
                <a:schemeClr val="accent3"/>
              </a:buClr>
              <a:buSzPct val="100000"/>
              <a:defRPr sz="13000">
                <a:solidFill>
                  <a:schemeClr val="accent3"/>
                </a:solidFill>
              </a:defRPr>
            </a:lvl9pPr>
          </a:lstStyle>
          <a:p/>
        </p:txBody>
      </p:sp>
      <p:sp>
        <p:nvSpPr>
          <p:cNvPr id="58" name="Shape 58"/>
          <p:cNvSpPr txBox="1"/>
          <p:nvPr>
            <p:ph idx="1" type="body"/>
          </p:nvPr>
        </p:nvSpPr>
        <p:spPr>
          <a:xfrm>
            <a:off x="311700" y="29956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0" name="Shape 60"/>
        <p:cNvGrpSpPr/>
        <p:nvPr/>
      </p:nvGrpSpPr>
      <p:grpSpPr>
        <a:xfrm>
          <a:off x="0" y="0"/>
          <a:ext cx="0" cy="0"/>
          <a:chOff x="0" y="0"/>
          <a:chExt cx="0" cy="0"/>
        </a:xfrm>
      </p:grpSpPr>
      <p:sp>
        <p:nvSpPr>
          <p:cNvPr id="61" name="Shape 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p:bg>
      <p:bgPr>
        <a:solidFill>
          <a:srgbClr val="C7F464"/>
        </a:solidFill>
      </p:bgPr>
    </p:bg>
    <p:spTree>
      <p:nvGrpSpPr>
        <p:cNvPr id="65" name="Shape 65"/>
        <p:cNvGrpSpPr/>
        <p:nvPr/>
      </p:nvGrpSpPr>
      <p:grpSpPr>
        <a:xfrm>
          <a:off x="0" y="0"/>
          <a:ext cx="0" cy="0"/>
          <a:chOff x="0" y="0"/>
          <a:chExt cx="0" cy="0"/>
        </a:xfrm>
      </p:grpSpPr>
      <p:sp>
        <p:nvSpPr>
          <p:cNvPr id="66" name="Shape 66"/>
          <p:cNvSpPr txBox="1"/>
          <p:nvPr>
            <p:ph type="ctrTitle"/>
          </p:nvPr>
        </p:nvSpPr>
        <p:spPr>
          <a:xfrm>
            <a:off x="3012325" y="2220412"/>
            <a:ext cx="5445900" cy="1804200"/>
          </a:xfrm>
          <a:prstGeom prst="rect">
            <a:avLst/>
          </a:prstGeom>
        </p:spPr>
        <p:txBody>
          <a:bodyPr anchorCtr="0" anchor="b" bIns="91425" lIns="91425" rIns="91425" tIns="91425"/>
          <a:lstStyle>
            <a:lvl1pPr lvl="0" rtl="0" algn="r">
              <a:spcBef>
                <a:spcPts val="0"/>
              </a:spcBef>
              <a:buSzPct val="100000"/>
              <a:defRPr sz="4800"/>
            </a:lvl1pPr>
            <a:lvl2pPr lvl="1" rtl="0" algn="r">
              <a:spcBef>
                <a:spcPts val="0"/>
              </a:spcBef>
              <a:buSzPct val="100000"/>
              <a:defRPr sz="6000"/>
            </a:lvl2pPr>
            <a:lvl3pPr lvl="2" rtl="0" algn="r">
              <a:spcBef>
                <a:spcPts val="0"/>
              </a:spcBef>
              <a:buSzPct val="100000"/>
              <a:defRPr sz="6000"/>
            </a:lvl3pPr>
            <a:lvl4pPr lvl="3" rtl="0" algn="r">
              <a:spcBef>
                <a:spcPts val="0"/>
              </a:spcBef>
              <a:buSzPct val="100000"/>
              <a:defRPr sz="6000"/>
            </a:lvl4pPr>
            <a:lvl5pPr lvl="4" rtl="0" algn="r">
              <a:spcBef>
                <a:spcPts val="0"/>
              </a:spcBef>
              <a:buSzPct val="100000"/>
              <a:defRPr sz="6000"/>
            </a:lvl5pPr>
            <a:lvl6pPr lvl="5" rtl="0" algn="r">
              <a:spcBef>
                <a:spcPts val="0"/>
              </a:spcBef>
              <a:buSzPct val="100000"/>
              <a:defRPr sz="6000"/>
            </a:lvl6pPr>
            <a:lvl7pPr lvl="6" rtl="0" algn="r">
              <a:spcBef>
                <a:spcPts val="0"/>
              </a:spcBef>
              <a:buSzPct val="100000"/>
              <a:defRPr sz="6000"/>
            </a:lvl7pPr>
            <a:lvl8pPr lvl="7" rtl="0" algn="r">
              <a:spcBef>
                <a:spcPts val="0"/>
              </a:spcBef>
              <a:buSzPct val="100000"/>
              <a:defRPr sz="6000"/>
            </a:lvl8pPr>
            <a:lvl9pPr lvl="8" rtl="0" algn="r">
              <a:spcBef>
                <a:spcPts val="0"/>
              </a:spcBef>
              <a:buSzPct val="100000"/>
              <a:defRPr sz="6000"/>
            </a:lvl9pPr>
          </a:lstStyle>
          <a:p/>
        </p:txBody>
      </p:sp>
      <p:sp>
        <p:nvSpPr>
          <p:cNvPr id="67" name="Shape 67"/>
          <p:cNvSpPr/>
          <p:nvPr/>
        </p:nvSpPr>
        <p:spPr>
          <a:xfrm>
            <a:off x="6208125" y="4214587"/>
            <a:ext cx="22500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ubtitle">
    <p:bg>
      <p:bgPr>
        <a:solidFill>
          <a:srgbClr val="4ECDC4"/>
        </a:solidFill>
      </p:bgPr>
    </p:bg>
    <p:spTree>
      <p:nvGrpSpPr>
        <p:cNvPr id="68" name="Shape 68"/>
        <p:cNvGrpSpPr/>
        <p:nvPr/>
      </p:nvGrpSpPr>
      <p:grpSpPr>
        <a:xfrm>
          <a:off x="0" y="0"/>
          <a:ext cx="0" cy="0"/>
          <a:chOff x="0" y="0"/>
          <a:chExt cx="0" cy="0"/>
        </a:xfrm>
      </p:grpSpPr>
      <p:sp>
        <p:nvSpPr>
          <p:cNvPr id="69" name="Shape 69"/>
          <p:cNvSpPr/>
          <p:nvPr/>
        </p:nvSpPr>
        <p:spPr>
          <a:xfrm>
            <a:off x="5680600" y="0"/>
            <a:ext cx="3463200" cy="5143500"/>
          </a:xfrm>
          <a:prstGeom prst="rect">
            <a:avLst/>
          </a:prstGeom>
          <a:solidFill>
            <a:srgbClr val="FFFFFF"/>
          </a:solidFill>
          <a:ln>
            <a:noFill/>
          </a:ln>
        </p:spPr>
        <p:txBody>
          <a:bodyPr anchorCtr="0" anchor="ctr" bIns="91425" lIns="91425" rIns="91425" tIns="91425">
            <a:noAutofit/>
          </a:bodyPr>
          <a:lstStyle/>
          <a:p>
            <a:pPr lvl="0">
              <a:spcBef>
                <a:spcPts val="0"/>
              </a:spcBef>
              <a:buNone/>
            </a:pPr>
            <a:r>
              <a:t/>
            </a:r>
            <a:endParaRPr/>
          </a:p>
        </p:txBody>
      </p:sp>
      <p:sp>
        <p:nvSpPr>
          <p:cNvPr id="70" name="Shape 70"/>
          <p:cNvSpPr txBox="1"/>
          <p:nvPr>
            <p:ph type="ctrTitle"/>
          </p:nvPr>
        </p:nvSpPr>
        <p:spPr>
          <a:xfrm>
            <a:off x="685800" y="2897793"/>
            <a:ext cx="4505400" cy="1432800"/>
          </a:xfrm>
          <a:prstGeom prst="rect">
            <a:avLst/>
          </a:prstGeom>
        </p:spPr>
        <p:txBody>
          <a:bodyPr anchorCtr="0" anchor="b" bIns="91425" lIns="91425" rIns="91425" tIns="91425"/>
          <a:lstStyle>
            <a:lvl1pPr lvl="0" rtl="0" algn="r">
              <a:spcBef>
                <a:spcPts val="0"/>
              </a:spcBef>
              <a:buClr>
                <a:srgbClr val="FFFFFF"/>
              </a:buClr>
              <a:buSzPct val="100000"/>
              <a:defRPr sz="4000">
                <a:solidFill>
                  <a:srgbClr val="FFFFFF"/>
                </a:solidFill>
              </a:defRPr>
            </a:lvl1pPr>
            <a:lvl2pPr lvl="1" rtl="0" algn="ctr">
              <a:spcBef>
                <a:spcPts val="0"/>
              </a:spcBef>
              <a:buClr>
                <a:srgbClr val="FFFFFF"/>
              </a:buClr>
              <a:buSzPct val="100000"/>
              <a:defRPr sz="4800">
                <a:solidFill>
                  <a:srgbClr val="FFFFFF"/>
                </a:solidFill>
              </a:defRPr>
            </a:lvl2pPr>
            <a:lvl3pPr lvl="2" rtl="0" algn="ctr">
              <a:spcBef>
                <a:spcPts val="0"/>
              </a:spcBef>
              <a:buClr>
                <a:srgbClr val="FFFFFF"/>
              </a:buClr>
              <a:buSzPct val="100000"/>
              <a:defRPr sz="4800">
                <a:solidFill>
                  <a:srgbClr val="FFFFFF"/>
                </a:solidFill>
              </a:defRPr>
            </a:lvl3pPr>
            <a:lvl4pPr lvl="3" rtl="0" algn="ctr">
              <a:spcBef>
                <a:spcPts val="0"/>
              </a:spcBef>
              <a:buClr>
                <a:srgbClr val="FFFFFF"/>
              </a:buClr>
              <a:buSzPct val="100000"/>
              <a:defRPr sz="4800">
                <a:solidFill>
                  <a:srgbClr val="FFFFFF"/>
                </a:solidFill>
              </a:defRPr>
            </a:lvl4pPr>
            <a:lvl5pPr lvl="4" rtl="0" algn="ctr">
              <a:spcBef>
                <a:spcPts val="0"/>
              </a:spcBef>
              <a:buClr>
                <a:srgbClr val="FFFFFF"/>
              </a:buClr>
              <a:buSzPct val="100000"/>
              <a:defRPr sz="4800">
                <a:solidFill>
                  <a:srgbClr val="FFFFFF"/>
                </a:solidFill>
              </a:defRPr>
            </a:lvl5pPr>
            <a:lvl6pPr lvl="5" rtl="0" algn="ctr">
              <a:spcBef>
                <a:spcPts val="0"/>
              </a:spcBef>
              <a:buClr>
                <a:srgbClr val="FFFFFF"/>
              </a:buClr>
              <a:buSzPct val="100000"/>
              <a:defRPr sz="4800">
                <a:solidFill>
                  <a:srgbClr val="FFFFFF"/>
                </a:solidFill>
              </a:defRPr>
            </a:lvl6pPr>
            <a:lvl7pPr lvl="6" rtl="0" algn="ctr">
              <a:spcBef>
                <a:spcPts val="0"/>
              </a:spcBef>
              <a:buClr>
                <a:srgbClr val="FFFFFF"/>
              </a:buClr>
              <a:buSzPct val="100000"/>
              <a:defRPr sz="4800">
                <a:solidFill>
                  <a:srgbClr val="FFFFFF"/>
                </a:solidFill>
              </a:defRPr>
            </a:lvl7pPr>
            <a:lvl8pPr lvl="7" rtl="0" algn="ctr">
              <a:spcBef>
                <a:spcPts val="0"/>
              </a:spcBef>
              <a:buClr>
                <a:srgbClr val="FFFFFF"/>
              </a:buClr>
              <a:buSzPct val="100000"/>
              <a:defRPr sz="4800">
                <a:solidFill>
                  <a:srgbClr val="FFFFFF"/>
                </a:solidFill>
              </a:defRPr>
            </a:lvl8pPr>
            <a:lvl9pPr lvl="8" rtl="0" algn="ctr">
              <a:spcBef>
                <a:spcPts val="0"/>
              </a:spcBef>
              <a:buClr>
                <a:srgbClr val="FFFFFF"/>
              </a:buClr>
              <a:buSzPct val="100000"/>
              <a:defRPr sz="4800">
                <a:solidFill>
                  <a:srgbClr val="FFFFFF"/>
                </a:solidFill>
              </a:defRPr>
            </a:lvl9pPr>
          </a:lstStyle>
          <a:p/>
        </p:txBody>
      </p:sp>
      <p:sp>
        <p:nvSpPr>
          <p:cNvPr id="71" name="Shape 71"/>
          <p:cNvSpPr txBox="1"/>
          <p:nvPr>
            <p:ph idx="1" type="subTitle"/>
          </p:nvPr>
        </p:nvSpPr>
        <p:spPr>
          <a:xfrm>
            <a:off x="6101100" y="2863388"/>
            <a:ext cx="2446500" cy="1432799"/>
          </a:xfrm>
          <a:prstGeom prst="rect">
            <a:avLst/>
          </a:prstGeom>
        </p:spPr>
        <p:txBody>
          <a:bodyPr anchorCtr="0" anchor="b" bIns="91425" lIns="91425" rIns="91425" tIns="91425"/>
          <a:lstStyle>
            <a:lvl1pPr lvl="0" rtl="0">
              <a:spcBef>
                <a:spcPts val="0"/>
              </a:spcBef>
              <a:buClr>
                <a:srgbClr val="738498"/>
              </a:buClr>
              <a:buSzPct val="100000"/>
              <a:buNone/>
              <a:defRPr sz="2200">
                <a:solidFill>
                  <a:srgbClr val="738498"/>
                </a:solidFill>
              </a:defRPr>
            </a:lvl1pPr>
            <a:lvl2pPr lvl="1" rtl="0">
              <a:spcBef>
                <a:spcPts val="0"/>
              </a:spcBef>
              <a:buClr>
                <a:srgbClr val="738498"/>
              </a:buClr>
              <a:buSzPct val="100000"/>
              <a:buNone/>
              <a:defRPr sz="2200">
                <a:solidFill>
                  <a:srgbClr val="738498"/>
                </a:solidFill>
              </a:defRPr>
            </a:lvl2pPr>
            <a:lvl3pPr lvl="2" rtl="0">
              <a:spcBef>
                <a:spcPts val="0"/>
              </a:spcBef>
              <a:buClr>
                <a:srgbClr val="738498"/>
              </a:buClr>
              <a:buSzPct val="100000"/>
              <a:buNone/>
              <a:defRPr sz="2200">
                <a:solidFill>
                  <a:srgbClr val="738498"/>
                </a:solidFill>
              </a:defRPr>
            </a:lvl3pPr>
            <a:lvl4pPr lvl="3" rtl="0">
              <a:spcBef>
                <a:spcPts val="0"/>
              </a:spcBef>
              <a:buClr>
                <a:srgbClr val="738498"/>
              </a:buClr>
              <a:buSzPct val="100000"/>
              <a:buNone/>
              <a:defRPr sz="2200">
                <a:solidFill>
                  <a:srgbClr val="738498"/>
                </a:solidFill>
              </a:defRPr>
            </a:lvl4pPr>
            <a:lvl5pPr lvl="4" rtl="0">
              <a:spcBef>
                <a:spcPts val="0"/>
              </a:spcBef>
              <a:buClr>
                <a:srgbClr val="738498"/>
              </a:buClr>
              <a:buSzPct val="100000"/>
              <a:buNone/>
              <a:defRPr sz="2200">
                <a:solidFill>
                  <a:srgbClr val="738498"/>
                </a:solidFill>
              </a:defRPr>
            </a:lvl5pPr>
            <a:lvl6pPr lvl="5" rtl="0">
              <a:spcBef>
                <a:spcPts val="0"/>
              </a:spcBef>
              <a:buClr>
                <a:srgbClr val="738498"/>
              </a:buClr>
              <a:buSzPct val="100000"/>
              <a:buNone/>
              <a:defRPr sz="2200">
                <a:solidFill>
                  <a:srgbClr val="738498"/>
                </a:solidFill>
              </a:defRPr>
            </a:lvl6pPr>
            <a:lvl7pPr lvl="6" rtl="0">
              <a:spcBef>
                <a:spcPts val="0"/>
              </a:spcBef>
              <a:buClr>
                <a:srgbClr val="738498"/>
              </a:buClr>
              <a:buSzPct val="100000"/>
              <a:buNone/>
              <a:defRPr sz="2200">
                <a:solidFill>
                  <a:srgbClr val="738498"/>
                </a:solidFill>
              </a:defRPr>
            </a:lvl7pPr>
            <a:lvl8pPr lvl="7" rtl="0">
              <a:spcBef>
                <a:spcPts val="0"/>
              </a:spcBef>
              <a:buClr>
                <a:srgbClr val="738498"/>
              </a:buClr>
              <a:buSzPct val="100000"/>
              <a:buNone/>
              <a:defRPr sz="2200">
                <a:solidFill>
                  <a:srgbClr val="738498"/>
                </a:solidFill>
              </a:defRPr>
            </a:lvl8pPr>
            <a:lvl9pPr lvl="8" rtl="0">
              <a:spcBef>
                <a:spcPts val="0"/>
              </a:spcBef>
              <a:buClr>
                <a:srgbClr val="738498"/>
              </a:buClr>
              <a:buSzPct val="100000"/>
              <a:buNone/>
              <a:defRPr sz="2200">
                <a:solidFill>
                  <a:srgbClr val="738498"/>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Quote">
    <p:spTree>
      <p:nvGrpSpPr>
        <p:cNvPr id="72" name="Shape 72"/>
        <p:cNvGrpSpPr/>
        <p:nvPr/>
      </p:nvGrpSpPr>
      <p:grpSpPr>
        <a:xfrm>
          <a:off x="0" y="0"/>
          <a:ext cx="0" cy="0"/>
          <a:chOff x="0" y="0"/>
          <a:chExt cx="0" cy="0"/>
        </a:xfrm>
      </p:grpSpPr>
      <p:sp>
        <p:nvSpPr>
          <p:cNvPr id="73" name="Shape 73"/>
          <p:cNvSpPr/>
          <p:nvPr/>
        </p:nvSpPr>
        <p:spPr>
          <a:xfrm>
            <a:off x="0" y="0"/>
            <a:ext cx="2767800" cy="51435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74" name="Shape 74"/>
          <p:cNvSpPr txBox="1"/>
          <p:nvPr>
            <p:ph idx="1" type="body"/>
          </p:nvPr>
        </p:nvSpPr>
        <p:spPr>
          <a:xfrm>
            <a:off x="3165233" y="1146049"/>
            <a:ext cx="4809000" cy="3251100"/>
          </a:xfrm>
          <a:prstGeom prst="rect">
            <a:avLst/>
          </a:prstGeom>
        </p:spPr>
        <p:txBody>
          <a:bodyPr anchorCtr="0" anchor="t" bIns="91425" lIns="91425" rIns="91425" tIns="91425"/>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p:txBody>
      </p:sp>
      <p:grpSp>
        <p:nvGrpSpPr>
          <p:cNvPr id="75" name="Shape 75"/>
          <p:cNvGrpSpPr/>
          <p:nvPr/>
        </p:nvGrpSpPr>
        <p:grpSpPr>
          <a:xfrm>
            <a:off x="801025" y="1254240"/>
            <a:ext cx="1957200" cy="710984"/>
            <a:chOff x="801025" y="1367520"/>
            <a:chExt cx="1957200" cy="947979"/>
          </a:xfrm>
        </p:grpSpPr>
        <p:sp>
          <p:nvSpPr>
            <p:cNvPr id="76" name="Shape 76"/>
            <p:cNvSpPr txBox="1"/>
            <p:nvPr/>
          </p:nvSpPr>
          <p:spPr>
            <a:xfrm>
              <a:off x="801025" y="1367520"/>
              <a:ext cx="1957200" cy="871500"/>
            </a:xfrm>
            <a:prstGeom prst="rect">
              <a:avLst/>
            </a:prstGeom>
            <a:noFill/>
            <a:ln>
              <a:noFill/>
            </a:ln>
          </p:spPr>
          <p:txBody>
            <a:bodyPr anchorCtr="0" anchor="t" bIns="91425" lIns="91425" rIns="91425" tIns="91425">
              <a:noAutofit/>
            </a:bodyPr>
            <a:lstStyle/>
            <a:p>
              <a:pPr lvl="0" rtl="0" algn="ctr">
                <a:spcBef>
                  <a:spcPts val="0"/>
                </a:spcBef>
                <a:buNone/>
              </a:pPr>
              <a:r>
                <a:rPr b="1" lang="en" sz="9400">
                  <a:solidFill>
                    <a:srgbClr val="454F5B"/>
                  </a:solidFill>
                </a:rPr>
                <a:t>‘’</a:t>
              </a:r>
            </a:p>
          </p:txBody>
        </p:sp>
        <p:sp>
          <p:nvSpPr>
            <p:cNvPr id="77" name="Shape 77"/>
            <p:cNvSpPr/>
            <p:nvPr/>
          </p:nvSpPr>
          <p:spPr>
            <a:xfrm>
              <a:off x="1397398" y="1543299"/>
              <a:ext cx="772200" cy="772200"/>
            </a:xfrm>
            <a:prstGeom prst="rect">
              <a:avLst/>
            </a:prstGeom>
            <a:noFill/>
            <a:ln cap="flat" cmpd="sng" w="76200">
              <a:solidFill>
                <a:srgbClr val="454F5B"/>
              </a:solidFill>
              <a:prstDash val="solid"/>
              <a:miter/>
              <a:headEnd len="med" w="med" type="none"/>
              <a:tailEnd len="med" w="med" type="none"/>
            </a:ln>
          </p:spPr>
          <p:txBody>
            <a:bodyPr anchorCtr="0" anchor="ctr" bIns="91425" lIns="91425" rIns="91425" tIns="91425">
              <a:noAutofit/>
            </a:bodyPr>
            <a:lstStyle/>
            <a:p>
              <a:pPr lvl="0">
                <a:spcBef>
                  <a:spcPts val="0"/>
                </a:spcBef>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 1 column">
    <p:spTree>
      <p:nvGrpSpPr>
        <p:cNvPr id="78" name="Shape 78"/>
        <p:cNvGrpSpPr/>
        <p:nvPr/>
      </p:nvGrpSpPr>
      <p:grpSpPr>
        <a:xfrm>
          <a:off x="0" y="0"/>
          <a:ext cx="0" cy="0"/>
          <a:chOff x="0" y="0"/>
          <a:chExt cx="0" cy="0"/>
        </a:xfrm>
      </p:grpSpPr>
      <p:sp>
        <p:nvSpPr>
          <p:cNvPr id="79" name="Shape 79"/>
          <p:cNvSpPr txBox="1"/>
          <p:nvPr>
            <p:ph type="title"/>
          </p:nvPr>
        </p:nvSpPr>
        <p:spPr>
          <a:xfrm>
            <a:off x="691200" y="0"/>
            <a:ext cx="7761600" cy="969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0" name="Shape 80"/>
          <p:cNvSpPr txBox="1"/>
          <p:nvPr>
            <p:ph idx="1" type="body"/>
          </p:nvPr>
        </p:nvSpPr>
        <p:spPr>
          <a:xfrm>
            <a:off x="691200" y="1358703"/>
            <a:ext cx="7761600" cy="33090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1" name="Shape 81"/>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0" y="0"/>
            <a:ext cx="137700" cy="51435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 2 columns">
    <p:spTree>
      <p:nvGrpSpPr>
        <p:cNvPr id="83" name="Shape 83"/>
        <p:cNvGrpSpPr/>
        <p:nvPr/>
      </p:nvGrpSpPr>
      <p:grpSpPr>
        <a:xfrm>
          <a:off x="0" y="0"/>
          <a:ext cx="0" cy="0"/>
          <a:chOff x="0" y="0"/>
          <a:chExt cx="0" cy="0"/>
        </a:xfrm>
      </p:grpSpPr>
      <p:sp>
        <p:nvSpPr>
          <p:cNvPr id="84" name="Shape 84"/>
          <p:cNvSpPr txBox="1"/>
          <p:nvPr>
            <p:ph type="title"/>
          </p:nvPr>
        </p:nvSpPr>
        <p:spPr>
          <a:xfrm>
            <a:off x="691200" y="475724"/>
            <a:ext cx="7761600" cy="4934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5" name="Shape 85"/>
          <p:cNvSpPr txBox="1"/>
          <p:nvPr>
            <p:ph idx="1" type="body"/>
          </p:nvPr>
        </p:nvSpPr>
        <p:spPr>
          <a:xfrm>
            <a:off x="691200" y="1393425"/>
            <a:ext cx="3767400" cy="3532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6" name="Shape 86"/>
          <p:cNvSpPr txBox="1"/>
          <p:nvPr>
            <p:ph idx="2" type="body"/>
          </p:nvPr>
        </p:nvSpPr>
        <p:spPr>
          <a:xfrm>
            <a:off x="4685500" y="1393425"/>
            <a:ext cx="3767400" cy="35325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0" y="0"/>
            <a:ext cx="137700" cy="51435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Title + 3 columns">
    <p:spTree>
      <p:nvGrpSpPr>
        <p:cNvPr id="89" name="Shape 89"/>
        <p:cNvGrpSpPr/>
        <p:nvPr/>
      </p:nvGrpSpPr>
      <p:grpSpPr>
        <a:xfrm>
          <a:off x="0" y="0"/>
          <a:ext cx="0" cy="0"/>
          <a:chOff x="0" y="0"/>
          <a:chExt cx="0" cy="0"/>
        </a:xfrm>
      </p:grpSpPr>
      <p:sp>
        <p:nvSpPr>
          <p:cNvPr id="90" name="Shape 90"/>
          <p:cNvSpPr txBox="1"/>
          <p:nvPr>
            <p:ph type="title"/>
          </p:nvPr>
        </p:nvSpPr>
        <p:spPr>
          <a:xfrm>
            <a:off x="691200" y="475724"/>
            <a:ext cx="7761600" cy="4934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1" name="Shape 91"/>
          <p:cNvSpPr txBox="1"/>
          <p:nvPr>
            <p:ph idx="1" type="body"/>
          </p:nvPr>
        </p:nvSpPr>
        <p:spPr>
          <a:xfrm>
            <a:off x="691200" y="1393425"/>
            <a:ext cx="2501700"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92" name="Shape 92"/>
          <p:cNvSpPr txBox="1"/>
          <p:nvPr>
            <p:ph idx="2" type="body"/>
          </p:nvPr>
        </p:nvSpPr>
        <p:spPr>
          <a:xfrm>
            <a:off x="3321087" y="1393425"/>
            <a:ext cx="2501700"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93" name="Shape 93"/>
          <p:cNvSpPr txBox="1"/>
          <p:nvPr>
            <p:ph idx="3" type="body"/>
          </p:nvPr>
        </p:nvSpPr>
        <p:spPr>
          <a:xfrm>
            <a:off x="5950975" y="1393425"/>
            <a:ext cx="2501700" cy="3532500"/>
          </a:xfrm>
          <a:prstGeom prst="rect">
            <a:avLst/>
          </a:prstGeom>
        </p:spPr>
        <p:txBody>
          <a:bodyPr anchorCtr="0" anchor="t" bIns="91425" lIns="91425" rIns="91425" tIns="91425"/>
          <a:lstStyle>
            <a:lvl1pPr lvl="0" rtl="0">
              <a:spcBef>
                <a:spcPts val="0"/>
              </a:spcBef>
              <a:buSzPct val="100000"/>
              <a:defRPr sz="2000"/>
            </a:lvl1pPr>
            <a:lvl2pPr lvl="1" rtl="0">
              <a:spcBef>
                <a:spcPts val="0"/>
              </a:spcBef>
              <a:defRPr/>
            </a:lvl2pPr>
            <a:lvl3pPr lvl="2" rtl="0">
              <a:spcBef>
                <a:spcPts val="0"/>
              </a:spcBef>
              <a:defRPr/>
            </a:lvl3pPr>
            <a:lvl4pPr lvl="3" rtl="0">
              <a:spcBef>
                <a:spcPts val="0"/>
              </a:spcBef>
              <a:buSzPct val="100000"/>
              <a:defRPr sz="2000"/>
            </a:lvl4pPr>
            <a:lvl5pPr lvl="4" rtl="0">
              <a:spcBef>
                <a:spcPts val="0"/>
              </a:spcBef>
              <a:buSzPct val="100000"/>
              <a:defRPr sz="2000"/>
            </a:lvl5pPr>
            <a:lvl6pPr lvl="5" rtl="0">
              <a:spcBef>
                <a:spcPts val="0"/>
              </a:spcBef>
              <a:buSzPct val="100000"/>
              <a:defRPr sz="2000"/>
            </a:lvl6pPr>
            <a:lvl7pPr lvl="6" rtl="0">
              <a:spcBef>
                <a:spcPts val="0"/>
              </a:spcBef>
              <a:buSzPct val="100000"/>
              <a:defRPr sz="2000"/>
            </a:lvl7pPr>
            <a:lvl8pPr lvl="7" rtl="0">
              <a:spcBef>
                <a:spcPts val="0"/>
              </a:spcBef>
              <a:buSzPct val="100000"/>
              <a:defRPr sz="2000"/>
            </a:lvl8pPr>
            <a:lvl9pPr lvl="8" rtl="0">
              <a:spcBef>
                <a:spcPts val="0"/>
              </a:spcBef>
              <a:buSzPct val="100000"/>
              <a:defRPr sz="2000"/>
            </a:lvl9pPr>
          </a:lstStyle>
          <a:p/>
        </p:txBody>
      </p:sp>
      <p:sp>
        <p:nvSpPr>
          <p:cNvPr id="94" name="Shape 94"/>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0" y="0"/>
            <a:ext cx="137700" cy="51435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96" name="Shape 96"/>
        <p:cNvGrpSpPr/>
        <p:nvPr/>
      </p:nvGrpSpPr>
      <p:grpSpPr>
        <a:xfrm>
          <a:off x="0" y="0"/>
          <a:ext cx="0" cy="0"/>
          <a:chOff x="0" y="0"/>
          <a:chExt cx="0" cy="0"/>
        </a:xfrm>
      </p:grpSpPr>
      <p:sp>
        <p:nvSpPr>
          <p:cNvPr id="97" name="Shape 97"/>
          <p:cNvSpPr txBox="1"/>
          <p:nvPr>
            <p:ph type="title"/>
          </p:nvPr>
        </p:nvSpPr>
        <p:spPr>
          <a:xfrm>
            <a:off x="691200" y="475724"/>
            <a:ext cx="7761600" cy="493499"/>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8" name="Shape 98"/>
          <p:cNvSpPr/>
          <p:nvPr/>
        </p:nvSpPr>
        <p:spPr>
          <a:xfrm>
            <a:off x="0" y="0"/>
            <a:ext cx="137700" cy="51435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99" name="Shape 99"/>
          <p:cNvSpPr/>
          <p:nvPr/>
        </p:nvSpPr>
        <p:spPr>
          <a:xfrm>
            <a:off x="813272" y="11296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00" name="Shape 100"/>
        <p:cNvGrpSpPr/>
        <p:nvPr/>
      </p:nvGrpSpPr>
      <p:grpSpPr>
        <a:xfrm>
          <a:off x="0" y="0"/>
          <a:ext cx="0" cy="0"/>
          <a:chOff x="0" y="0"/>
          <a:chExt cx="0" cy="0"/>
        </a:xfrm>
      </p:grpSpPr>
      <p:sp>
        <p:nvSpPr>
          <p:cNvPr id="101" name="Shape 101"/>
          <p:cNvSpPr txBox="1"/>
          <p:nvPr>
            <p:ph idx="1" type="body"/>
          </p:nvPr>
        </p:nvSpPr>
        <p:spPr>
          <a:xfrm>
            <a:off x="457200" y="4335075"/>
            <a:ext cx="8229600" cy="705300"/>
          </a:xfrm>
          <a:prstGeom prst="rect">
            <a:avLst/>
          </a:prstGeom>
        </p:spPr>
        <p:txBody>
          <a:bodyPr anchorCtr="0" anchor="ctr" bIns="91425" lIns="91425" rIns="91425" tIns="91425"/>
          <a:lstStyle>
            <a:lvl1pPr lvl="0" rtl="0" algn="ctr">
              <a:spcBef>
                <a:spcPts val="360"/>
              </a:spcBef>
              <a:buClr>
                <a:srgbClr val="738498"/>
              </a:buClr>
              <a:buSzPct val="100000"/>
              <a:buNone/>
              <a:defRPr sz="1800">
                <a:solidFill>
                  <a:srgbClr val="738498"/>
                </a:solidFill>
              </a:defRPr>
            </a:lvl1pPr>
          </a:lstStyle>
          <a:p/>
        </p:txBody>
      </p:sp>
      <p:sp>
        <p:nvSpPr>
          <p:cNvPr id="102" name="Shape 102"/>
          <p:cNvSpPr/>
          <p:nvPr/>
        </p:nvSpPr>
        <p:spPr>
          <a:xfrm>
            <a:off x="3805198" y="4288941"/>
            <a:ext cx="1533600" cy="103200"/>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103" name="Shape 103"/>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1" name="Shape 21"/>
        <p:cNvGrpSpPr/>
        <p:nvPr/>
      </p:nvGrpSpPr>
      <p:grpSpPr>
        <a:xfrm>
          <a:off x="0" y="0"/>
          <a:ext cx="0" cy="0"/>
          <a:chOff x="0" y="0"/>
          <a:chExt cx="0" cy="0"/>
        </a:xfrm>
      </p:grpSpPr>
      <p:sp>
        <p:nvSpPr>
          <p:cNvPr id="22" name="Shape 22"/>
          <p:cNvSpPr/>
          <p:nvPr/>
        </p:nvSpPr>
        <p:spPr>
          <a:xfrm>
            <a:off x="-50" y="2571900"/>
            <a:ext cx="9144000" cy="25716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3" name="Shape 23"/>
          <p:cNvSpPr txBox="1"/>
          <p:nvPr>
            <p:ph type="title"/>
          </p:nvPr>
        </p:nvSpPr>
        <p:spPr>
          <a:xfrm>
            <a:off x="311700" y="814800"/>
            <a:ext cx="8571300" cy="942000"/>
          </a:xfrm>
          <a:prstGeom prst="rect">
            <a:avLst/>
          </a:prstGeom>
        </p:spPr>
        <p:txBody>
          <a:bodyPr anchorCtr="0" anchor="ctr"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rgbClr val="4ECDC4"/>
        </a:solidFill>
      </p:bgPr>
    </p:bg>
    <p:spTree>
      <p:nvGrpSpPr>
        <p:cNvPr id="104" name="Shape 104"/>
        <p:cNvGrpSpPr/>
        <p:nvPr/>
      </p:nvGrpSpPr>
      <p:grpSpPr>
        <a:xfrm>
          <a:off x="0" y="0"/>
          <a:ext cx="0" cy="0"/>
          <a:chOff x="0" y="0"/>
          <a:chExt cx="0" cy="0"/>
        </a:xfrm>
      </p:grpSpPr>
      <p:sp>
        <p:nvSpPr>
          <p:cNvPr id="105" name="Shape 105"/>
          <p:cNvSpPr/>
          <p:nvPr/>
        </p:nvSpPr>
        <p:spPr>
          <a:xfrm>
            <a:off x="-3" y="5040225"/>
            <a:ext cx="9144000" cy="1032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5" name="Shape 25"/>
        <p:cNvGrpSpPr/>
        <p:nvPr/>
      </p:nvGrpSpPr>
      <p:grpSpPr>
        <a:xfrm>
          <a:off x="0" y="0"/>
          <a:ext cx="0" cy="0"/>
          <a:chOff x="0" y="0"/>
          <a:chExt cx="0" cy="0"/>
        </a:xfrm>
      </p:grpSpPr>
      <p:sp>
        <p:nvSpPr>
          <p:cNvPr id="26" name="Shape 26"/>
          <p:cNvSpPr/>
          <p:nvPr/>
        </p:nvSpPr>
        <p:spPr>
          <a:xfrm>
            <a:off x="-75" y="5045700"/>
            <a:ext cx="9144000" cy="978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sp>
        <p:nvSpPr>
          <p:cNvPr id="27" name="Shape 27"/>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11700" y="1266325"/>
            <a:ext cx="8520600" cy="330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9" name="Shape 2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30" name="Shape 30"/>
        <p:cNvGrpSpPr/>
        <p:nvPr/>
      </p:nvGrpSpPr>
      <p:grpSpPr>
        <a:xfrm>
          <a:off x="0" y="0"/>
          <a:ext cx="0" cy="0"/>
          <a:chOff x="0" y="0"/>
          <a:chExt cx="0" cy="0"/>
        </a:xfrm>
      </p:grpSpPr>
      <p:sp>
        <p:nvSpPr>
          <p:cNvPr id="31" name="Shape 31"/>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 type="body"/>
          </p:nvPr>
        </p:nvSpPr>
        <p:spPr>
          <a:xfrm>
            <a:off x="3117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3" name="Shape 33"/>
          <p:cNvSpPr txBox="1"/>
          <p:nvPr>
            <p:ph idx="2" type="body"/>
          </p:nvPr>
        </p:nvSpPr>
        <p:spPr>
          <a:xfrm>
            <a:off x="4832400" y="1266175"/>
            <a:ext cx="3999900" cy="33027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5" name="Shape 35"/>
        <p:cNvGrpSpPr/>
        <p:nvPr/>
      </p:nvGrpSpPr>
      <p:grpSpPr>
        <a:xfrm>
          <a:off x="0" y="0"/>
          <a:ext cx="0" cy="0"/>
          <a:chOff x="0" y="0"/>
          <a:chExt cx="0" cy="0"/>
        </a:xfrm>
      </p:grpSpPr>
      <p:sp>
        <p:nvSpPr>
          <p:cNvPr id="36" name="Shape 36"/>
          <p:cNvSpPr txBox="1"/>
          <p:nvPr>
            <p:ph type="title"/>
          </p:nvPr>
        </p:nvSpPr>
        <p:spPr>
          <a:xfrm>
            <a:off x="311700" y="445025"/>
            <a:ext cx="8520600" cy="707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7" name="Shape 3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8" name="Shape 38"/>
        <p:cNvGrpSpPr/>
        <p:nvPr/>
      </p:nvGrpSpPr>
      <p:grpSpPr>
        <a:xfrm>
          <a:off x="0" y="0"/>
          <a:ext cx="0" cy="0"/>
          <a:chOff x="0" y="0"/>
          <a:chExt cx="0" cy="0"/>
        </a:xfrm>
      </p:grpSpPr>
      <p:sp>
        <p:nvSpPr>
          <p:cNvPr id="39" name="Shape 3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0" name="Shape 4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41" name="Shape 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6"/>
        </a:solidFill>
      </p:bgPr>
    </p:bg>
    <p:spTree>
      <p:nvGrpSpPr>
        <p:cNvPr id="42" name="Shape 42"/>
        <p:cNvGrpSpPr/>
        <p:nvPr/>
      </p:nvGrpSpPr>
      <p:grpSpPr>
        <a:xfrm>
          <a:off x="0" y="0"/>
          <a:ext cx="0" cy="0"/>
          <a:chOff x="0" y="0"/>
          <a:chExt cx="0" cy="0"/>
        </a:xfrm>
      </p:grpSpPr>
      <p:sp>
        <p:nvSpPr>
          <p:cNvPr id="43" name="Shape 43"/>
          <p:cNvSpPr txBox="1"/>
          <p:nvPr>
            <p:ph type="title"/>
          </p:nvPr>
        </p:nvSpPr>
        <p:spPr>
          <a:xfrm>
            <a:off x="490250" y="526350"/>
            <a:ext cx="5613600" cy="4090800"/>
          </a:xfrm>
          <a:prstGeom prst="rect">
            <a:avLst/>
          </a:prstGeom>
        </p:spPr>
        <p:txBody>
          <a:bodyPr anchorCtr="0" anchor="ctr" bIns="91425" lIns="91425" rIns="91425" tIns="91425"/>
          <a:lstStyle>
            <a:lvl1pPr lvl="0">
              <a:spcBef>
                <a:spcPts val="0"/>
              </a:spcBef>
              <a:buClr>
                <a:schemeClr val="dk2"/>
              </a:buClr>
              <a:buSzPct val="100000"/>
              <a:defRPr b="0" sz="5400">
                <a:solidFill>
                  <a:schemeClr val="dk2"/>
                </a:solidFill>
              </a:defRPr>
            </a:lvl1pPr>
            <a:lvl2pPr lvl="1">
              <a:spcBef>
                <a:spcPts val="0"/>
              </a:spcBef>
              <a:buClr>
                <a:schemeClr val="dk2"/>
              </a:buClr>
              <a:buSzPct val="100000"/>
              <a:defRPr b="0" sz="5400">
                <a:solidFill>
                  <a:schemeClr val="dk2"/>
                </a:solidFill>
              </a:defRPr>
            </a:lvl2pPr>
            <a:lvl3pPr lvl="2">
              <a:spcBef>
                <a:spcPts val="0"/>
              </a:spcBef>
              <a:buClr>
                <a:schemeClr val="dk2"/>
              </a:buClr>
              <a:buSzPct val="100000"/>
              <a:defRPr b="0" sz="5400">
                <a:solidFill>
                  <a:schemeClr val="dk2"/>
                </a:solidFill>
              </a:defRPr>
            </a:lvl3pPr>
            <a:lvl4pPr lvl="3">
              <a:spcBef>
                <a:spcPts val="0"/>
              </a:spcBef>
              <a:buClr>
                <a:schemeClr val="dk2"/>
              </a:buClr>
              <a:buSzPct val="100000"/>
              <a:defRPr b="0" sz="5400">
                <a:solidFill>
                  <a:schemeClr val="dk2"/>
                </a:solidFill>
              </a:defRPr>
            </a:lvl4pPr>
            <a:lvl5pPr lvl="4">
              <a:spcBef>
                <a:spcPts val="0"/>
              </a:spcBef>
              <a:buClr>
                <a:schemeClr val="dk2"/>
              </a:buClr>
              <a:buSzPct val="100000"/>
              <a:defRPr b="0" sz="5400">
                <a:solidFill>
                  <a:schemeClr val="dk2"/>
                </a:solidFill>
              </a:defRPr>
            </a:lvl5pPr>
            <a:lvl6pPr lvl="5">
              <a:spcBef>
                <a:spcPts val="0"/>
              </a:spcBef>
              <a:buClr>
                <a:schemeClr val="dk2"/>
              </a:buClr>
              <a:buSzPct val="100000"/>
              <a:defRPr b="0" sz="5400">
                <a:solidFill>
                  <a:schemeClr val="dk2"/>
                </a:solidFill>
              </a:defRPr>
            </a:lvl6pPr>
            <a:lvl7pPr lvl="6">
              <a:spcBef>
                <a:spcPts val="0"/>
              </a:spcBef>
              <a:buClr>
                <a:schemeClr val="dk2"/>
              </a:buClr>
              <a:buSzPct val="100000"/>
              <a:defRPr b="0" sz="5400">
                <a:solidFill>
                  <a:schemeClr val="dk2"/>
                </a:solidFill>
              </a:defRPr>
            </a:lvl7pPr>
            <a:lvl8pPr lvl="7">
              <a:spcBef>
                <a:spcPts val="0"/>
              </a:spcBef>
              <a:buClr>
                <a:schemeClr val="dk2"/>
              </a:buClr>
              <a:buSzPct val="100000"/>
              <a:defRPr b="0" sz="5400">
                <a:solidFill>
                  <a:schemeClr val="dk2"/>
                </a:solidFill>
              </a:defRPr>
            </a:lvl8pPr>
            <a:lvl9pPr lvl="8">
              <a:spcBef>
                <a:spcPts val="0"/>
              </a:spcBef>
              <a:buClr>
                <a:schemeClr val="dk2"/>
              </a:buClr>
              <a:buSzPct val="100000"/>
              <a:defRPr b="0" sz="5400">
                <a:solidFill>
                  <a:schemeClr val="dk2"/>
                </a:solidFill>
              </a:defRPr>
            </a:lvl9pPr>
          </a:lstStyle>
          <a:p/>
        </p:txBody>
      </p:sp>
      <p:sp>
        <p:nvSpPr>
          <p:cNvPr id="44" name="Shape 4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5" name="Shape 45"/>
        <p:cNvGrpSpPr/>
        <p:nvPr/>
      </p:nvGrpSpPr>
      <p:grpSpPr>
        <a:xfrm>
          <a:off x="0" y="0"/>
          <a:ext cx="0" cy="0"/>
          <a:chOff x="0" y="0"/>
          <a:chExt cx="0" cy="0"/>
        </a:xfrm>
      </p:grpSpPr>
      <p:sp>
        <p:nvSpPr>
          <p:cNvPr id="46" name="Shape 46"/>
          <p:cNvSpPr/>
          <p:nvPr/>
        </p:nvSpPr>
        <p:spPr>
          <a:xfrm>
            <a:off x="4572000" y="0"/>
            <a:ext cx="4572000" cy="5143500"/>
          </a:xfrm>
          <a:prstGeom prst="rect">
            <a:avLst/>
          </a:prstGeom>
          <a:solidFill>
            <a:schemeClr val="accent3"/>
          </a:solidFill>
          <a:ln>
            <a:noFill/>
          </a:ln>
        </p:spPr>
        <p:txBody>
          <a:bodyPr anchorCtr="0" anchor="ctr" bIns="91425" lIns="91425" rIns="91425" tIns="91425">
            <a:noAutofit/>
          </a:bodyPr>
          <a:lstStyle/>
          <a:p>
            <a:pPr lvl="0">
              <a:spcBef>
                <a:spcPts val="0"/>
              </a:spcBef>
              <a:buNone/>
            </a:pPr>
            <a:r>
              <a:t/>
            </a:r>
            <a:endParaRPr/>
          </a:p>
        </p:txBody>
      </p:sp>
      <p:cxnSp>
        <p:nvCxnSpPr>
          <p:cNvPr id="47" name="Shape 47"/>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8" name="Shape 48"/>
          <p:cNvSpPr txBox="1"/>
          <p:nvPr>
            <p:ph type="title"/>
          </p:nvPr>
        </p:nvSpPr>
        <p:spPr>
          <a:xfrm>
            <a:off x="265500" y="1039675"/>
            <a:ext cx="4045200" cy="16758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9" name="Shape 49"/>
          <p:cNvSpPr txBox="1"/>
          <p:nvPr>
            <p:ph idx="1" type="subTitle"/>
          </p:nvPr>
        </p:nvSpPr>
        <p:spPr>
          <a:xfrm>
            <a:off x="265500" y="27268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0" name="Shape 50"/>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2" name="Shape 52"/>
        <p:cNvGrpSpPr/>
        <p:nvPr/>
      </p:nvGrpSpPr>
      <p:grpSpPr>
        <a:xfrm>
          <a:off x="0" y="0"/>
          <a:ext cx="0" cy="0"/>
          <a:chOff x="0" y="0"/>
          <a:chExt cx="0" cy="0"/>
        </a:xfrm>
      </p:grpSpPr>
      <p:sp>
        <p:nvSpPr>
          <p:cNvPr id="53" name="Shape 53"/>
          <p:cNvSpPr txBox="1"/>
          <p:nvPr>
            <p:ph idx="1" type="body"/>
          </p:nvPr>
        </p:nvSpPr>
        <p:spPr>
          <a:xfrm>
            <a:off x="311700" y="4230725"/>
            <a:ext cx="5998800" cy="598800"/>
          </a:xfrm>
          <a:prstGeom prst="rect">
            <a:avLst/>
          </a:prstGeom>
        </p:spPr>
        <p:txBody>
          <a:bodyPr anchorCtr="0" anchor="ctr" bIns="91425" lIns="91425" rIns="91425" tIns="91425"/>
          <a:lstStyle>
            <a:lvl1pPr lvl="0">
              <a:lnSpc>
                <a:spcPct val="100000"/>
              </a:lnSpc>
              <a:spcBef>
                <a:spcPts val="0"/>
              </a:spcBef>
              <a:spcAft>
                <a:spcPts val="0"/>
              </a:spcAft>
              <a:buSzPct val="100000"/>
              <a:buFont typeface="PT Sans Narrow"/>
              <a:buNone/>
              <a:defRPr sz="2400">
                <a:latin typeface="PT Sans Narrow"/>
                <a:ea typeface="PT Sans Narrow"/>
                <a:cs typeface="PT Sans Narrow"/>
                <a:sym typeface="PT Sans Narrow"/>
              </a:defRPr>
            </a:lvl1pPr>
          </a:lstStyle>
          <a:p/>
        </p:txBody>
      </p:sp>
      <p:sp>
        <p:nvSpPr>
          <p:cNvPr id="54" name="Shape 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707400"/>
          </a:xfrm>
          <a:prstGeom prst="rect">
            <a:avLst/>
          </a:prstGeom>
          <a:noFill/>
          <a:ln>
            <a:noFill/>
          </a:ln>
        </p:spPr>
        <p:txBody>
          <a:bodyPr anchorCtr="0" anchor="t" bIns="91425" lIns="91425" rIns="91425" tIns="91425"/>
          <a:lstStyle>
            <a:lvl1pPr lvl="0">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1pPr>
            <a:lvl2pPr lvl="1">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2pPr>
            <a:lvl3pPr lvl="2">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3pPr>
            <a:lvl4pPr lvl="3">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4pPr>
            <a:lvl5pPr lvl="4">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5pPr>
            <a:lvl6pPr lvl="5">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6pPr>
            <a:lvl7pPr lvl="6">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7pPr>
            <a:lvl8pPr lvl="7">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8pPr>
            <a:lvl9pPr lvl="8">
              <a:spcBef>
                <a:spcPts val="0"/>
              </a:spcBef>
              <a:buClr>
                <a:schemeClr val="accent1"/>
              </a:buClr>
              <a:buSzPct val="1000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Shape 7"/>
          <p:cNvSpPr txBox="1"/>
          <p:nvPr>
            <p:ph idx="1" type="body"/>
          </p:nvPr>
        </p:nvSpPr>
        <p:spPr>
          <a:xfrm>
            <a:off x="311700" y="1266325"/>
            <a:ext cx="8520600" cy="33027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Open Sans"/>
              <a:defRPr sz="1800">
                <a:solidFill>
                  <a:schemeClr val="dk2"/>
                </a:solidFill>
                <a:latin typeface="Open Sans"/>
                <a:ea typeface="Open Sans"/>
                <a:cs typeface="Open Sans"/>
                <a:sym typeface="Open Sans"/>
              </a:defRPr>
            </a:lvl1pPr>
            <a:lvl2pPr lvl="1">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2pPr>
            <a:lvl3pPr lvl="2">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3pPr>
            <a:lvl4pPr lvl="3">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4pPr>
            <a:lvl5pPr lvl="4">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5pPr>
            <a:lvl6pPr lvl="5">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6pPr>
            <a:lvl7pPr lvl="6">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7pPr>
            <a:lvl8pPr lvl="7">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8pPr>
            <a:lvl9pPr lvl="8">
              <a:lnSpc>
                <a:spcPct val="115000"/>
              </a:lnSpc>
              <a:spcBef>
                <a:spcPts val="0"/>
              </a:spcBef>
              <a:spcAft>
                <a:spcPts val="1600"/>
              </a:spcAft>
              <a:buClr>
                <a:schemeClr val="dk2"/>
              </a:buClr>
              <a:buFont typeface="Open Sans"/>
              <a:defRPr>
                <a:solidFill>
                  <a:schemeClr val="dk2"/>
                </a:solidFill>
                <a:latin typeface="Open Sans"/>
                <a:ea typeface="Open Sans"/>
                <a:cs typeface="Open Sans"/>
                <a:sym typeface="Open Sans"/>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latin typeface="Open Sans"/>
                <a:ea typeface="Open Sans"/>
                <a:cs typeface="Open Sans"/>
                <a:sym typeface="Open Sans"/>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2" name="Shape 62"/>
        <p:cNvGrpSpPr/>
        <p:nvPr/>
      </p:nvGrpSpPr>
      <p:grpSpPr>
        <a:xfrm>
          <a:off x="0" y="0"/>
          <a:ext cx="0" cy="0"/>
          <a:chOff x="0" y="0"/>
          <a:chExt cx="0" cy="0"/>
        </a:xfrm>
      </p:grpSpPr>
      <p:sp>
        <p:nvSpPr>
          <p:cNvPr id="63" name="Shape 63"/>
          <p:cNvSpPr txBox="1"/>
          <p:nvPr>
            <p:ph type="title"/>
          </p:nvPr>
        </p:nvSpPr>
        <p:spPr>
          <a:xfrm>
            <a:off x="691200" y="475724"/>
            <a:ext cx="7761600" cy="493499"/>
          </a:xfrm>
          <a:prstGeom prst="rect">
            <a:avLst/>
          </a:prstGeom>
          <a:noFill/>
          <a:ln>
            <a:noFill/>
          </a:ln>
        </p:spPr>
        <p:txBody>
          <a:bodyPr anchorCtr="0" anchor="b" bIns="91425" lIns="91425" rIns="91425" tIns="91425"/>
          <a:lstStyle>
            <a:lvl1pPr lvl="0"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1pPr>
            <a:lvl2pPr lvl="1"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2pPr>
            <a:lvl3pPr lvl="2"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3pPr>
            <a:lvl4pPr lvl="3"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4pPr>
            <a:lvl5pPr lvl="4"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5pPr>
            <a:lvl6pPr lvl="5"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6pPr>
            <a:lvl7pPr lvl="6"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7pPr>
            <a:lvl8pPr lvl="7"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8pPr>
            <a:lvl9pPr lvl="8" rtl="0">
              <a:spcBef>
                <a:spcPts val="0"/>
              </a:spcBef>
              <a:buClr>
                <a:srgbClr val="454F5B"/>
              </a:buClr>
              <a:buSzPct val="100000"/>
              <a:buFont typeface="Montserrat"/>
              <a:buNone/>
              <a:defRPr b="1" sz="3000">
                <a:solidFill>
                  <a:srgbClr val="454F5B"/>
                </a:solidFill>
                <a:latin typeface="Montserrat"/>
                <a:ea typeface="Montserrat"/>
                <a:cs typeface="Montserrat"/>
                <a:sym typeface="Montserrat"/>
              </a:defRPr>
            </a:lvl9pPr>
          </a:lstStyle>
          <a:p/>
        </p:txBody>
      </p:sp>
      <p:sp>
        <p:nvSpPr>
          <p:cNvPr id="64" name="Shape 64"/>
          <p:cNvSpPr txBox="1"/>
          <p:nvPr>
            <p:ph idx="1" type="body"/>
          </p:nvPr>
        </p:nvSpPr>
        <p:spPr>
          <a:xfrm>
            <a:off x="691200" y="1358703"/>
            <a:ext cx="7761600" cy="3309000"/>
          </a:xfrm>
          <a:prstGeom prst="rect">
            <a:avLst/>
          </a:prstGeom>
          <a:noFill/>
          <a:ln>
            <a:noFill/>
          </a:ln>
        </p:spPr>
        <p:txBody>
          <a:bodyPr anchorCtr="0" anchor="t" bIns="91425" lIns="91425" rIns="91425" tIns="91425"/>
          <a:lstStyle>
            <a:lvl1pPr lvl="0" rtl="0">
              <a:spcBef>
                <a:spcPts val="600"/>
              </a:spcBef>
              <a:buClr>
                <a:srgbClr val="C7F464"/>
              </a:buClr>
              <a:buSzPct val="100000"/>
              <a:buFont typeface="Montserrat"/>
              <a:buChar char="▣"/>
              <a:defRPr sz="2400">
                <a:solidFill>
                  <a:srgbClr val="454F5B"/>
                </a:solidFill>
                <a:latin typeface="Montserrat"/>
                <a:ea typeface="Montserrat"/>
                <a:cs typeface="Montserrat"/>
                <a:sym typeface="Montserrat"/>
              </a:defRPr>
            </a:lvl1pPr>
            <a:lvl2pPr lvl="1" rtl="0">
              <a:spcBef>
                <a:spcPts val="480"/>
              </a:spcBef>
              <a:buClr>
                <a:srgbClr val="C7F464"/>
              </a:buClr>
              <a:buSzPct val="100000"/>
              <a:buFont typeface="Montserrat"/>
              <a:buChar char="□"/>
              <a:defRPr sz="2000">
                <a:solidFill>
                  <a:srgbClr val="454F5B"/>
                </a:solidFill>
                <a:latin typeface="Montserrat"/>
                <a:ea typeface="Montserrat"/>
                <a:cs typeface="Montserrat"/>
                <a:sym typeface="Montserrat"/>
              </a:defRPr>
            </a:lvl2pPr>
            <a:lvl3pPr lvl="2" rtl="0">
              <a:spcBef>
                <a:spcPts val="480"/>
              </a:spcBef>
              <a:buClr>
                <a:srgbClr val="C7F464"/>
              </a:buClr>
              <a:buSzPct val="100000"/>
              <a:buFont typeface="Montserrat"/>
              <a:defRPr sz="2000">
                <a:solidFill>
                  <a:srgbClr val="454F5B"/>
                </a:solidFill>
                <a:latin typeface="Montserrat"/>
                <a:ea typeface="Montserrat"/>
                <a:cs typeface="Montserrat"/>
                <a:sym typeface="Montserrat"/>
              </a:defRPr>
            </a:lvl3pPr>
            <a:lvl4pPr lvl="3"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4pPr>
            <a:lvl5pPr lvl="4"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5pPr>
            <a:lvl6pPr lvl="5"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6pPr>
            <a:lvl7pPr lvl="6"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7pPr>
            <a:lvl8pPr lvl="7"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8pPr>
            <a:lvl9pPr lvl="8" rtl="0">
              <a:spcBef>
                <a:spcPts val="360"/>
              </a:spcBef>
              <a:buClr>
                <a:srgbClr val="C7F464"/>
              </a:buClr>
              <a:buSzPct val="100000"/>
              <a:buFont typeface="Montserrat"/>
              <a:defRPr sz="1800">
                <a:solidFill>
                  <a:srgbClr val="454F5B"/>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05.jpg"/><Relationship Id="rId4" Type="http://schemas.openxmlformats.org/officeDocument/2006/relationships/image" Target="../media/image14.jpg"/><Relationship Id="rId5" Type="http://schemas.openxmlformats.org/officeDocument/2006/relationships/image" Target="../media/image0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06.jpg"/><Relationship Id="rId4" Type="http://schemas.openxmlformats.org/officeDocument/2006/relationships/image" Target="../media/image0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01.png"/><Relationship Id="rId4" Type="http://schemas.openxmlformats.org/officeDocument/2006/relationships/image" Target="../media/image0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1.jpg"/><Relationship Id="rId4" Type="http://schemas.openxmlformats.org/officeDocument/2006/relationships/image" Target="../media/image0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08.jpg"/><Relationship Id="rId4" Type="http://schemas.openxmlformats.org/officeDocument/2006/relationships/image" Target="../media/image07.jpg"/><Relationship Id="rId5" Type="http://schemas.openxmlformats.org/officeDocument/2006/relationships/image" Target="../media/image00.png"/><Relationship Id="rId6" Type="http://schemas.openxmlformats.org/officeDocument/2006/relationships/image" Target="../media/image1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6.jpg"/><Relationship Id="rId6" Type="http://schemas.openxmlformats.org/officeDocument/2006/relationships/image" Target="../media/image0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0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0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7F464">
            <a:alpha val="83850"/>
          </a:srgbClr>
        </a:solidFill>
      </p:bgPr>
    </p:bg>
    <p:spTree>
      <p:nvGrpSpPr>
        <p:cNvPr id="109" name="Shape 109"/>
        <p:cNvGrpSpPr/>
        <p:nvPr/>
      </p:nvGrpSpPr>
      <p:grpSpPr>
        <a:xfrm>
          <a:off x="0" y="0"/>
          <a:ext cx="0" cy="0"/>
          <a:chOff x="0" y="0"/>
          <a:chExt cx="0" cy="0"/>
        </a:xfrm>
      </p:grpSpPr>
      <p:sp>
        <p:nvSpPr>
          <p:cNvPr id="110" name="Shape 110"/>
          <p:cNvSpPr txBox="1"/>
          <p:nvPr>
            <p:ph type="ctrTitle"/>
          </p:nvPr>
        </p:nvSpPr>
        <p:spPr>
          <a:xfrm>
            <a:off x="3012325" y="2220412"/>
            <a:ext cx="5445900" cy="1804200"/>
          </a:xfrm>
          <a:prstGeom prst="rect">
            <a:avLst/>
          </a:prstGeom>
        </p:spPr>
        <p:txBody>
          <a:bodyPr anchorCtr="0" anchor="b" bIns="91425" lIns="91425" rIns="91425" tIns="91425">
            <a:noAutofit/>
          </a:bodyPr>
          <a:lstStyle/>
          <a:p>
            <a:pPr lvl="0">
              <a:spcBef>
                <a:spcPts val="0"/>
              </a:spcBef>
              <a:buNone/>
            </a:pPr>
            <a:r>
              <a:rPr lang="en">
                <a:latin typeface="Pacifico"/>
                <a:ea typeface="Pacifico"/>
                <a:cs typeface="Pacifico"/>
                <a:sym typeface="Pacifico"/>
              </a:rPr>
              <a:t>BallotBox</a:t>
            </a:r>
          </a:p>
          <a:p>
            <a:pPr lvl="0" rtl="0">
              <a:spcBef>
                <a:spcPts val="0"/>
              </a:spcBef>
              <a:buNone/>
            </a:pPr>
            <a:r>
              <a:rPr lang="en"/>
              <a:t>Know your vote.</a:t>
            </a:r>
          </a:p>
        </p:txBody>
      </p:sp>
      <p:pic>
        <p:nvPicPr>
          <p:cNvPr id="111" name="Shape 111"/>
          <p:cNvPicPr preferRelativeResize="0"/>
          <p:nvPr/>
        </p:nvPicPr>
        <p:blipFill>
          <a:blip r:embed="rId3">
            <a:alphaModFix/>
          </a:blip>
          <a:stretch>
            <a:fillRect/>
          </a:stretch>
        </p:blipFill>
        <p:spPr>
          <a:xfrm>
            <a:off x="687577" y="422973"/>
            <a:ext cx="1925074" cy="17086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idx="1" type="body"/>
          </p:nvPr>
        </p:nvSpPr>
        <p:spPr>
          <a:xfrm>
            <a:off x="691200" y="1154625"/>
            <a:ext cx="1981200" cy="3771300"/>
          </a:xfrm>
          <a:prstGeom prst="rect">
            <a:avLst/>
          </a:prstGeom>
        </p:spPr>
        <p:txBody>
          <a:bodyPr anchorCtr="0" anchor="t" bIns="91425" lIns="91425" rIns="91425" tIns="91425">
            <a:noAutofit/>
          </a:bodyPr>
          <a:lstStyle/>
          <a:p>
            <a:pPr lvl="0" rtl="0">
              <a:spcBef>
                <a:spcPts val="0"/>
              </a:spcBef>
              <a:buNone/>
            </a:pPr>
            <a:r>
              <a:rPr b="1" lang="en"/>
              <a:t>Before</a:t>
            </a:r>
          </a:p>
          <a:p>
            <a:pPr lvl="0" rtl="0">
              <a:spcBef>
                <a:spcPts val="0"/>
              </a:spcBef>
              <a:buNone/>
            </a:pPr>
            <a:r>
              <a:t/>
            </a:r>
            <a:endParaRPr/>
          </a:p>
        </p:txBody>
      </p:sp>
      <p:sp>
        <p:nvSpPr>
          <p:cNvPr id="188" name="Shape 188"/>
          <p:cNvSpPr txBox="1"/>
          <p:nvPr>
            <p:ph type="title"/>
          </p:nvPr>
        </p:nvSpPr>
        <p:spPr>
          <a:xfrm>
            <a:off x="691200" y="475724"/>
            <a:ext cx="7761600" cy="493499"/>
          </a:xfrm>
          <a:prstGeom prst="rect">
            <a:avLst/>
          </a:prstGeom>
        </p:spPr>
        <p:txBody>
          <a:bodyPr anchorCtr="0" anchor="b" bIns="91425" lIns="91425" rIns="91425" tIns="91425">
            <a:noAutofit/>
          </a:bodyPr>
          <a:lstStyle/>
          <a:p>
            <a:pPr lvl="0" rtl="0">
              <a:spcBef>
                <a:spcPts val="0"/>
              </a:spcBef>
              <a:buNone/>
            </a:pPr>
            <a:r>
              <a:rPr lang="en"/>
              <a:t>Simple Explore → Active voting</a:t>
            </a:r>
          </a:p>
        </p:txBody>
      </p:sp>
      <p:sp>
        <p:nvSpPr>
          <p:cNvPr id="189" name="Shape 189"/>
          <p:cNvSpPr txBox="1"/>
          <p:nvPr>
            <p:ph idx="2" type="body"/>
          </p:nvPr>
        </p:nvSpPr>
        <p:spPr>
          <a:xfrm>
            <a:off x="3073500" y="1154675"/>
            <a:ext cx="2763900" cy="3771300"/>
          </a:xfrm>
          <a:prstGeom prst="rect">
            <a:avLst/>
          </a:prstGeom>
        </p:spPr>
        <p:txBody>
          <a:bodyPr anchorCtr="0" anchor="t" bIns="91425" lIns="91425" rIns="91425" tIns="91425">
            <a:noAutofit/>
          </a:bodyPr>
          <a:lstStyle/>
          <a:p>
            <a:pPr lvl="0" rtl="0">
              <a:spcBef>
                <a:spcPts val="0"/>
              </a:spcBef>
              <a:buNone/>
            </a:pPr>
            <a:r>
              <a:rPr b="1" lang="en"/>
              <a:t>After</a:t>
            </a:r>
          </a:p>
          <a:p>
            <a:pPr lvl="0" rtl="0">
              <a:spcBef>
                <a:spcPts val="0"/>
              </a:spcBef>
              <a:buNone/>
            </a:pPr>
            <a:r>
              <a:t/>
            </a:r>
            <a:endParaRPr/>
          </a:p>
        </p:txBody>
      </p:sp>
      <p:sp>
        <p:nvSpPr>
          <p:cNvPr id="190" name="Shape 190"/>
          <p:cNvSpPr txBox="1"/>
          <p:nvPr>
            <p:ph idx="2" type="body"/>
          </p:nvPr>
        </p:nvSpPr>
        <p:spPr>
          <a:xfrm>
            <a:off x="6123425" y="1154625"/>
            <a:ext cx="2763900" cy="3771300"/>
          </a:xfrm>
          <a:prstGeom prst="rect">
            <a:avLst/>
          </a:prstGeom>
        </p:spPr>
        <p:txBody>
          <a:bodyPr anchorCtr="0" anchor="t" bIns="91425" lIns="91425" rIns="91425" tIns="91425">
            <a:noAutofit/>
          </a:bodyPr>
          <a:lstStyle/>
          <a:p>
            <a:pPr lvl="0">
              <a:spcBef>
                <a:spcPts val="0"/>
              </a:spcBef>
              <a:buClr>
                <a:schemeClr val="dk1"/>
              </a:buClr>
              <a:buSzPct val="45833"/>
              <a:buFont typeface="Arial"/>
              <a:buNone/>
            </a:pPr>
            <a:r>
              <a:rPr b="1" lang="en"/>
              <a:t>Why?</a:t>
            </a:r>
          </a:p>
          <a:p>
            <a:pPr indent="-342900" lvl="0" marL="457200">
              <a:spcBef>
                <a:spcPts val="0"/>
              </a:spcBef>
              <a:buSzPct val="100000"/>
            </a:pPr>
            <a:r>
              <a:rPr lang="en" sz="1800"/>
              <a:t>Keep track of opinions</a:t>
            </a:r>
          </a:p>
          <a:p>
            <a:pPr indent="-342900" lvl="0" marL="457200">
              <a:spcBef>
                <a:spcPts val="0"/>
              </a:spcBef>
              <a:buSzPct val="100000"/>
            </a:pPr>
            <a:r>
              <a:rPr lang="en" sz="1800"/>
              <a:t>Active voting decisions more useful than simple learning</a:t>
            </a:r>
          </a:p>
          <a:p>
            <a:pPr indent="-342900" lvl="0" marL="457200">
              <a:spcBef>
                <a:spcPts val="0"/>
              </a:spcBef>
              <a:buSzPct val="100000"/>
            </a:pPr>
            <a:r>
              <a:rPr lang="en" sz="1800"/>
              <a:t>Practice act of voting</a:t>
            </a:r>
          </a:p>
          <a:p>
            <a:pPr lvl="0">
              <a:spcBef>
                <a:spcPts val="0"/>
              </a:spcBef>
              <a:buClr>
                <a:schemeClr val="dk1"/>
              </a:buClr>
              <a:buSzPct val="45833"/>
              <a:buFont typeface="Arial"/>
              <a:buNone/>
            </a:pPr>
            <a:r>
              <a:t/>
            </a:r>
            <a:endParaRPr/>
          </a:p>
          <a:p>
            <a:pPr lvl="0" rtl="0">
              <a:spcBef>
                <a:spcPts val="0"/>
              </a:spcBef>
              <a:buNone/>
            </a:pPr>
            <a:r>
              <a:t/>
            </a:r>
            <a:endParaRPr b="1"/>
          </a:p>
          <a:p>
            <a:pPr lvl="0" rtl="0">
              <a:spcBef>
                <a:spcPts val="0"/>
              </a:spcBef>
              <a:buNone/>
            </a:pPr>
            <a:r>
              <a:t/>
            </a:r>
            <a:endParaRPr/>
          </a:p>
        </p:txBody>
      </p:sp>
      <p:pic>
        <p:nvPicPr>
          <p:cNvPr id="191" name="Shape 191"/>
          <p:cNvPicPr preferRelativeResize="0"/>
          <p:nvPr/>
        </p:nvPicPr>
        <p:blipFill rotWithShape="1">
          <a:blip r:embed="rId3">
            <a:alphaModFix/>
          </a:blip>
          <a:srcRect b="12933" l="0" r="0" t="46072"/>
          <a:stretch/>
        </p:blipFill>
        <p:spPr>
          <a:xfrm>
            <a:off x="3164675" y="1749875"/>
            <a:ext cx="2338250" cy="1293825"/>
          </a:xfrm>
          <a:prstGeom prst="rect">
            <a:avLst/>
          </a:prstGeom>
          <a:noFill/>
          <a:ln>
            <a:noFill/>
          </a:ln>
        </p:spPr>
      </p:pic>
      <p:pic>
        <p:nvPicPr>
          <p:cNvPr id="192" name="Shape 192"/>
          <p:cNvPicPr preferRelativeResize="0"/>
          <p:nvPr/>
        </p:nvPicPr>
        <p:blipFill rotWithShape="1">
          <a:blip r:embed="rId4">
            <a:alphaModFix/>
          </a:blip>
          <a:srcRect b="20721" l="0" r="0" t="11715"/>
          <a:stretch/>
        </p:blipFill>
        <p:spPr>
          <a:xfrm>
            <a:off x="3164674" y="2970466"/>
            <a:ext cx="2338250" cy="2098809"/>
          </a:xfrm>
          <a:prstGeom prst="rect">
            <a:avLst/>
          </a:prstGeom>
          <a:noFill/>
          <a:ln>
            <a:noFill/>
          </a:ln>
        </p:spPr>
      </p:pic>
      <p:pic>
        <p:nvPicPr>
          <p:cNvPr id="193" name="Shape 193"/>
          <p:cNvPicPr preferRelativeResize="0"/>
          <p:nvPr/>
        </p:nvPicPr>
        <p:blipFill rotWithShape="1">
          <a:blip r:embed="rId5">
            <a:alphaModFix/>
          </a:blip>
          <a:srcRect b="6651" l="11728" r="6990" t="5134"/>
          <a:stretch/>
        </p:blipFill>
        <p:spPr>
          <a:xfrm>
            <a:off x="666424" y="1749875"/>
            <a:ext cx="2239372" cy="32402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idx="1" type="body"/>
          </p:nvPr>
        </p:nvSpPr>
        <p:spPr>
          <a:xfrm>
            <a:off x="691200" y="1171725"/>
            <a:ext cx="2131200" cy="3754200"/>
          </a:xfrm>
          <a:prstGeom prst="rect">
            <a:avLst/>
          </a:prstGeom>
        </p:spPr>
        <p:txBody>
          <a:bodyPr anchorCtr="0" anchor="t" bIns="91425" lIns="91425" rIns="91425" tIns="91425">
            <a:noAutofit/>
          </a:bodyPr>
          <a:lstStyle/>
          <a:p>
            <a:pPr lvl="0" rtl="0">
              <a:spcBef>
                <a:spcPts val="0"/>
              </a:spcBef>
              <a:buNone/>
            </a:pPr>
            <a:r>
              <a:rPr b="1" lang="en"/>
              <a:t>Before</a:t>
            </a:r>
          </a:p>
          <a:p>
            <a:pPr lvl="0" rtl="0">
              <a:spcBef>
                <a:spcPts val="0"/>
              </a:spcBef>
              <a:buNone/>
            </a:pPr>
            <a:r>
              <a:t/>
            </a:r>
            <a:endParaRPr/>
          </a:p>
        </p:txBody>
      </p:sp>
      <p:sp>
        <p:nvSpPr>
          <p:cNvPr id="199" name="Shape 199"/>
          <p:cNvSpPr txBox="1"/>
          <p:nvPr>
            <p:ph type="title"/>
          </p:nvPr>
        </p:nvSpPr>
        <p:spPr>
          <a:xfrm>
            <a:off x="691200" y="475724"/>
            <a:ext cx="7761600" cy="493499"/>
          </a:xfrm>
          <a:prstGeom prst="rect">
            <a:avLst/>
          </a:prstGeom>
        </p:spPr>
        <p:txBody>
          <a:bodyPr anchorCtr="0" anchor="b" bIns="91425" lIns="91425" rIns="91425" tIns="91425">
            <a:noAutofit/>
          </a:bodyPr>
          <a:lstStyle/>
          <a:p>
            <a:pPr lvl="0" rtl="0">
              <a:spcBef>
                <a:spcPts val="0"/>
              </a:spcBef>
              <a:buNone/>
            </a:pPr>
            <a:r>
              <a:rPr lang="en"/>
              <a:t>Issue Finder → Quiz</a:t>
            </a:r>
          </a:p>
        </p:txBody>
      </p:sp>
      <p:sp>
        <p:nvSpPr>
          <p:cNvPr id="200" name="Shape 200"/>
          <p:cNvSpPr txBox="1"/>
          <p:nvPr>
            <p:ph idx="2" type="body"/>
          </p:nvPr>
        </p:nvSpPr>
        <p:spPr>
          <a:xfrm>
            <a:off x="3243174" y="1171725"/>
            <a:ext cx="2350500" cy="3754200"/>
          </a:xfrm>
          <a:prstGeom prst="rect">
            <a:avLst/>
          </a:prstGeom>
        </p:spPr>
        <p:txBody>
          <a:bodyPr anchorCtr="0" anchor="t" bIns="91425" lIns="91425" rIns="91425" tIns="91425">
            <a:noAutofit/>
          </a:bodyPr>
          <a:lstStyle/>
          <a:p>
            <a:pPr lvl="0" rtl="0">
              <a:spcBef>
                <a:spcPts val="0"/>
              </a:spcBef>
              <a:buNone/>
            </a:pPr>
            <a:r>
              <a:rPr b="1" lang="en"/>
              <a:t>After</a:t>
            </a:r>
          </a:p>
          <a:p>
            <a:pPr lvl="0" rtl="0">
              <a:spcBef>
                <a:spcPts val="0"/>
              </a:spcBef>
              <a:buNone/>
            </a:pPr>
            <a:r>
              <a:t/>
            </a:r>
            <a:endParaRPr/>
          </a:p>
        </p:txBody>
      </p:sp>
      <p:sp>
        <p:nvSpPr>
          <p:cNvPr id="201" name="Shape 201"/>
          <p:cNvSpPr txBox="1"/>
          <p:nvPr>
            <p:ph idx="2" type="body"/>
          </p:nvPr>
        </p:nvSpPr>
        <p:spPr>
          <a:xfrm>
            <a:off x="5962400" y="1171725"/>
            <a:ext cx="3003600" cy="3532500"/>
          </a:xfrm>
          <a:prstGeom prst="rect">
            <a:avLst/>
          </a:prstGeom>
        </p:spPr>
        <p:txBody>
          <a:bodyPr anchorCtr="0" anchor="t" bIns="91425" lIns="91425" rIns="91425" tIns="91425">
            <a:noAutofit/>
          </a:bodyPr>
          <a:lstStyle/>
          <a:p>
            <a:pPr lvl="0">
              <a:spcBef>
                <a:spcPts val="0"/>
              </a:spcBef>
              <a:buNone/>
            </a:pPr>
            <a:r>
              <a:rPr b="1" lang="en"/>
              <a:t>Why?</a:t>
            </a:r>
          </a:p>
          <a:p>
            <a:pPr indent="-342900" lvl="0" marL="457200">
              <a:spcBef>
                <a:spcPts val="0"/>
              </a:spcBef>
              <a:buSzPct val="100000"/>
            </a:pPr>
            <a:r>
              <a:rPr lang="en" sz="1800"/>
              <a:t>More interactive interface</a:t>
            </a:r>
          </a:p>
          <a:p>
            <a:pPr indent="-342900" lvl="0" marL="457200" rtl="0">
              <a:spcBef>
                <a:spcPts val="0"/>
              </a:spcBef>
              <a:buSzPct val="100000"/>
            </a:pPr>
            <a:r>
              <a:rPr lang="en" sz="1800"/>
              <a:t>Brings up issues voters may not have considered</a:t>
            </a:r>
          </a:p>
          <a:p>
            <a:pPr indent="-342900" lvl="0" marL="457200" rtl="0">
              <a:spcBef>
                <a:spcPts val="0"/>
              </a:spcBef>
              <a:buSzPct val="100000"/>
            </a:pPr>
            <a:r>
              <a:rPr lang="en" sz="1800"/>
              <a:t>App makes connections between issues and measures for you</a:t>
            </a:r>
          </a:p>
          <a:p>
            <a:pPr lvl="0" rtl="0">
              <a:spcBef>
                <a:spcPts val="0"/>
              </a:spcBef>
              <a:buNone/>
            </a:pPr>
            <a:r>
              <a:t/>
            </a:r>
            <a:endParaRPr/>
          </a:p>
        </p:txBody>
      </p:sp>
      <p:pic>
        <p:nvPicPr>
          <p:cNvPr id="202" name="Shape 202"/>
          <p:cNvPicPr preferRelativeResize="0"/>
          <p:nvPr/>
        </p:nvPicPr>
        <p:blipFill>
          <a:blip r:embed="rId3">
            <a:alphaModFix/>
          </a:blip>
          <a:stretch>
            <a:fillRect/>
          </a:stretch>
        </p:blipFill>
        <p:spPr>
          <a:xfrm>
            <a:off x="3336475" y="1744050"/>
            <a:ext cx="2350500" cy="3146421"/>
          </a:xfrm>
          <a:prstGeom prst="rect">
            <a:avLst/>
          </a:prstGeom>
          <a:noFill/>
          <a:ln>
            <a:noFill/>
          </a:ln>
        </p:spPr>
      </p:pic>
      <p:pic>
        <p:nvPicPr>
          <p:cNvPr id="203" name="Shape 203"/>
          <p:cNvPicPr preferRelativeResize="0"/>
          <p:nvPr/>
        </p:nvPicPr>
        <p:blipFill>
          <a:blip r:embed="rId4">
            <a:alphaModFix/>
          </a:blip>
          <a:stretch>
            <a:fillRect/>
          </a:stretch>
        </p:blipFill>
        <p:spPr>
          <a:xfrm>
            <a:off x="587249" y="1708590"/>
            <a:ext cx="2415498" cy="321733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idx="1" type="body"/>
          </p:nvPr>
        </p:nvSpPr>
        <p:spPr>
          <a:xfrm>
            <a:off x="691200" y="1393425"/>
            <a:ext cx="2039100" cy="3532500"/>
          </a:xfrm>
          <a:prstGeom prst="rect">
            <a:avLst/>
          </a:prstGeom>
        </p:spPr>
        <p:txBody>
          <a:bodyPr anchorCtr="0" anchor="t" bIns="91425" lIns="91425" rIns="91425" tIns="91425">
            <a:noAutofit/>
          </a:bodyPr>
          <a:lstStyle/>
          <a:p>
            <a:pPr lvl="0" rtl="0">
              <a:spcBef>
                <a:spcPts val="0"/>
              </a:spcBef>
              <a:buNone/>
            </a:pPr>
            <a:r>
              <a:rPr b="1" lang="en"/>
              <a:t>Before</a:t>
            </a:r>
          </a:p>
          <a:p>
            <a:pPr lvl="0" rtl="0">
              <a:spcBef>
                <a:spcPts val="0"/>
              </a:spcBef>
              <a:buNone/>
            </a:pPr>
            <a:r>
              <a:t/>
            </a:r>
            <a:endParaRPr/>
          </a:p>
        </p:txBody>
      </p:sp>
      <p:sp>
        <p:nvSpPr>
          <p:cNvPr id="209" name="Shape 209"/>
          <p:cNvSpPr txBox="1"/>
          <p:nvPr>
            <p:ph type="title"/>
          </p:nvPr>
        </p:nvSpPr>
        <p:spPr>
          <a:xfrm>
            <a:off x="691200" y="475724"/>
            <a:ext cx="7761600" cy="493499"/>
          </a:xfrm>
          <a:prstGeom prst="rect">
            <a:avLst/>
          </a:prstGeom>
        </p:spPr>
        <p:txBody>
          <a:bodyPr anchorCtr="0" anchor="b" bIns="91425" lIns="91425" rIns="91425" tIns="91425">
            <a:noAutofit/>
          </a:bodyPr>
          <a:lstStyle/>
          <a:p>
            <a:pPr lvl="0" rtl="0">
              <a:spcBef>
                <a:spcPts val="0"/>
              </a:spcBef>
              <a:buNone/>
            </a:pPr>
            <a:r>
              <a:rPr lang="en"/>
              <a:t>iOS → Andriod</a:t>
            </a:r>
          </a:p>
        </p:txBody>
      </p:sp>
      <p:sp>
        <p:nvSpPr>
          <p:cNvPr id="210" name="Shape 210"/>
          <p:cNvSpPr txBox="1"/>
          <p:nvPr>
            <p:ph idx="2" type="body"/>
          </p:nvPr>
        </p:nvSpPr>
        <p:spPr>
          <a:xfrm>
            <a:off x="3205375" y="1393425"/>
            <a:ext cx="2039099" cy="3532500"/>
          </a:xfrm>
          <a:prstGeom prst="rect">
            <a:avLst/>
          </a:prstGeom>
        </p:spPr>
        <p:txBody>
          <a:bodyPr anchorCtr="0" anchor="t" bIns="91425" lIns="91425" rIns="91425" tIns="91425">
            <a:noAutofit/>
          </a:bodyPr>
          <a:lstStyle/>
          <a:p>
            <a:pPr lvl="0" rtl="0">
              <a:spcBef>
                <a:spcPts val="0"/>
              </a:spcBef>
              <a:buNone/>
            </a:pPr>
            <a:r>
              <a:rPr b="1" lang="en"/>
              <a:t>After</a:t>
            </a:r>
          </a:p>
          <a:p>
            <a:pPr lvl="0" rtl="0">
              <a:spcBef>
                <a:spcPts val="0"/>
              </a:spcBef>
              <a:buNone/>
            </a:pPr>
            <a:r>
              <a:t/>
            </a:r>
            <a:endParaRPr/>
          </a:p>
        </p:txBody>
      </p:sp>
      <p:pic>
        <p:nvPicPr>
          <p:cNvPr id="211" name="Shape 211"/>
          <p:cNvPicPr preferRelativeResize="0"/>
          <p:nvPr/>
        </p:nvPicPr>
        <p:blipFill>
          <a:blip r:embed="rId3">
            <a:alphaModFix/>
          </a:blip>
          <a:stretch>
            <a:fillRect/>
          </a:stretch>
        </p:blipFill>
        <p:spPr>
          <a:xfrm>
            <a:off x="2843600" y="2039400"/>
            <a:ext cx="2886525" cy="2886525"/>
          </a:xfrm>
          <a:prstGeom prst="rect">
            <a:avLst/>
          </a:prstGeom>
          <a:noFill/>
          <a:ln>
            <a:noFill/>
          </a:ln>
        </p:spPr>
      </p:pic>
      <p:pic>
        <p:nvPicPr>
          <p:cNvPr id="212" name="Shape 212"/>
          <p:cNvPicPr preferRelativeResize="0"/>
          <p:nvPr/>
        </p:nvPicPr>
        <p:blipFill>
          <a:blip r:embed="rId4">
            <a:alphaModFix/>
          </a:blip>
          <a:stretch>
            <a:fillRect/>
          </a:stretch>
        </p:blipFill>
        <p:spPr>
          <a:xfrm>
            <a:off x="691112" y="2039400"/>
            <a:ext cx="2039270" cy="2886526"/>
          </a:xfrm>
          <a:prstGeom prst="rect">
            <a:avLst/>
          </a:prstGeom>
          <a:noFill/>
          <a:ln>
            <a:noFill/>
          </a:ln>
        </p:spPr>
      </p:pic>
      <p:sp>
        <p:nvSpPr>
          <p:cNvPr id="213" name="Shape 213"/>
          <p:cNvSpPr txBox="1"/>
          <p:nvPr>
            <p:ph idx="2" type="body"/>
          </p:nvPr>
        </p:nvSpPr>
        <p:spPr>
          <a:xfrm>
            <a:off x="5843425" y="1393425"/>
            <a:ext cx="3118200" cy="3532500"/>
          </a:xfrm>
          <a:prstGeom prst="rect">
            <a:avLst/>
          </a:prstGeom>
        </p:spPr>
        <p:txBody>
          <a:bodyPr anchorCtr="0" anchor="t" bIns="91425" lIns="91425" rIns="91425" tIns="91425">
            <a:noAutofit/>
          </a:bodyPr>
          <a:lstStyle/>
          <a:p>
            <a:pPr lvl="0" rtl="0">
              <a:spcBef>
                <a:spcPts val="0"/>
              </a:spcBef>
              <a:buNone/>
            </a:pPr>
            <a:r>
              <a:rPr b="1" lang="en"/>
              <a:t>Why?</a:t>
            </a:r>
          </a:p>
          <a:p>
            <a:pPr indent="-342900" lvl="0" marL="457200" rtl="0">
              <a:spcBef>
                <a:spcPts val="0"/>
              </a:spcBef>
              <a:buSzPct val="100000"/>
            </a:pPr>
            <a:r>
              <a:rPr lang="en" sz="1800"/>
              <a:t>More affordable for widespread use</a:t>
            </a:r>
          </a:p>
          <a:p>
            <a:pPr indent="-342900" lvl="0" marL="457200" rtl="0">
              <a:spcBef>
                <a:spcPts val="0"/>
              </a:spcBef>
              <a:buSzPct val="100000"/>
            </a:pPr>
            <a:r>
              <a:rPr lang="en" sz="1800"/>
              <a:t>Java</a:t>
            </a:r>
          </a:p>
          <a:p>
            <a:pPr indent="-342900" lvl="0" marL="457200" rtl="0">
              <a:spcBef>
                <a:spcPts val="0"/>
              </a:spcBef>
              <a:buSzPct val="100000"/>
            </a:pPr>
            <a:r>
              <a:rPr lang="en" sz="1800"/>
              <a:t>More variety in size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idx="4294967295" type="ctrTitle"/>
          </p:nvPr>
        </p:nvSpPr>
        <p:spPr>
          <a:xfrm>
            <a:off x="-66600" y="3846775"/>
            <a:ext cx="9277200" cy="1159800"/>
          </a:xfrm>
          <a:prstGeom prst="rect">
            <a:avLst/>
          </a:prstGeom>
        </p:spPr>
        <p:txBody>
          <a:bodyPr anchorCtr="0" anchor="b" bIns="91425" lIns="91425" rIns="91425" tIns="91425">
            <a:noAutofit/>
          </a:bodyPr>
          <a:lstStyle/>
          <a:p>
            <a:pPr lvl="0" rtl="0" algn="ctr">
              <a:spcBef>
                <a:spcPts val="0"/>
              </a:spcBef>
              <a:buNone/>
            </a:pPr>
            <a:r>
              <a:rPr lang="en" sz="7200">
                <a:solidFill>
                  <a:srgbClr val="FFFFFF"/>
                </a:solidFill>
              </a:rPr>
              <a:t>Prototype Taskflows</a:t>
            </a:r>
          </a:p>
        </p:txBody>
      </p:sp>
      <p:grpSp>
        <p:nvGrpSpPr>
          <p:cNvPr id="219" name="Shape 219"/>
          <p:cNvGrpSpPr/>
          <p:nvPr/>
        </p:nvGrpSpPr>
        <p:grpSpPr>
          <a:xfrm>
            <a:off x="3568955" y="828796"/>
            <a:ext cx="2006084" cy="1504563"/>
            <a:chOff x="3782700" y="1538287"/>
            <a:chExt cx="1578600" cy="1578600"/>
          </a:xfrm>
        </p:grpSpPr>
        <p:sp>
          <p:nvSpPr>
            <p:cNvPr id="220" name="Shape 220"/>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21" name="Shape 221"/>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22" name="Shape 222"/>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23" name="Shape 223"/>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id="224" name="Shape 224"/>
          <p:cNvPicPr preferRelativeResize="0"/>
          <p:nvPr/>
        </p:nvPicPr>
        <p:blipFill>
          <a:blip r:embed="rId3">
            <a:alphaModFix/>
          </a:blip>
          <a:stretch>
            <a:fillRect/>
          </a:stretch>
        </p:blipFill>
        <p:spPr>
          <a:xfrm>
            <a:off x="4139450" y="1197164"/>
            <a:ext cx="865099" cy="767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8" name="Shape 228"/>
        <p:cNvGrpSpPr/>
        <p:nvPr/>
      </p:nvGrpSpPr>
      <p:grpSpPr>
        <a:xfrm>
          <a:off x="0" y="0"/>
          <a:ext cx="0" cy="0"/>
          <a:chOff x="0" y="0"/>
          <a:chExt cx="0" cy="0"/>
        </a:xfrm>
      </p:grpSpPr>
      <p:sp>
        <p:nvSpPr>
          <p:cNvPr id="229" name="Shape 229"/>
          <p:cNvSpPr/>
          <p:nvPr/>
        </p:nvSpPr>
        <p:spPr>
          <a:xfrm>
            <a:off x="5342625" y="0"/>
            <a:ext cx="3492436" cy="5048457"/>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txBox="1"/>
          <p:nvPr>
            <p:ph idx="4294967295" type="body"/>
          </p:nvPr>
        </p:nvSpPr>
        <p:spPr>
          <a:xfrm>
            <a:off x="180475" y="2880875"/>
            <a:ext cx="4932900" cy="1480200"/>
          </a:xfrm>
          <a:prstGeom prst="rect">
            <a:avLst/>
          </a:prstGeom>
        </p:spPr>
        <p:txBody>
          <a:bodyPr anchorCtr="0" anchor="b" bIns="91425" lIns="91425" rIns="91425" tIns="91425">
            <a:noAutofit/>
          </a:bodyPr>
          <a:lstStyle/>
          <a:p>
            <a:pPr lvl="0" rtl="0">
              <a:spcBef>
                <a:spcPts val="0"/>
              </a:spcBef>
              <a:buNone/>
            </a:pPr>
            <a:r>
              <a:rPr b="1" lang="en" sz="3600"/>
              <a:t>Simple Task</a:t>
            </a:r>
          </a:p>
          <a:p>
            <a:pPr lvl="0" rtl="0">
              <a:spcBef>
                <a:spcPts val="0"/>
              </a:spcBef>
              <a:buNone/>
            </a:pPr>
            <a:r>
              <a:rPr lang="en" sz="2800"/>
              <a:t>Acquaint users with ballot</a:t>
            </a:r>
          </a:p>
        </p:txBody>
      </p:sp>
      <p:grpSp>
        <p:nvGrpSpPr>
          <p:cNvPr id="231" name="Shape 231"/>
          <p:cNvGrpSpPr/>
          <p:nvPr/>
        </p:nvGrpSpPr>
        <p:grpSpPr>
          <a:xfrm>
            <a:off x="925859" y="1687686"/>
            <a:ext cx="1570864" cy="1209839"/>
            <a:chOff x="3782700" y="1538287"/>
            <a:chExt cx="1578600" cy="1578600"/>
          </a:xfrm>
        </p:grpSpPr>
        <p:sp>
          <p:nvSpPr>
            <p:cNvPr id="232" name="Shape 232"/>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34" name="Shape 234"/>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35" name="Shape 235"/>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descr="Slice 2.jpg" id="236" name="Shape 236"/>
          <p:cNvPicPr preferRelativeResize="0"/>
          <p:nvPr/>
        </p:nvPicPr>
        <p:blipFill>
          <a:blip r:embed="rId3">
            <a:alphaModFix/>
          </a:blip>
          <a:stretch>
            <a:fillRect/>
          </a:stretch>
        </p:blipFill>
        <p:spPr>
          <a:xfrm>
            <a:off x="5590750" y="487024"/>
            <a:ext cx="2991827" cy="4072550"/>
          </a:xfrm>
          <a:prstGeom prst="rect">
            <a:avLst/>
          </a:prstGeom>
          <a:noFill/>
          <a:ln>
            <a:noFill/>
          </a:ln>
        </p:spPr>
      </p:pic>
      <p:pic>
        <p:nvPicPr>
          <p:cNvPr id="237" name="Shape 237"/>
          <p:cNvPicPr preferRelativeResize="0"/>
          <p:nvPr/>
        </p:nvPicPr>
        <p:blipFill>
          <a:blip r:embed="rId4">
            <a:alphaModFix/>
          </a:blip>
          <a:stretch>
            <a:fillRect/>
          </a:stretch>
        </p:blipFill>
        <p:spPr>
          <a:xfrm>
            <a:off x="1345075" y="1967567"/>
            <a:ext cx="732425" cy="6500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41" name="Shape 241"/>
        <p:cNvGrpSpPr/>
        <p:nvPr/>
      </p:nvGrpSpPr>
      <p:grpSpPr>
        <a:xfrm>
          <a:off x="0" y="0"/>
          <a:ext cx="0" cy="0"/>
          <a:chOff x="0" y="0"/>
          <a:chExt cx="0" cy="0"/>
        </a:xfrm>
      </p:grpSpPr>
      <p:sp>
        <p:nvSpPr>
          <p:cNvPr id="242" name="Shape 242"/>
          <p:cNvSpPr txBox="1"/>
          <p:nvPr>
            <p:ph idx="4294967295" type="body"/>
          </p:nvPr>
        </p:nvSpPr>
        <p:spPr>
          <a:xfrm>
            <a:off x="2799175" y="100362"/>
            <a:ext cx="5762700" cy="1279500"/>
          </a:xfrm>
          <a:prstGeom prst="rect">
            <a:avLst/>
          </a:prstGeom>
        </p:spPr>
        <p:txBody>
          <a:bodyPr anchorCtr="0" anchor="b" bIns="91425" lIns="91425" rIns="91425" tIns="91425">
            <a:noAutofit/>
          </a:bodyPr>
          <a:lstStyle/>
          <a:p>
            <a:pPr lvl="0" rtl="0">
              <a:spcBef>
                <a:spcPts val="0"/>
              </a:spcBef>
              <a:buNone/>
            </a:pPr>
            <a:r>
              <a:rPr b="1" lang="en" sz="3000"/>
              <a:t>Medium Task</a:t>
            </a:r>
          </a:p>
          <a:p>
            <a:pPr lvl="0" rtl="0">
              <a:spcBef>
                <a:spcPts val="0"/>
              </a:spcBef>
              <a:buNone/>
            </a:pPr>
            <a:r>
              <a:rPr lang="en" sz="2000"/>
              <a:t>Learn about candidates/issues and star the ones you like</a:t>
            </a:r>
          </a:p>
        </p:txBody>
      </p:sp>
      <p:grpSp>
        <p:nvGrpSpPr>
          <p:cNvPr id="243" name="Shape 243"/>
          <p:cNvGrpSpPr/>
          <p:nvPr/>
        </p:nvGrpSpPr>
        <p:grpSpPr>
          <a:xfrm>
            <a:off x="674205" y="296991"/>
            <a:ext cx="1053873" cy="886226"/>
            <a:chOff x="3782700" y="1538287"/>
            <a:chExt cx="1578600" cy="1578600"/>
          </a:xfrm>
        </p:grpSpPr>
        <p:sp>
          <p:nvSpPr>
            <p:cNvPr id="244" name="Shape 244"/>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45" name="Shape 245"/>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46" name="Shape 246"/>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47" name="Shape 247"/>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sp>
        <p:nvSpPr>
          <p:cNvPr id="248" name="Shape 248"/>
          <p:cNvSpPr/>
          <p:nvPr/>
        </p:nvSpPr>
        <p:spPr>
          <a:xfrm>
            <a:off x="127675"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Slice 8.jpg" id="249" name="Shape 249"/>
          <p:cNvPicPr preferRelativeResize="0"/>
          <p:nvPr/>
        </p:nvPicPr>
        <p:blipFill>
          <a:blip r:embed="rId3">
            <a:alphaModFix/>
          </a:blip>
          <a:stretch>
            <a:fillRect/>
          </a:stretch>
        </p:blipFill>
        <p:spPr>
          <a:xfrm>
            <a:off x="3516237" y="1792750"/>
            <a:ext cx="2128449" cy="2872873"/>
          </a:xfrm>
          <a:prstGeom prst="rect">
            <a:avLst/>
          </a:prstGeom>
          <a:noFill/>
          <a:ln>
            <a:noFill/>
          </a:ln>
        </p:spPr>
      </p:pic>
      <p:pic>
        <p:nvPicPr>
          <p:cNvPr descr="Slice 10.jpg" id="250" name="Shape 250"/>
          <p:cNvPicPr preferRelativeResize="0"/>
          <p:nvPr/>
        </p:nvPicPr>
        <p:blipFill>
          <a:blip r:embed="rId4">
            <a:alphaModFix/>
          </a:blip>
          <a:stretch>
            <a:fillRect/>
          </a:stretch>
        </p:blipFill>
        <p:spPr>
          <a:xfrm>
            <a:off x="303012" y="1805575"/>
            <a:ext cx="2128450" cy="2847236"/>
          </a:xfrm>
          <a:prstGeom prst="rect">
            <a:avLst/>
          </a:prstGeom>
          <a:noFill/>
          <a:ln>
            <a:noFill/>
          </a:ln>
        </p:spPr>
      </p:pic>
      <p:sp>
        <p:nvSpPr>
          <p:cNvPr id="251" name="Shape 251"/>
          <p:cNvSpPr/>
          <p:nvPr/>
        </p:nvSpPr>
        <p:spPr>
          <a:xfrm>
            <a:off x="6535387"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3331537"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3" name="Shape 253"/>
          <p:cNvCxnSpPr/>
          <p:nvPr/>
        </p:nvCxnSpPr>
        <p:spPr>
          <a:xfrm rot="10800000">
            <a:off x="2630100" y="2969450"/>
            <a:ext cx="636300" cy="0"/>
          </a:xfrm>
          <a:prstGeom prst="straightConnector1">
            <a:avLst/>
          </a:prstGeom>
          <a:noFill/>
          <a:ln cap="flat" cmpd="sng" w="9525">
            <a:solidFill>
              <a:schemeClr val="dk2"/>
            </a:solidFill>
            <a:prstDash val="solid"/>
            <a:round/>
            <a:headEnd len="lg" w="lg" type="none"/>
            <a:tailEnd len="lg" w="lg" type="triangle"/>
          </a:ln>
        </p:spPr>
      </p:cxnSp>
      <p:cxnSp>
        <p:nvCxnSpPr>
          <p:cNvPr id="254" name="Shape 254"/>
          <p:cNvCxnSpPr/>
          <p:nvPr/>
        </p:nvCxnSpPr>
        <p:spPr>
          <a:xfrm>
            <a:off x="5842150" y="3008025"/>
            <a:ext cx="648300" cy="3900"/>
          </a:xfrm>
          <a:prstGeom prst="straightConnector1">
            <a:avLst/>
          </a:prstGeom>
          <a:noFill/>
          <a:ln cap="flat" cmpd="sng" w="9525">
            <a:solidFill>
              <a:schemeClr val="dk2"/>
            </a:solidFill>
            <a:prstDash val="solid"/>
            <a:round/>
            <a:headEnd len="lg" w="lg" type="none"/>
            <a:tailEnd len="lg" w="lg" type="triangle"/>
          </a:ln>
        </p:spPr>
      </p:cxnSp>
      <p:pic>
        <p:nvPicPr>
          <p:cNvPr id="255" name="Shape 255"/>
          <p:cNvPicPr preferRelativeResize="0"/>
          <p:nvPr/>
        </p:nvPicPr>
        <p:blipFill>
          <a:blip r:embed="rId5">
            <a:alphaModFix/>
          </a:blip>
          <a:stretch>
            <a:fillRect/>
          </a:stretch>
        </p:blipFill>
        <p:spPr>
          <a:xfrm>
            <a:off x="870237" y="446410"/>
            <a:ext cx="661800" cy="587384"/>
          </a:xfrm>
          <a:prstGeom prst="rect">
            <a:avLst/>
          </a:prstGeom>
          <a:noFill/>
          <a:ln>
            <a:noFill/>
          </a:ln>
        </p:spPr>
      </p:pic>
      <p:pic>
        <p:nvPicPr>
          <p:cNvPr id="256" name="Shape 256"/>
          <p:cNvPicPr preferRelativeResize="0"/>
          <p:nvPr/>
        </p:nvPicPr>
        <p:blipFill>
          <a:blip r:embed="rId6">
            <a:alphaModFix/>
          </a:blip>
          <a:stretch>
            <a:fillRect/>
          </a:stretch>
        </p:blipFill>
        <p:spPr>
          <a:xfrm>
            <a:off x="6710775" y="1805574"/>
            <a:ext cx="2128475" cy="28277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60" name="Shape 260"/>
        <p:cNvGrpSpPr/>
        <p:nvPr/>
      </p:nvGrpSpPr>
      <p:grpSpPr>
        <a:xfrm>
          <a:off x="0" y="0"/>
          <a:ext cx="0" cy="0"/>
          <a:chOff x="0" y="0"/>
          <a:chExt cx="0" cy="0"/>
        </a:xfrm>
      </p:grpSpPr>
      <p:sp>
        <p:nvSpPr>
          <p:cNvPr id="261" name="Shape 261"/>
          <p:cNvSpPr txBox="1"/>
          <p:nvPr>
            <p:ph idx="4294967295" type="body"/>
          </p:nvPr>
        </p:nvSpPr>
        <p:spPr>
          <a:xfrm>
            <a:off x="2799175" y="94350"/>
            <a:ext cx="5762700" cy="1291500"/>
          </a:xfrm>
          <a:prstGeom prst="rect">
            <a:avLst/>
          </a:prstGeom>
        </p:spPr>
        <p:txBody>
          <a:bodyPr anchorCtr="0" anchor="b" bIns="91425" lIns="91425" rIns="91425" tIns="91425">
            <a:noAutofit/>
          </a:bodyPr>
          <a:lstStyle/>
          <a:p>
            <a:pPr lvl="0">
              <a:spcBef>
                <a:spcPts val="0"/>
              </a:spcBef>
              <a:buClr>
                <a:schemeClr val="dk1"/>
              </a:buClr>
              <a:buSzPct val="36666"/>
              <a:buFont typeface="Arial"/>
              <a:buNone/>
            </a:pPr>
            <a:r>
              <a:rPr b="1" lang="en" sz="3000"/>
              <a:t>Complex Task</a:t>
            </a:r>
          </a:p>
          <a:p>
            <a:pPr lvl="0" rtl="0">
              <a:spcBef>
                <a:spcPts val="0"/>
              </a:spcBef>
              <a:buClr>
                <a:schemeClr val="dk1"/>
              </a:buClr>
              <a:buSzPct val="55000"/>
              <a:buFont typeface="Arial"/>
              <a:buNone/>
            </a:pPr>
            <a:r>
              <a:rPr lang="en" sz="2000"/>
              <a:t>Take a quiz, and see suggested measures based on answers</a:t>
            </a:r>
          </a:p>
        </p:txBody>
      </p:sp>
      <p:sp>
        <p:nvSpPr>
          <p:cNvPr id="262" name="Shape 262"/>
          <p:cNvSpPr/>
          <p:nvPr/>
        </p:nvSpPr>
        <p:spPr>
          <a:xfrm>
            <a:off x="127675" y="1480200"/>
            <a:ext cx="2479161" cy="3352491"/>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63" name="Shape 263"/>
          <p:cNvCxnSpPr/>
          <p:nvPr/>
        </p:nvCxnSpPr>
        <p:spPr>
          <a:xfrm flipH="1" rot="10800000">
            <a:off x="2656975" y="3008025"/>
            <a:ext cx="661800" cy="9900"/>
          </a:xfrm>
          <a:prstGeom prst="straightConnector1">
            <a:avLst/>
          </a:prstGeom>
          <a:noFill/>
          <a:ln cap="flat" cmpd="sng" w="9525">
            <a:solidFill>
              <a:schemeClr val="dk2"/>
            </a:solidFill>
            <a:prstDash val="solid"/>
            <a:round/>
            <a:headEnd len="lg" w="lg" type="none"/>
            <a:tailEnd len="lg" w="lg" type="triangle"/>
          </a:ln>
        </p:spPr>
      </p:cxnSp>
      <p:cxnSp>
        <p:nvCxnSpPr>
          <p:cNvPr id="264" name="Shape 264"/>
          <p:cNvCxnSpPr/>
          <p:nvPr/>
        </p:nvCxnSpPr>
        <p:spPr>
          <a:xfrm flipH="1" rot="10800000">
            <a:off x="5842150" y="2998125"/>
            <a:ext cx="661800" cy="9900"/>
          </a:xfrm>
          <a:prstGeom prst="straightConnector1">
            <a:avLst/>
          </a:prstGeom>
          <a:noFill/>
          <a:ln cap="flat" cmpd="sng" w="9525">
            <a:solidFill>
              <a:schemeClr val="dk2"/>
            </a:solidFill>
            <a:prstDash val="solid"/>
            <a:round/>
            <a:headEnd len="lg" w="lg" type="none"/>
            <a:tailEnd len="lg" w="lg" type="triangle"/>
          </a:ln>
        </p:spPr>
      </p:cxnSp>
      <p:pic>
        <p:nvPicPr>
          <p:cNvPr descr="Slice 3.jpg" id="265" name="Shape 265"/>
          <p:cNvPicPr preferRelativeResize="0"/>
          <p:nvPr/>
        </p:nvPicPr>
        <p:blipFill>
          <a:blip r:embed="rId3">
            <a:alphaModFix/>
          </a:blip>
          <a:stretch>
            <a:fillRect/>
          </a:stretch>
        </p:blipFill>
        <p:spPr>
          <a:xfrm>
            <a:off x="265200" y="1807212"/>
            <a:ext cx="2174274" cy="2843948"/>
          </a:xfrm>
          <a:prstGeom prst="rect">
            <a:avLst/>
          </a:prstGeom>
          <a:noFill/>
          <a:ln>
            <a:noFill/>
          </a:ln>
        </p:spPr>
      </p:pic>
      <p:pic>
        <p:nvPicPr>
          <p:cNvPr descr="Slice 4.jpg" id="266" name="Shape 266"/>
          <p:cNvPicPr preferRelativeResize="0"/>
          <p:nvPr/>
        </p:nvPicPr>
        <p:blipFill>
          <a:blip r:embed="rId4">
            <a:alphaModFix/>
          </a:blip>
          <a:stretch>
            <a:fillRect/>
          </a:stretch>
        </p:blipFill>
        <p:spPr>
          <a:xfrm>
            <a:off x="3493324" y="1773937"/>
            <a:ext cx="2174274" cy="2910491"/>
          </a:xfrm>
          <a:prstGeom prst="rect">
            <a:avLst/>
          </a:prstGeom>
          <a:noFill/>
          <a:ln>
            <a:noFill/>
          </a:ln>
        </p:spPr>
      </p:pic>
      <p:pic>
        <p:nvPicPr>
          <p:cNvPr descr="Slice 7.jpg" id="267" name="Shape 267"/>
          <p:cNvPicPr preferRelativeResize="0"/>
          <p:nvPr/>
        </p:nvPicPr>
        <p:blipFill>
          <a:blip r:embed="rId5">
            <a:alphaModFix/>
          </a:blip>
          <a:stretch>
            <a:fillRect/>
          </a:stretch>
        </p:blipFill>
        <p:spPr>
          <a:xfrm>
            <a:off x="6663033" y="1791150"/>
            <a:ext cx="2199116" cy="2843925"/>
          </a:xfrm>
          <a:prstGeom prst="rect">
            <a:avLst/>
          </a:prstGeom>
          <a:noFill/>
          <a:ln>
            <a:noFill/>
          </a:ln>
        </p:spPr>
      </p:pic>
      <p:grpSp>
        <p:nvGrpSpPr>
          <p:cNvPr id="268" name="Shape 268"/>
          <p:cNvGrpSpPr/>
          <p:nvPr/>
        </p:nvGrpSpPr>
        <p:grpSpPr>
          <a:xfrm>
            <a:off x="674205" y="296991"/>
            <a:ext cx="1053873" cy="886226"/>
            <a:chOff x="3782700" y="1538287"/>
            <a:chExt cx="1578600" cy="1578600"/>
          </a:xfrm>
        </p:grpSpPr>
        <p:sp>
          <p:nvSpPr>
            <p:cNvPr id="269" name="Shape 269"/>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70" name="Shape 270"/>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71" name="Shape 271"/>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72" name="Shape 272"/>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id="273" name="Shape 273"/>
          <p:cNvPicPr preferRelativeResize="0"/>
          <p:nvPr/>
        </p:nvPicPr>
        <p:blipFill>
          <a:blip r:embed="rId6">
            <a:alphaModFix/>
          </a:blip>
          <a:stretch>
            <a:fillRect/>
          </a:stretch>
        </p:blipFill>
        <p:spPr>
          <a:xfrm>
            <a:off x="870237" y="446410"/>
            <a:ext cx="661800" cy="587384"/>
          </a:xfrm>
          <a:prstGeom prst="rect">
            <a:avLst/>
          </a:prstGeom>
          <a:noFill/>
          <a:ln>
            <a:noFill/>
          </a:ln>
        </p:spPr>
      </p:pic>
      <p:sp>
        <p:nvSpPr>
          <p:cNvPr id="274" name="Shape 274"/>
          <p:cNvSpPr/>
          <p:nvPr/>
        </p:nvSpPr>
        <p:spPr>
          <a:xfrm>
            <a:off x="127675"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5" name="Shape 275"/>
          <p:cNvSpPr/>
          <p:nvPr/>
        </p:nvSpPr>
        <p:spPr>
          <a:xfrm>
            <a:off x="3331525"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76" name="Shape 276"/>
          <p:cNvSpPr/>
          <p:nvPr/>
        </p:nvSpPr>
        <p:spPr>
          <a:xfrm>
            <a:off x="6535412" y="1480200"/>
            <a:ext cx="2479161" cy="3497970"/>
          </a:xfrm>
          <a:custGeom>
            <a:pathLst>
              <a:path extrusionOk="0" h="86210" w="60958">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454F5B"/>
          </a:solidFill>
          <a:ln cap="flat" cmpd="sng" w="28575">
            <a:solidFill>
              <a:srgbClr val="738498"/>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idx="4294967295" type="ctrTitle"/>
          </p:nvPr>
        </p:nvSpPr>
        <p:spPr>
          <a:xfrm>
            <a:off x="685800" y="1387369"/>
            <a:ext cx="7772400" cy="1967700"/>
          </a:xfrm>
          <a:prstGeom prst="rect">
            <a:avLst/>
          </a:prstGeom>
        </p:spPr>
        <p:txBody>
          <a:bodyPr anchorCtr="0" anchor="ctr" bIns="91425" lIns="91425" rIns="91425" tIns="91425">
            <a:noAutofit/>
          </a:bodyPr>
          <a:lstStyle/>
          <a:p>
            <a:pPr lvl="0" rtl="0" algn="ctr">
              <a:spcBef>
                <a:spcPts val="0"/>
              </a:spcBef>
              <a:buNone/>
            </a:pPr>
            <a:r>
              <a:rPr lang="en" sz="7200">
                <a:solidFill>
                  <a:srgbClr val="FFFFFF"/>
                </a:solidFill>
              </a:rPr>
              <a:t>Prototype Tools</a:t>
            </a:r>
          </a:p>
        </p:txBody>
      </p:sp>
      <p:sp>
        <p:nvSpPr>
          <p:cNvPr id="282" name="Shape 282"/>
          <p:cNvSpPr txBox="1"/>
          <p:nvPr>
            <p:ph idx="4294967295" type="subTitle"/>
          </p:nvPr>
        </p:nvSpPr>
        <p:spPr>
          <a:xfrm>
            <a:off x="2101950" y="3891862"/>
            <a:ext cx="4940100" cy="784800"/>
          </a:xfrm>
          <a:prstGeom prst="rect">
            <a:avLst/>
          </a:prstGeom>
        </p:spPr>
        <p:txBody>
          <a:bodyPr anchorCtr="0" anchor="t" bIns="91425" lIns="91425" rIns="91425" tIns="91425">
            <a:noAutofit/>
          </a:bodyPr>
          <a:lstStyle/>
          <a:p>
            <a:pPr lvl="0" rtl="0" algn="l">
              <a:spcBef>
                <a:spcPts val="0"/>
              </a:spcBef>
              <a:buNone/>
            </a:pPr>
            <a:r>
              <a:rPr lang="en"/>
              <a:t>What we used &amp; how it helped</a:t>
            </a:r>
          </a:p>
        </p:txBody>
      </p:sp>
      <p:grpSp>
        <p:nvGrpSpPr>
          <p:cNvPr id="283" name="Shape 283"/>
          <p:cNvGrpSpPr/>
          <p:nvPr/>
        </p:nvGrpSpPr>
        <p:grpSpPr>
          <a:xfrm>
            <a:off x="3137133" y="1277577"/>
            <a:ext cx="2869736" cy="2187308"/>
            <a:chOff x="3782700" y="1538287"/>
            <a:chExt cx="1578600" cy="1578600"/>
          </a:xfrm>
        </p:grpSpPr>
        <p:sp>
          <p:nvSpPr>
            <p:cNvPr id="284" name="Shape 284"/>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85" name="Shape 285"/>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86" name="Shape 286"/>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ctrTitle"/>
          </p:nvPr>
        </p:nvSpPr>
        <p:spPr>
          <a:xfrm>
            <a:off x="466625" y="2897800"/>
            <a:ext cx="4952700"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Sketch.</a:t>
            </a:r>
          </a:p>
        </p:txBody>
      </p:sp>
      <p:sp>
        <p:nvSpPr>
          <p:cNvPr id="293" name="Shape 293"/>
          <p:cNvSpPr txBox="1"/>
          <p:nvPr>
            <p:ph idx="1" type="subTitle"/>
          </p:nvPr>
        </p:nvSpPr>
        <p:spPr>
          <a:xfrm>
            <a:off x="6090500" y="498443"/>
            <a:ext cx="2446500" cy="3787200"/>
          </a:xfrm>
          <a:prstGeom prst="rect">
            <a:avLst/>
          </a:prstGeom>
        </p:spPr>
        <p:txBody>
          <a:bodyPr anchorCtr="0" anchor="b" bIns="91425" lIns="91425" rIns="91425" tIns="91425">
            <a:noAutofit/>
          </a:bodyPr>
          <a:lstStyle/>
          <a:p>
            <a:pPr lvl="0">
              <a:spcBef>
                <a:spcPts val="600"/>
              </a:spcBef>
              <a:buNone/>
            </a:pPr>
            <a:r>
              <a:rPr lang="en" sz="2000">
                <a:solidFill>
                  <a:srgbClr val="454F5B"/>
                </a:solidFill>
              </a:rPr>
              <a:t>Helped with:</a:t>
            </a:r>
          </a:p>
          <a:p>
            <a:pPr indent="-355600" lvl="0" marL="457200">
              <a:spcBef>
                <a:spcPts val="600"/>
              </a:spcBef>
              <a:buClr>
                <a:srgbClr val="C7F464"/>
              </a:buClr>
              <a:buSzPct val="100000"/>
              <a:buChar char="●"/>
            </a:pPr>
            <a:r>
              <a:rPr lang="en" sz="2000">
                <a:solidFill>
                  <a:srgbClr val="454F5B"/>
                </a:solidFill>
              </a:rPr>
              <a:t>Creating UI</a:t>
            </a:r>
          </a:p>
          <a:p>
            <a:pPr indent="-355600" lvl="0" marL="457200" rtl="0">
              <a:spcBef>
                <a:spcPts val="600"/>
              </a:spcBef>
              <a:buClr>
                <a:srgbClr val="C7F464"/>
              </a:buClr>
              <a:buSzPct val="100000"/>
              <a:buChar char="●"/>
            </a:pPr>
            <a:r>
              <a:rPr lang="en" sz="2000">
                <a:solidFill>
                  <a:srgbClr val="454F5B"/>
                </a:solidFill>
              </a:rPr>
              <a:t>Easy export to Invision</a:t>
            </a:r>
          </a:p>
          <a:p>
            <a:pPr lvl="0" rtl="0">
              <a:spcBef>
                <a:spcPts val="600"/>
              </a:spcBef>
              <a:buNone/>
            </a:pPr>
            <a:r>
              <a:t/>
            </a:r>
            <a:endParaRPr sz="2000">
              <a:solidFill>
                <a:srgbClr val="454F5B"/>
              </a:solidFill>
            </a:endParaRPr>
          </a:p>
          <a:p>
            <a:pPr lvl="0" rtl="0">
              <a:spcBef>
                <a:spcPts val="600"/>
              </a:spcBef>
              <a:buNone/>
            </a:pPr>
            <a:r>
              <a:rPr lang="en" sz="2000">
                <a:solidFill>
                  <a:srgbClr val="454F5B"/>
                </a:solidFill>
              </a:rPr>
              <a:t>Didn’t help with:</a:t>
            </a:r>
          </a:p>
          <a:p>
            <a:pPr indent="-355600" lvl="0" marL="457200" rtl="0">
              <a:spcBef>
                <a:spcPts val="600"/>
              </a:spcBef>
              <a:buClr>
                <a:srgbClr val="C7F464"/>
              </a:buClr>
              <a:buSzPct val="100000"/>
              <a:buChar char="●"/>
            </a:pPr>
            <a:r>
              <a:rPr lang="en" sz="2000">
                <a:solidFill>
                  <a:srgbClr val="454F5B"/>
                </a:solidFill>
              </a:rPr>
              <a:t>Dynamic mockups</a:t>
            </a:r>
          </a:p>
          <a:p>
            <a:pPr indent="-355600" lvl="0" marL="457200" rtl="0">
              <a:spcBef>
                <a:spcPts val="600"/>
              </a:spcBef>
              <a:buClr>
                <a:srgbClr val="C7F464"/>
              </a:buClr>
              <a:buSzPct val="100000"/>
              <a:buChar char="●"/>
            </a:pPr>
            <a:r>
              <a:rPr lang="en" sz="2000">
                <a:solidFill>
                  <a:srgbClr val="454F5B"/>
                </a:solidFill>
              </a:rPr>
              <a:t>Transitions</a:t>
            </a:r>
          </a:p>
        </p:txBody>
      </p:sp>
      <p:pic>
        <p:nvPicPr>
          <p:cNvPr id="294" name="Shape 294"/>
          <p:cNvPicPr preferRelativeResize="0"/>
          <p:nvPr/>
        </p:nvPicPr>
        <p:blipFill>
          <a:blip r:embed="rId3">
            <a:alphaModFix/>
          </a:blip>
          <a:stretch>
            <a:fillRect/>
          </a:stretch>
        </p:blipFill>
        <p:spPr>
          <a:xfrm>
            <a:off x="1719725" y="498448"/>
            <a:ext cx="2446500" cy="20933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ctrTitle"/>
          </p:nvPr>
        </p:nvSpPr>
        <p:spPr>
          <a:xfrm>
            <a:off x="63625" y="2897800"/>
            <a:ext cx="5355600"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Invision.</a:t>
            </a:r>
          </a:p>
        </p:txBody>
      </p:sp>
      <p:sp>
        <p:nvSpPr>
          <p:cNvPr id="300" name="Shape 300"/>
          <p:cNvSpPr txBox="1"/>
          <p:nvPr>
            <p:ph idx="1" type="subTitle"/>
          </p:nvPr>
        </p:nvSpPr>
        <p:spPr>
          <a:xfrm>
            <a:off x="6034400" y="678150"/>
            <a:ext cx="2993700" cy="3787200"/>
          </a:xfrm>
          <a:prstGeom prst="rect">
            <a:avLst/>
          </a:prstGeom>
        </p:spPr>
        <p:txBody>
          <a:bodyPr anchorCtr="0" anchor="b" bIns="91425" lIns="91425" rIns="91425" tIns="91425">
            <a:noAutofit/>
          </a:bodyPr>
          <a:lstStyle/>
          <a:p>
            <a:pPr lvl="0" rtl="0">
              <a:spcBef>
                <a:spcPts val="600"/>
              </a:spcBef>
              <a:buNone/>
            </a:pPr>
            <a:r>
              <a:rPr lang="en" sz="2000">
                <a:solidFill>
                  <a:srgbClr val="454F5B"/>
                </a:solidFill>
              </a:rPr>
              <a:t>Helped with:</a:t>
            </a:r>
          </a:p>
          <a:p>
            <a:pPr indent="-355600" lvl="0" marL="457200" rtl="0">
              <a:spcBef>
                <a:spcPts val="600"/>
              </a:spcBef>
              <a:buClr>
                <a:srgbClr val="C7F464"/>
              </a:buClr>
              <a:buSzPct val="100000"/>
              <a:buChar char="●"/>
            </a:pPr>
            <a:r>
              <a:rPr lang="en" sz="2000">
                <a:solidFill>
                  <a:srgbClr val="454F5B"/>
                </a:solidFill>
              </a:rPr>
              <a:t>Ordering task flow</a:t>
            </a:r>
          </a:p>
          <a:p>
            <a:pPr indent="-355600" lvl="0" marL="457200" rtl="0">
              <a:spcBef>
                <a:spcPts val="600"/>
              </a:spcBef>
              <a:buClr>
                <a:srgbClr val="C7F464"/>
              </a:buClr>
              <a:buSzPct val="100000"/>
              <a:buChar char="●"/>
            </a:pPr>
            <a:r>
              <a:rPr lang="en" sz="2000">
                <a:solidFill>
                  <a:srgbClr val="454F5B"/>
                </a:solidFill>
              </a:rPr>
              <a:t>Making sure flow made sense</a:t>
            </a:r>
          </a:p>
          <a:p>
            <a:pPr lvl="0" rtl="0">
              <a:spcBef>
                <a:spcPts val="600"/>
              </a:spcBef>
              <a:buNone/>
            </a:pPr>
            <a:r>
              <a:t/>
            </a:r>
            <a:endParaRPr sz="2000">
              <a:solidFill>
                <a:srgbClr val="454F5B"/>
              </a:solidFill>
            </a:endParaRPr>
          </a:p>
          <a:p>
            <a:pPr lvl="0" rtl="0">
              <a:spcBef>
                <a:spcPts val="600"/>
              </a:spcBef>
              <a:buNone/>
            </a:pPr>
            <a:r>
              <a:rPr lang="en" sz="2000">
                <a:solidFill>
                  <a:srgbClr val="454F5B"/>
                </a:solidFill>
              </a:rPr>
              <a:t>Didn’t help with:</a:t>
            </a:r>
          </a:p>
          <a:p>
            <a:pPr indent="-355600" lvl="0" marL="457200" rtl="0">
              <a:spcBef>
                <a:spcPts val="600"/>
              </a:spcBef>
              <a:buClr>
                <a:srgbClr val="C7F464"/>
              </a:buClr>
              <a:buSzPct val="100000"/>
              <a:buChar char="●"/>
            </a:pPr>
            <a:r>
              <a:rPr lang="en" sz="2000">
                <a:solidFill>
                  <a:srgbClr val="454F5B"/>
                </a:solidFill>
              </a:rPr>
              <a:t>Backend functionality</a:t>
            </a:r>
          </a:p>
          <a:p>
            <a:pPr indent="-355600" lvl="0" marL="457200" rtl="0">
              <a:spcBef>
                <a:spcPts val="600"/>
              </a:spcBef>
              <a:buClr>
                <a:srgbClr val="C7F464"/>
              </a:buClr>
              <a:buSzPct val="100000"/>
              <a:buChar char="●"/>
            </a:pPr>
            <a:r>
              <a:rPr lang="en" sz="2000">
                <a:solidFill>
                  <a:srgbClr val="454F5B"/>
                </a:solidFill>
              </a:rPr>
              <a:t>Doing everything in one app</a:t>
            </a:r>
          </a:p>
        </p:txBody>
      </p:sp>
      <p:pic>
        <p:nvPicPr>
          <p:cNvPr id="301" name="Shape 301"/>
          <p:cNvPicPr preferRelativeResize="0"/>
          <p:nvPr/>
        </p:nvPicPr>
        <p:blipFill>
          <a:blip r:embed="rId3">
            <a:alphaModFix/>
          </a:blip>
          <a:stretch>
            <a:fillRect/>
          </a:stretch>
        </p:blipFill>
        <p:spPr>
          <a:xfrm>
            <a:off x="1810825" y="630999"/>
            <a:ext cx="1861200" cy="1861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p:nvPr/>
        </p:nvSpPr>
        <p:spPr>
          <a:xfrm>
            <a:off x="0" y="0"/>
            <a:ext cx="9144000" cy="19650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17" name="Shape 117"/>
          <p:cNvSpPr txBox="1"/>
          <p:nvPr>
            <p:ph idx="4294967295" type="ctrTitle"/>
          </p:nvPr>
        </p:nvSpPr>
        <p:spPr>
          <a:xfrm>
            <a:off x="582500" y="1237856"/>
            <a:ext cx="5025300" cy="1159800"/>
          </a:xfrm>
          <a:prstGeom prst="rect">
            <a:avLst/>
          </a:prstGeom>
        </p:spPr>
        <p:txBody>
          <a:bodyPr anchorCtr="0" anchor="b" bIns="91425" lIns="91425" rIns="91425" tIns="91425">
            <a:noAutofit/>
          </a:bodyPr>
          <a:lstStyle/>
          <a:p>
            <a:pPr lvl="0" rtl="0">
              <a:spcBef>
                <a:spcPts val="0"/>
              </a:spcBef>
              <a:buNone/>
            </a:pPr>
            <a:r>
              <a:rPr lang="en" sz="12000">
                <a:solidFill>
                  <a:srgbClr val="4ECDC4"/>
                </a:solidFill>
              </a:rPr>
              <a:t>Hello!</a:t>
            </a:r>
          </a:p>
        </p:txBody>
      </p:sp>
      <p:sp>
        <p:nvSpPr>
          <p:cNvPr id="118" name="Shape 118"/>
          <p:cNvSpPr txBox="1"/>
          <p:nvPr>
            <p:ph idx="4294967295" type="subTitle"/>
          </p:nvPr>
        </p:nvSpPr>
        <p:spPr>
          <a:xfrm>
            <a:off x="701970" y="2206900"/>
            <a:ext cx="8068500" cy="626400"/>
          </a:xfrm>
          <a:prstGeom prst="rect">
            <a:avLst/>
          </a:prstGeom>
        </p:spPr>
        <p:txBody>
          <a:bodyPr anchorCtr="0" anchor="t" bIns="91425" lIns="91425" rIns="91425" tIns="91425">
            <a:noAutofit/>
          </a:bodyPr>
          <a:lstStyle/>
          <a:p>
            <a:pPr lvl="0" rtl="0">
              <a:spcBef>
                <a:spcPts val="0"/>
              </a:spcBef>
              <a:buNone/>
            </a:pPr>
            <a:r>
              <a:rPr b="1" lang="en" sz="4000"/>
              <a:t>Ana, Alex, Katy, and Trina</a:t>
            </a:r>
          </a:p>
        </p:txBody>
      </p:sp>
      <p:sp>
        <p:nvSpPr>
          <p:cNvPr id="119" name="Shape 119"/>
          <p:cNvSpPr txBox="1"/>
          <p:nvPr>
            <p:ph idx="4294967295" type="body"/>
          </p:nvPr>
        </p:nvSpPr>
        <p:spPr>
          <a:xfrm>
            <a:off x="701975" y="3448987"/>
            <a:ext cx="6665100" cy="1419900"/>
          </a:xfrm>
          <a:prstGeom prst="rect">
            <a:avLst/>
          </a:prstGeom>
        </p:spPr>
        <p:txBody>
          <a:bodyPr anchorCtr="0" anchor="t" bIns="91425" lIns="91425" rIns="91425" tIns="91425">
            <a:noAutofit/>
          </a:bodyPr>
          <a:lstStyle/>
          <a:p>
            <a:pPr lvl="0" rtl="0">
              <a:spcBef>
                <a:spcPts val="0"/>
              </a:spcBef>
              <a:buNone/>
            </a:pPr>
            <a:r>
              <a:rPr lang="en" sz="2000"/>
              <a:t>Updates on our medium-fi prototype</a:t>
            </a:r>
          </a:p>
        </p:txBody>
      </p:sp>
      <p:sp>
        <p:nvSpPr>
          <p:cNvPr id="120" name="Shape 120"/>
          <p:cNvSpPr/>
          <p:nvPr/>
        </p:nvSpPr>
        <p:spPr>
          <a:xfrm>
            <a:off x="813272" y="3075197"/>
            <a:ext cx="1533600" cy="103200"/>
          </a:xfrm>
          <a:prstGeom prst="rect">
            <a:avLst/>
          </a:prstGeom>
          <a:solidFill>
            <a:srgbClr val="454F5B"/>
          </a:solidFill>
          <a:ln>
            <a:noFill/>
          </a:ln>
        </p:spPr>
        <p:txBody>
          <a:bodyPr anchorCtr="0" anchor="ctr" bIns="91425" lIns="91425" rIns="91425" tIns="91425">
            <a:noAutofit/>
          </a:bodyPr>
          <a:lstStyle/>
          <a:p>
            <a:pPr lvl="0" rtl="0">
              <a:spcBef>
                <a:spcPts val="0"/>
              </a:spcBef>
              <a:buNone/>
            </a:pPr>
            <a:r>
              <a:t/>
            </a:r>
            <a:endParaRPr>
              <a:solidFill>
                <a:srgbClr val="454F5B"/>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691200" y="0"/>
            <a:ext cx="7761600" cy="969000"/>
          </a:xfrm>
          <a:prstGeom prst="rect">
            <a:avLst/>
          </a:prstGeom>
        </p:spPr>
        <p:txBody>
          <a:bodyPr anchorCtr="0" anchor="b" bIns="91425" lIns="91425" rIns="91425" tIns="91425">
            <a:noAutofit/>
          </a:bodyPr>
          <a:lstStyle/>
          <a:p>
            <a:pPr lvl="0" rtl="0">
              <a:spcBef>
                <a:spcPts val="0"/>
              </a:spcBef>
              <a:buNone/>
            </a:pPr>
            <a:r>
              <a:rPr lang="en"/>
              <a:t>Current Limitations</a:t>
            </a:r>
          </a:p>
        </p:txBody>
      </p:sp>
      <p:sp>
        <p:nvSpPr>
          <p:cNvPr id="307" name="Shape 307"/>
          <p:cNvSpPr txBox="1"/>
          <p:nvPr>
            <p:ph idx="1" type="body"/>
          </p:nvPr>
        </p:nvSpPr>
        <p:spPr>
          <a:xfrm>
            <a:off x="691200" y="1358703"/>
            <a:ext cx="7761600" cy="3309000"/>
          </a:xfrm>
          <a:prstGeom prst="rect">
            <a:avLst/>
          </a:prstGeom>
        </p:spPr>
        <p:txBody>
          <a:bodyPr anchorCtr="0" anchor="t" bIns="91425" lIns="91425" rIns="91425" tIns="91425">
            <a:noAutofit/>
          </a:bodyPr>
          <a:lstStyle/>
          <a:p>
            <a:pPr lvl="0" rtl="0">
              <a:spcBef>
                <a:spcPts val="0"/>
              </a:spcBef>
              <a:buNone/>
            </a:pPr>
            <a:r>
              <a:rPr lang="en"/>
              <a:t>Limitations:</a:t>
            </a:r>
          </a:p>
          <a:p>
            <a:pPr indent="-381000" lvl="0" marL="457200" rtl="0">
              <a:lnSpc>
                <a:spcPct val="115000"/>
              </a:lnSpc>
              <a:spcBef>
                <a:spcPts val="0"/>
              </a:spcBef>
              <a:buClr>
                <a:srgbClr val="C7F464"/>
              </a:buClr>
              <a:buSzPct val="100000"/>
            </a:pPr>
            <a:r>
              <a:rPr lang="en"/>
              <a:t>Doesn’t account for weight of tablet</a:t>
            </a:r>
          </a:p>
          <a:p>
            <a:pPr indent="-381000" lvl="0" marL="457200" rtl="0">
              <a:lnSpc>
                <a:spcPct val="115000"/>
              </a:lnSpc>
              <a:spcBef>
                <a:spcPts val="0"/>
              </a:spcBef>
              <a:buClr>
                <a:srgbClr val="C7F464"/>
              </a:buClr>
              <a:buSzPct val="100000"/>
            </a:pPr>
            <a:r>
              <a:rPr lang="en"/>
              <a:t>No real backend functionality</a:t>
            </a:r>
          </a:p>
          <a:p>
            <a:pPr lvl="0" rtl="0">
              <a:lnSpc>
                <a:spcPct val="115000"/>
              </a:lnSpc>
              <a:spcBef>
                <a:spcPts val="0"/>
              </a:spcBef>
              <a:buNone/>
            </a:pPr>
            <a:r>
              <a:rPr lang="en"/>
              <a:t>Wizard of Oz:</a:t>
            </a:r>
          </a:p>
          <a:p>
            <a:pPr indent="-228600" lvl="0" marL="457200" rtl="0">
              <a:lnSpc>
                <a:spcPct val="115000"/>
              </a:lnSpc>
              <a:spcBef>
                <a:spcPts val="0"/>
              </a:spcBef>
              <a:buClr>
                <a:srgbClr val="C7F464"/>
              </a:buClr>
            </a:pPr>
            <a:r>
              <a:rPr lang="en"/>
              <a:t>Hard-coded user survey results, votes</a:t>
            </a:r>
          </a:p>
          <a:p>
            <a:pPr indent="-228600" lvl="0" marL="457200" rtl="0">
              <a:lnSpc>
                <a:spcPct val="115000"/>
              </a:lnSpc>
              <a:spcBef>
                <a:spcPts val="0"/>
              </a:spcBef>
              <a:buClr>
                <a:srgbClr val="C7F464"/>
              </a:buClr>
            </a:pPr>
            <a:r>
              <a:rPr lang="en"/>
              <a:t>Ballot for just one county</a:t>
            </a:r>
          </a:p>
        </p:txBody>
      </p:sp>
      <p:grpSp>
        <p:nvGrpSpPr>
          <p:cNvPr id="308" name="Shape 308"/>
          <p:cNvGrpSpPr/>
          <p:nvPr/>
        </p:nvGrpSpPr>
        <p:grpSpPr>
          <a:xfrm>
            <a:off x="7479516" y="472532"/>
            <a:ext cx="1226730" cy="1081656"/>
            <a:chOff x="3782700" y="1538287"/>
            <a:chExt cx="1578600" cy="1578600"/>
          </a:xfrm>
        </p:grpSpPr>
        <p:sp>
          <p:nvSpPr>
            <p:cNvPr id="309" name="Shape 309"/>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310" name="Shape 310"/>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311" name="Shape 311"/>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312" name="Shape 312"/>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id="313" name="Shape 313"/>
          <p:cNvPicPr preferRelativeResize="0"/>
          <p:nvPr/>
        </p:nvPicPr>
        <p:blipFill>
          <a:blip r:embed="rId3">
            <a:alphaModFix/>
          </a:blip>
          <a:stretch>
            <a:fillRect/>
          </a:stretch>
        </p:blipFill>
        <p:spPr>
          <a:xfrm>
            <a:off x="7707817" y="654836"/>
            <a:ext cx="770377" cy="71687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p:nvPr/>
        </p:nvSpPr>
        <p:spPr>
          <a:xfrm>
            <a:off x="0" y="0"/>
            <a:ext cx="9144000" cy="1965000"/>
          </a:xfrm>
          <a:prstGeom prst="rect">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319" name="Shape 319"/>
          <p:cNvSpPr txBox="1"/>
          <p:nvPr>
            <p:ph idx="4294967295" type="ctrTitle"/>
          </p:nvPr>
        </p:nvSpPr>
        <p:spPr>
          <a:xfrm>
            <a:off x="582500" y="1237856"/>
            <a:ext cx="6746100" cy="1159800"/>
          </a:xfrm>
          <a:prstGeom prst="rect">
            <a:avLst/>
          </a:prstGeom>
        </p:spPr>
        <p:txBody>
          <a:bodyPr anchorCtr="0" anchor="b" bIns="91425" lIns="91425" rIns="91425" tIns="91425">
            <a:noAutofit/>
          </a:bodyPr>
          <a:lstStyle/>
          <a:p>
            <a:pPr lvl="0" rtl="0">
              <a:spcBef>
                <a:spcPts val="0"/>
              </a:spcBef>
              <a:buNone/>
            </a:pPr>
            <a:r>
              <a:rPr lang="en" sz="12000">
                <a:solidFill>
                  <a:srgbClr val="4ECDC4"/>
                </a:solidFill>
              </a:rPr>
              <a:t>Thanks!</a:t>
            </a:r>
          </a:p>
        </p:txBody>
      </p:sp>
      <p:sp>
        <p:nvSpPr>
          <p:cNvPr id="320" name="Shape 320"/>
          <p:cNvSpPr txBox="1"/>
          <p:nvPr>
            <p:ph idx="4294967295" type="subTitle"/>
          </p:nvPr>
        </p:nvSpPr>
        <p:spPr>
          <a:xfrm>
            <a:off x="701982" y="2577010"/>
            <a:ext cx="5025300" cy="626400"/>
          </a:xfrm>
          <a:prstGeom prst="rect">
            <a:avLst/>
          </a:prstGeom>
        </p:spPr>
        <p:txBody>
          <a:bodyPr anchorCtr="0" anchor="t" bIns="91425" lIns="91425" rIns="91425" tIns="91425">
            <a:noAutofit/>
          </a:bodyPr>
          <a:lstStyle/>
          <a:p>
            <a:pPr lvl="0" rtl="0">
              <a:spcBef>
                <a:spcPts val="0"/>
              </a:spcBef>
              <a:buNone/>
            </a:pPr>
            <a:r>
              <a:rPr b="1" lang="en" sz="4000"/>
              <a:t>Any questions?</a:t>
            </a:r>
          </a:p>
        </p:txBody>
      </p:sp>
      <p:sp>
        <p:nvSpPr>
          <p:cNvPr id="321" name="Shape 321"/>
          <p:cNvSpPr/>
          <p:nvPr/>
        </p:nvSpPr>
        <p:spPr>
          <a:xfrm>
            <a:off x="813272" y="3382747"/>
            <a:ext cx="1533600" cy="103200"/>
          </a:xfrm>
          <a:prstGeom prst="rect">
            <a:avLst/>
          </a:prstGeom>
          <a:solidFill>
            <a:srgbClr val="454F5B"/>
          </a:solidFill>
          <a:ln>
            <a:noFill/>
          </a:ln>
        </p:spPr>
        <p:txBody>
          <a:bodyPr anchorCtr="0" anchor="ctr" bIns="91425" lIns="91425" rIns="91425" tIns="91425">
            <a:noAutofit/>
          </a:bodyPr>
          <a:lstStyle/>
          <a:p>
            <a:pPr lvl="0" rtl="0">
              <a:spcBef>
                <a:spcPts val="0"/>
              </a:spcBef>
              <a:buNone/>
            </a:pPr>
            <a:r>
              <a:t/>
            </a:r>
            <a:endParaRPr>
              <a:solidFill>
                <a:srgbClr val="454F5B"/>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ctrTitle"/>
          </p:nvPr>
        </p:nvSpPr>
        <p:spPr>
          <a:xfrm>
            <a:off x="685800" y="2897793"/>
            <a:ext cx="4505400" cy="1432800"/>
          </a:xfrm>
          <a:prstGeom prst="rect">
            <a:avLst/>
          </a:prstGeom>
        </p:spPr>
        <p:txBody>
          <a:bodyPr anchorCtr="0" anchor="b" bIns="91425" lIns="91425" rIns="91425" tIns="91425">
            <a:noAutofit/>
          </a:bodyPr>
          <a:lstStyle/>
          <a:p>
            <a:pPr lvl="0" rtl="0">
              <a:spcBef>
                <a:spcPts val="0"/>
              </a:spcBef>
              <a:buNone/>
            </a:pPr>
            <a:r>
              <a:rPr lang="en" sz="9600">
                <a:solidFill>
                  <a:srgbClr val="C7F464"/>
                </a:solidFill>
              </a:rPr>
              <a:t>1.</a:t>
            </a:r>
          </a:p>
          <a:p>
            <a:pPr lvl="0" rtl="0">
              <a:spcBef>
                <a:spcPts val="0"/>
              </a:spcBef>
              <a:buNone/>
            </a:pPr>
            <a:r>
              <a:rPr lang="en"/>
              <a:t>Problem and Solution Overview</a:t>
            </a:r>
          </a:p>
        </p:txBody>
      </p:sp>
      <p:pic>
        <p:nvPicPr>
          <p:cNvPr id="126" name="Shape 126"/>
          <p:cNvPicPr preferRelativeResize="0"/>
          <p:nvPr/>
        </p:nvPicPr>
        <p:blipFill>
          <a:blip r:embed="rId3">
            <a:alphaModFix/>
          </a:blip>
          <a:stretch>
            <a:fillRect/>
          </a:stretch>
        </p:blipFill>
        <p:spPr>
          <a:xfrm>
            <a:off x="6508177" y="1717423"/>
            <a:ext cx="1925074" cy="1708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idx="1" type="body"/>
          </p:nvPr>
        </p:nvSpPr>
        <p:spPr>
          <a:xfrm>
            <a:off x="3163824" y="412500"/>
            <a:ext cx="5214300" cy="3251100"/>
          </a:xfrm>
          <a:prstGeom prst="rect">
            <a:avLst/>
          </a:prstGeom>
          <a:ln>
            <a:noFill/>
          </a:ln>
        </p:spPr>
        <p:txBody>
          <a:bodyPr anchorCtr="0" anchor="t" bIns="91425" lIns="91425" rIns="91425" tIns="91425">
            <a:noAutofit/>
          </a:bodyPr>
          <a:lstStyle/>
          <a:p>
            <a:pPr lvl="0" rtl="0" algn="ctr">
              <a:lnSpc>
                <a:spcPct val="115000"/>
              </a:lnSpc>
              <a:spcBef>
                <a:spcPts val="0"/>
              </a:spcBef>
              <a:buClr>
                <a:srgbClr val="000000"/>
              </a:buClr>
              <a:buSzPct val="50000"/>
              <a:buFont typeface="Arial"/>
              <a:buNone/>
            </a:pPr>
            <a:r>
              <a:rPr lang="en" sz="2200"/>
              <a:t>Many </a:t>
            </a:r>
            <a:r>
              <a:rPr lang="en" sz="2200">
                <a:highlight>
                  <a:srgbClr val="C7F464"/>
                </a:highlight>
              </a:rPr>
              <a:t>new voters find the ballot</a:t>
            </a:r>
            <a:r>
              <a:rPr lang="en" sz="2200"/>
              <a:t> and the issues proposed by their local government very </a:t>
            </a:r>
            <a:r>
              <a:rPr lang="en" sz="2200">
                <a:highlight>
                  <a:srgbClr val="C7F464"/>
                </a:highlight>
              </a:rPr>
              <a:t>hard to navigate</a:t>
            </a:r>
            <a:r>
              <a:rPr lang="en" sz="2200"/>
              <a:t>. Our app mocks up a ballot such that you can click on individual issues/candidates and </a:t>
            </a:r>
            <a:r>
              <a:rPr lang="en" sz="2200">
                <a:highlight>
                  <a:srgbClr val="C7F464"/>
                </a:highlight>
              </a:rPr>
              <a:t>learn more</a:t>
            </a:r>
            <a:r>
              <a:rPr lang="en" sz="2200"/>
              <a:t> about each one. The app is designed such that you could </a:t>
            </a:r>
            <a:r>
              <a:rPr lang="en" sz="2200">
                <a:highlight>
                  <a:srgbClr val="C7F464"/>
                </a:highlight>
              </a:rPr>
              <a:t>use it in line while waiting </a:t>
            </a:r>
            <a:r>
              <a:rPr lang="en" sz="2200"/>
              <a:t>to vote and be sufficiently </a:t>
            </a:r>
            <a:r>
              <a:rPr lang="en" sz="2200">
                <a:highlight>
                  <a:srgbClr val="C7F464"/>
                </a:highlight>
              </a:rPr>
              <a:t>informed</a:t>
            </a:r>
            <a:r>
              <a:rPr lang="en" sz="2200"/>
              <a:t> by the time you vote.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idx="4294967295" type="ctrTitle"/>
          </p:nvPr>
        </p:nvSpPr>
        <p:spPr>
          <a:xfrm>
            <a:off x="972900" y="2480343"/>
            <a:ext cx="7198200" cy="1159800"/>
          </a:xfrm>
          <a:prstGeom prst="rect">
            <a:avLst/>
          </a:prstGeom>
        </p:spPr>
        <p:txBody>
          <a:bodyPr anchorCtr="0" anchor="b" bIns="91425" lIns="91425" rIns="91425" tIns="91425">
            <a:noAutofit/>
          </a:bodyPr>
          <a:lstStyle/>
          <a:p>
            <a:pPr lvl="0" rtl="0" algn="ctr">
              <a:spcBef>
                <a:spcPts val="0"/>
              </a:spcBef>
              <a:buNone/>
            </a:pPr>
            <a:r>
              <a:rPr lang="en" sz="7200">
                <a:solidFill>
                  <a:srgbClr val="FFFFFF"/>
                </a:solidFill>
              </a:rPr>
              <a:t>Three Tasks</a:t>
            </a:r>
          </a:p>
        </p:txBody>
      </p:sp>
      <p:sp>
        <p:nvSpPr>
          <p:cNvPr id="137" name="Shape 137"/>
          <p:cNvSpPr txBox="1"/>
          <p:nvPr>
            <p:ph idx="4294967295" type="subTitle"/>
          </p:nvPr>
        </p:nvSpPr>
        <p:spPr>
          <a:xfrm>
            <a:off x="972900" y="3640159"/>
            <a:ext cx="7198200" cy="784800"/>
          </a:xfrm>
          <a:prstGeom prst="rect">
            <a:avLst/>
          </a:prstGeom>
        </p:spPr>
        <p:txBody>
          <a:bodyPr anchorCtr="0" anchor="t" bIns="91425" lIns="91425" rIns="91425" tIns="91425">
            <a:noAutofit/>
          </a:bodyPr>
          <a:lstStyle/>
          <a:p>
            <a:pPr lvl="0" rtl="0" algn="ctr">
              <a:spcBef>
                <a:spcPts val="0"/>
              </a:spcBef>
              <a:buNone/>
            </a:pPr>
            <a:r>
              <a:rPr lang="en"/>
              <a:t>Updates and Improvements</a:t>
            </a:r>
          </a:p>
        </p:txBody>
      </p:sp>
      <p:grpSp>
        <p:nvGrpSpPr>
          <p:cNvPr id="138" name="Shape 138"/>
          <p:cNvGrpSpPr/>
          <p:nvPr/>
        </p:nvGrpSpPr>
        <p:grpSpPr>
          <a:xfrm>
            <a:off x="3568955" y="828796"/>
            <a:ext cx="2006084" cy="1504563"/>
            <a:chOff x="3782700" y="1538287"/>
            <a:chExt cx="1578600" cy="1578600"/>
          </a:xfrm>
        </p:grpSpPr>
        <p:sp>
          <p:nvSpPr>
            <p:cNvPr id="139" name="Shape 139"/>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40" name="Shape 140"/>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41" name="Shape 141"/>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pic>
        <p:nvPicPr>
          <p:cNvPr id="143" name="Shape 143"/>
          <p:cNvPicPr preferRelativeResize="0"/>
          <p:nvPr/>
        </p:nvPicPr>
        <p:blipFill>
          <a:blip r:embed="rId3">
            <a:alphaModFix/>
          </a:blip>
          <a:stretch>
            <a:fillRect/>
          </a:stretch>
        </p:blipFill>
        <p:spPr>
          <a:xfrm>
            <a:off x="4139450" y="1197164"/>
            <a:ext cx="865099" cy="767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C7F464"/>
        </a:solidFill>
      </p:bgPr>
    </p:bg>
    <p:spTree>
      <p:nvGrpSpPr>
        <p:cNvPr id="147" name="Shape 147"/>
        <p:cNvGrpSpPr/>
        <p:nvPr/>
      </p:nvGrpSpPr>
      <p:grpSpPr>
        <a:xfrm>
          <a:off x="0" y="0"/>
          <a:ext cx="0" cy="0"/>
          <a:chOff x="0" y="0"/>
          <a:chExt cx="0" cy="0"/>
        </a:xfrm>
      </p:grpSpPr>
      <p:sp>
        <p:nvSpPr>
          <p:cNvPr id="148" name="Shape 148"/>
          <p:cNvSpPr/>
          <p:nvPr/>
        </p:nvSpPr>
        <p:spPr>
          <a:xfrm>
            <a:off x="0" y="0"/>
            <a:ext cx="9144000" cy="1715100"/>
          </a:xfrm>
          <a:prstGeom prst="rect">
            <a:avLst/>
          </a:prstGeom>
          <a:solidFill>
            <a:srgbClr val="454F5B"/>
          </a:solidFill>
          <a:ln>
            <a:noFill/>
          </a:ln>
        </p:spPr>
        <p:txBody>
          <a:bodyPr anchorCtr="0" anchor="ctr" bIns="91425" lIns="91425" rIns="91425" tIns="91425">
            <a:noAutofit/>
          </a:bodyPr>
          <a:lstStyle/>
          <a:p>
            <a:pPr indent="-228600" lvl="0" marL="457200" rtl="0">
              <a:spcBef>
                <a:spcPts val="0"/>
              </a:spcBef>
              <a:buClr>
                <a:srgbClr val="454F5B"/>
              </a:buClr>
              <a:buChar char="●"/>
            </a:pPr>
            <a:r>
              <a:t/>
            </a:r>
            <a:endParaRPr>
              <a:solidFill>
                <a:srgbClr val="454F5B"/>
              </a:solidFill>
            </a:endParaRPr>
          </a:p>
        </p:txBody>
      </p:sp>
      <p:sp>
        <p:nvSpPr>
          <p:cNvPr id="149" name="Shape 149"/>
          <p:cNvSpPr/>
          <p:nvPr/>
        </p:nvSpPr>
        <p:spPr>
          <a:xfrm>
            <a:off x="0" y="1713035"/>
            <a:ext cx="9144000" cy="1715099"/>
          </a:xfrm>
          <a:prstGeom prst="rect">
            <a:avLst/>
          </a:prstGeom>
          <a:solidFill>
            <a:srgbClr val="4ECDC4"/>
          </a:solidFill>
          <a:ln>
            <a:noFill/>
          </a:ln>
        </p:spPr>
        <p:txBody>
          <a:bodyPr anchorCtr="0" anchor="ctr" bIns="91425" lIns="91425" rIns="91425" tIns="91425">
            <a:noAutofit/>
          </a:bodyPr>
          <a:lstStyle/>
          <a:p>
            <a:pPr lvl="0">
              <a:spcBef>
                <a:spcPts val="0"/>
              </a:spcBef>
              <a:buNone/>
            </a:pPr>
            <a:r>
              <a:t/>
            </a:r>
            <a:endParaRPr/>
          </a:p>
        </p:txBody>
      </p:sp>
      <p:sp>
        <p:nvSpPr>
          <p:cNvPr id="150" name="Shape 150"/>
          <p:cNvSpPr txBox="1"/>
          <p:nvPr>
            <p:ph idx="4294967295" type="ctrTitle"/>
          </p:nvPr>
        </p:nvSpPr>
        <p:spPr>
          <a:xfrm>
            <a:off x="685799" y="247949"/>
            <a:ext cx="7772400" cy="895200"/>
          </a:xfrm>
          <a:prstGeom prst="rect">
            <a:avLst/>
          </a:prstGeom>
        </p:spPr>
        <p:txBody>
          <a:bodyPr anchorCtr="0" anchor="b" bIns="91425" lIns="91425" rIns="91425" tIns="91425">
            <a:noAutofit/>
          </a:bodyPr>
          <a:lstStyle/>
          <a:p>
            <a:pPr lvl="0" rtl="0" algn="l">
              <a:spcBef>
                <a:spcPts val="0"/>
              </a:spcBef>
              <a:buNone/>
            </a:pPr>
            <a:r>
              <a:rPr lang="en" sz="4800">
                <a:solidFill>
                  <a:srgbClr val="4ECDC4"/>
                </a:solidFill>
              </a:rPr>
              <a:t>Acquaint with ballot</a:t>
            </a:r>
          </a:p>
        </p:txBody>
      </p:sp>
      <p:sp>
        <p:nvSpPr>
          <p:cNvPr id="151" name="Shape 151"/>
          <p:cNvSpPr txBox="1"/>
          <p:nvPr>
            <p:ph idx="4294967295" type="subTitle"/>
          </p:nvPr>
        </p:nvSpPr>
        <p:spPr>
          <a:xfrm>
            <a:off x="685799" y="954108"/>
            <a:ext cx="7772400" cy="4632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Simple</a:t>
            </a:r>
          </a:p>
        </p:txBody>
      </p:sp>
      <p:sp>
        <p:nvSpPr>
          <p:cNvPr id="152" name="Shape 152"/>
          <p:cNvSpPr txBox="1"/>
          <p:nvPr>
            <p:ph idx="4294967295" type="ctrTitle"/>
          </p:nvPr>
        </p:nvSpPr>
        <p:spPr>
          <a:xfrm>
            <a:off x="685799" y="3676949"/>
            <a:ext cx="7772400" cy="895200"/>
          </a:xfrm>
          <a:prstGeom prst="rect">
            <a:avLst/>
          </a:prstGeom>
        </p:spPr>
        <p:txBody>
          <a:bodyPr anchorCtr="0" anchor="b" bIns="91425" lIns="91425" rIns="91425" tIns="91425">
            <a:noAutofit/>
          </a:bodyPr>
          <a:lstStyle/>
          <a:p>
            <a:pPr lvl="0" rtl="0" algn="l">
              <a:spcBef>
                <a:spcPts val="0"/>
              </a:spcBef>
              <a:buNone/>
            </a:pPr>
            <a:r>
              <a:rPr lang="en" sz="4800">
                <a:solidFill>
                  <a:srgbClr val="4ECDC4"/>
                </a:solidFill>
              </a:rPr>
              <a:t>Quiz to find measures</a:t>
            </a:r>
          </a:p>
        </p:txBody>
      </p:sp>
      <p:sp>
        <p:nvSpPr>
          <p:cNvPr id="153" name="Shape 153"/>
          <p:cNvSpPr txBox="1"/>
          <p:nvPr>
            <p:ph idx="4294967295" type="subTitle"/>
          </p:nvPr>
        </p:nvSpPr>
        <p:spPr>
          <a:xfrm>
            <a:off x="685799" y="4383108"/>
            <a:ext cx="7772400" cy="4632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*New* Complex</a:t>
            </a:r>
          </a:p>
        </p:txBody>
      </p:sp>
      <p:sp>
        <p:nvSpPr>
          <p:cNvPr id="154" name="Shape 154"/>
          <p:cNvSpPr txBox="1"/>
          <p:nvPr>
            <p:ph idx="4294967295" type="ctrTitle"/>
          </p:nvPr>
        </p:nvSpPr>
        <p:spPr>
          <a:xfrm>
            <a:off x="685799" y="1962449"/>
            <a:ext cx="7772400" cy="895200"/>
          </a:xfrm>
          <a:prstGeom prst="rect">
            <a:avLst/>
          </a:prstGeom>
        </p:spPr>
        <p:txBody>
          <a:bodyPr anchorCtr="0" anchor="b" bIns="91425" lIns="91425" rIns="91425" tIns="91425">
            <a:noAutofit/>
          </a:bodyPr>
          <a:lstStyle/>
          <a:p>
            <a:pPr lvl="0" rtl="0" algn="l">
              <a:spcBef>
                <a:spcPts val="0"/>
              </a:spcBef>
              <a:buNone/>
            </a:pPr>
            <a:r>
              <a:rPr lang="en" sz="4800">
                <a:solidFill>
                  <a:srgbClr val="C7F464"/>
                </a:solidFill>
              </a:rPr>
              <a:t>Learn and save issues</a:t>
            </a:r>
          </a:p>
        </p:txBody>
      </p:sp>
      <p:sp>
        <p:nvSpPr>
          <p:cNvPr id="155" name="Shape 155"/>
          <p:cNvSpPr txBox="1"/>
          <p:nvPr>
            <p:ph idx="4294967295" type="subTitle"/>
          </p:nvPr>
        </p:nvSpPr>
        <p:spPr>
          <a:xfrm>
            <a:off x="685799" y="2668608"/>
            <a:ext cx="7772400" cy="463200"/>
          </a:xfrm>
          <a:prstGeom prst="rect">
            <a:avLst/>
          </a:prstGeom>
        </p:spPr>
        <p:txBody>
          <a:bodyPr anchorCtr="0" anchor="t" bIns="91425" lIns="91425" rIns="91425" tIns="91425">
            <a:noAutofit/>
          </a:bodyPr>
          <a:lstStyle/>
          <a:p>
            <a:pPr lvl="0" rtl="0" algn="l">
              <a:spcBef>
                <a:spcPts val="0"/>
              </a:spcBef>
              <a:buNone/>
            </a:pPr>
            <a:r>
              <a:rPr lang="en">
                <a:solidFill>
                  <a:srgbClr val="FFFFFF"/>
                </a:solidFill>
              </a:rPr>
              <a:t>*Improved* Medium</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691200" y="0"/>
            <a:ext cx="7761600" cy="969000"/>
          </a:xfrm>
          <a:prstGeom prst="rect">
            <a:avLst/>
          </a:prstGeom>
        </p:spPr>
        <p:txBody>
          <a:bodyPr anchorCtr="0" anchor="b" bIns="91425" lIns="91425" rIns="91425" tIns="91425">
            <a:noAutofit/>
          </a:bodyPr>
          <a:lstStyle/>
          <a:p>
            <a:pPr lvl="0" rtl="0">
              <a:spcBef>
                <a:spcPts val="0"/>
              </a:spcBef>
              <a:buNone/>
            </a:pPr>
            <a:r>
              <a:rPr lang="en"/>
              <a:t>Improved task: Voter Summary</a:t>
            </a:r>
          </a:p>
        </p:txBody>
      </p:sp>
      <p:sp>
        <p:nvSpPr>
          <p:cNvPr id="161" name="Shape 161"/>
          <p:cNvSpPr txBox="1"/>
          <p:nvPr>
            <p:ph idx="1" type="body"/>
          </p:nvPr>
        </p:nvSpPr>
        <p:spPr>
          <a:xfrm>
            <a:off x="691200" y="1358703"/>
            <a:ext cx="7761600" cy="3309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“Vote” for preferred candidates and measures</a:t>
            </a:r>
          </a:p>
          <a:p>
            <a:pPr indent="-228600" lvl="0" marL="457200" rtl="0">
              <a:lnSpc>
                <a:spcPct val="150000"/>
              </a:lnSpc>
              <a:spcBef>
                <a:spcPts val="0"/>
              </a:spcBef>
            </a:pPr>
            <a:r>
              <a:rPr lang="en"/>
              <a:t>Summary of votes to remind you of your votes</a:t>
            </a:r>
          </a:p>
          <a:p>
            <a:pPr lvl="0" rtl="0">
              <a:lnSpc>
                <a:spcPct val="150000"/>
              </a:lnSpc>
              <a:spcBef>
                <a:spcPts val="0"/>
              </a:spcBef>
              <a:buNone/>
            </a:pPr>
            <a:r>
              <a:t/>
            </a:r>
            <a:endParaRPr sz="1000"/>
          </a:p>
          <a:p>
            <a:pPr lvl="0" rtl="0">
              <a:spcBef>
                <a:spcPts val="0"/>
              </a:spcBef>
              <a:buNone/>
            </a:pPr>
            <a:r>
              <a:rPr lang="en"/>
              <a:t>Inspired by classmate’s suggestion -- thanks!</a:t>
            </a:r>
          </a:p>
        </p:txBody>
      </p:sp>
      <p:pic>
        <p:nvPicPr>
          <p:cNvPr id="162" name="Shape 162"/>
          <p:cNvPicPr preferRelativeResize="0"/>
          <p:nvPr/>
        </p:nvPicPr>
        <p:blipFill>
          <a:blip r:embed="rId3">
            <a:alphaModFix/>
          </a:blip>
          <a:stretch>
            <a:fillRect/>
          </a:stretch>
        </p:blipFill>
        <p:spPr>
          <a:xfrm>
            <a:off x="7989575" y="201164"/>
            <a:ext cx="865099" cy="767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691200" y="0"/>
            <a:ext cx="7761600" cy="969000"/>
          </a:xfrm>
          <a:prstGeom prst="rect">
            <a:avLst/>
          </a:prstGeom>
        </p:spPr>
        <p:txBody>
          <a:bodyPr anchorCtr="0" anchor="b" bIns="91425" lIns="91425" rIns="91425" tIns="91425">
            <a:noAutofit/>
          </a:bodyPr>
          <a:lstStyle/>
          <a:p>
            <a:pPr lvl="0" rtl="0">
              <a:spcBef>
                <a:spcPts val="0"/>
              </a:spcBef>
              <a:buNone/>
            </a:pPr>
            <a:r>
              <a:rPr lang="en"/>
              <a:t>New task: User Quiz/Survey</a:t>
            </a:r>
          </a:p>
        </p:txBody>
      </p:sp>
      <p:sp>
        <p:nvSpPr>
          <p:cNvPr id="168" name="Shape 168"/>
          <p:cNvSpPr txBox="1"/>
          <p:nvPr>
            <p:ph idx="1" type="body"/>
          </p:nvPr>
        </p:nvSpPr>
        <p:spPr>
          <a:xfrm>
            <a:off x="691200" y="1358699"/>
            <a:ext cx="7761600" cy="35940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Take quiz at start of app about lifestyle</a:t>
            </a:r>
          </a:p>
          <a:p>
            <a:pPr indent="-228600" lvl="0" marL="457200" rtl="0">
              <a:lnSpc>
                <a:spcPct val="150000"/>
              </a:lnSpc>
              <a:spcBef>
                <a:spcPts val="0"/>
              </a:spcBef>
            </a:pPr>
            <a:r>
              <a:rPr lang="en"/>
              <a:t>We’ll suggest measures relevant to you</a:t>
            </a:r>
          </a:p>
          <a:p>
            <a:pPr indent="-228600" lvl="1" marL="914400" rtl="0">
              <a:lnSpc>
                <a:spcPct val="115000"/>
              </a:lnSpc>
              <a:spcBef>
                <a:spcPts val="0"/>
              </a:spcBef>
            </a:pPr>
            <a:r>
              <a:rPr lang="en"/>
              <a:t>Have kids? Learn about education reform</a:t>
            </a:r>
          </a:p>
          <a:p>
            <a:pPr indent="-228600" lvl="1" marL="914400" rtl="0">
              <a:lnSpc>
                <a:spcPct val="115000"/>
              </a:lnSpc>
              <a:spcBef>
                <a:spcPts val="0"/>
              </a:spcBef>
            </a:pPr>
            <a:r>
              <a:rPr lang="en"/>
              <a:t>Use public transit? Learn about transportation funding</a:t>
            </a:r>
          </a:p>
          <a:p>
            <a:pPr indent="-228600" lvl="1" marL="914400" rtl="0">
              <a:lnSpc>
                <a:spcPct val="115000"/>
              </a:lnSpc>
              <a:spcBef>
                <a:spcPts val="0"/>
              </a:spcBef>
            </a:pPr>
            <a:r>
              <a:rPr lang="en"/>
              <a:t>Do you smoke? Learn about cigarette tax</a:t>
            </a:r>
          </a:p>
          <a:p>
            <a:pPr lvl="0" rtl="0">
              <a:spcBef>
                <a:spcPts val="0"/>
              </a:spcBef>
              <a:buNone/>
            </a:pPr>
            <a:r>
              <a:rPr lang="en"/>
              <a:t>User survey now acts as the bridge between ballot and issue finder</a:t>
            </a:r>
          </a:p>
        </p:txBody>
      </p:sp>
      <p:pic>
        <p:nvPicPr>
          <p:cNvPr id="169" name="Shape 169"/>
          <p:cNvPicPr preferRelativeResize="0"/>
          <p:nvPr/>
        </p:nvPicPr>
        <p:blipFill>
          <a:blip r:embed="rId3">
            <a:alphaModFix/>
          </a:blip>
          <a:stretch>
            <a:fillRect/>
          </a:stretch>
        </p:blipFill>
        <p:spPr>
          <a:xfrm>
            <a:off x="7989550" y="201164"/>
            <a:ext cx="865099" cy="767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3" name="Shape 173"/>
        <p:cNvGrpSpPr/>
        <p:nvPr/>
      </p:nvGrpSpPr>
      <p:grpSpPr>
        <a:xfrm>
          <a:off x="0" y="0"/>
          <a:ext cx="0" cy="0"/>
          <a:chOff x="0" y="0"/>
          <a:chExt cx="0" cy="0"/>
        </a:xfrm>
      </p:grpSpPr>
      <p:sp>
        <p:nvSpPr>
          <p:cNvPr id="174" name="Shape 174"/>
          <p:cNvSpPr/>
          <p:nvPr/>
        </p:nvSpPr>
        <p:spPr>
          <a:xfrm>
            <a:off x="0" y="10600"/>
            <a:ext cx="5779800" cy="5143500"/>
          </a:xfrm>
          <a:prstGeom prst="rect">
            <a:avLst/>
          </a:prstGeom>
          <a:solidFill>
            <a:srgbClr val="4ECDC4"/>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5" name="Shape 175"/>
          <p:cNvSpPr txBox="1"/>
          <p:nvPr>
            <p:ph type="title"/>
          </p:nvPr>
        </p:nvSpPr>
        <p:spPr>
          <a:xfrm>
            <a:off x="989700" y="1592700"/>
            <a:ext cx="3800400" cy="1958100"/>
          </a:xfrm>
          <a:prstGeom prst="rect">
            <a:avLst/>
          </a:prstGeom>
        </p:spPr>
        <p:txBody>
          <a:bodyPr anchorCtr="0" anchor="ctr" bIns="91425" lIns="91425" rIns="91425" tIns="91425">
            <a:noAutofit/>
          </a:bodyPr>
          <a:lstStyle/>
          <a:p>
            <a:pPr lvl="0" rtl="0" algn="ctr">
              <a:spcBef>
                <a:spcPts val="0"/>
              </a:spcBef>
              <a:buNone/>
            </a:pPr>
            <a:r>
              <a:rPr lang="en">
                <a:solidFill>
                  <a:srgbClr val="FFFFFF"/>
                </a:solidFill>
              </a:rPr>
              <a:t>We made some changes</a:t>
            </a:r>
          </a:p>
        </p:txBody>
      </p:sp>
      <p:grpSp>
        <p:nvGrpSpPr>
          <p:cNvPr id="176" name="Shape 176"/>
          <p:cNvGrpSpPr/>
          <p:nvPr/>
        </p:nvGrpSpPr>
        <p:grpSpPr>
          <a:xfrm>
            <a:off x="1394736" y="1408079"/>
            <a:ext cx="2990341" cy="2327329"/>
            <a:chOff x="3782700" y="1538287"/>
            <a:chExt cx="1578600" cy="1578600"/>
          </a:xfrm>
        </p:grpSpPr>
        <p:sp>
          <p:nvSpPr>
            <p:cNvPr id="177" name="Shape 177"/>
            <p:cNvSpPr/>
            <p:nvPr/>
          </p:nvSpPr>
          <p:spPr>
            <a:xfrm>
              <a:off x="37827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rot="-5400000">
              <a:off x="5001900" y="27574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rot="5400000">
              <a:off x="37827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rot="10800000">
              <a:off x="5001900" y="1538287"/>
              <a:ext cx="359400" cy="359400"/>
            </a:xfrm>
            <a:prstGeom prst="corner">
              <a:avLst>
                <a:gd fmla="val 50000" name="adj1"/>
                <a:gd fmla="val 50000" name="adj2"/>
              </a:avLst>
            </a:prstGeom>
            <a:solidFill>
              <a:srgbClr val="C7F464"/>
            </a:solidFill>
            <a:ln>
              <a:noFill/>
            </a:ln>
          </p:spPr>
          <p:txBody>
            <a:bodyPr anchorCtr="0" anchor="ctr" bIns="91425" lIns="91425" rIns="91425" tIns="91425">
              <a:noAutofit/>
            </a:bodyPr>
            <a:lstStyle/>
            <a:p>
              <a:pPr lvl="0">
                <a:spcBef>
                  <a:spcPts val="0"/>
                </a:spcBef>
                <a:buNone/>
              </a:pPr>
              <a:r>
                <a:t/>
              </a:r>
              <a:endParaRPr/>
            </a:p>
          </p:txBody>
        </p:sp>
      </p:grpSp>
      <p:sp>
        <p:nvSpPr>
          <p:cNvPr id="181" name="Shape 181"/>
          <p:cNvSpPr txBox="1"/>
          <p:nvPr>
            <p:ph idx="1" type="body"/>
          </p:nvPr>
        </p:nvSpPr>
        <p:spPr>
          <a:xfrm>
            <a:off x="5938875" y="811200"/>
            <a:ext cx="3139500" cy="2684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Voter Summary</a:t>
            </a:r>
          </a:p>
          <a:p>
            <a:pPr indent="-228600" lvl="0" marL="457200" rtl="0">
              <a:lnSpc>
                <a:spcPct val="115000"/>
              </a:lnSpc>
              <a:spcBef>
                <a:spcPts val="0"/>
              </a:spcBef>
            </a:pPr>
            <a:r>
              <a:rPr lang="en"/>
              <a:t>User Quiz</a:t>
            </a:r>
          </a:p>
          <a:p>
            <a:pPr indent="-228600" lvl="0" marL="457200" rtl="0">
              <a:lnSpc>
                <a:spcPct val="115000"/>
              </a:lnSpc>
              <a:spcBef>
                <a:spcPts val="0"/>
              </a:spcBef>
            </a:pPr>
            <a:r>
              <a:rPr lang="en"/>
              <a:t>Android</a:t>
            </a:r>
          </a:p>
        </p:txBody>
      </p:sp>
      <p:pic>
        <p:nvPicPr>
          <p:cNvPr id="182" name="Shape 182"/>
          <p:cNvPicPr preferRelativeResize="0"/>
          <p:nvPr/>
        </p:nvPicPr>
        <p:blipFill>
          <a:blip r:embed="rId3">
            <a:alphaModFix/>
          </a:blip>
          <a:stretch>
            <a:fillRect/>
          </a:stretch>
        </p:blipFill>
        <p:spPr>
          <a:xfrm>
            <a:off x="6546077" y="2790248"/>
            <a:ext cx="1925074" cy="1708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sdemon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