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70" r:id="rId3"/>
    <p:sldId id="260" r:id="rId4"/>
    <p:sldId id="263" r:id="rId5"/>
    <p:sldId id="271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94660"/>
  </p:normalViewPr>
  <p:slideViewPr>
    <p:cSldViewPr>
      <p:cViewPr>
        <p:scale>
          <a:sx n="66" d="100"/>
          <a:sy n="66" d="100"/>
        </p:scale>
        <p:origin x="-151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0B70-1D01-45DC-808F-90D5F14FDDF8}" type="datetimeFigureOut">
              <a:rPr lang="en-US" smtClean="0"/>
              <a:pPr/>
              <a:t>2/24/2020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84D31-8532-4B9F-A55B-18499936A50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0BC8B73-BC5B-4E40-9069-93B166B07C4C}" type="datetimeFigureOut">
              <a:rPr lang="en-US" smtClean="0"/>
              <a:pPr/>
              <a:t>2/24/2020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26B9350-86D1-49F9-8A53-60E2211F9E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8B73-BC5B-4E40-9069-93B166B07C4C}" type="datetimeFigureOut">
              <a:rPr lang="en-US" smtClean="0"/>
              <a:pPr/>
              <a:t>2/24/2020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9350-86D1-49F9-8A53-60E2211F9E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8B73-BC5B-4E40-9069-93B166B07C4C}" type="datetimeFigureOut">
              <a:rPr lang="en-US" smtClean="0"/>
              <a:pPr/>
              <a:t>2/24/2020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9350-86D1-49F9-8A53-60E2211F9E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BC8B73-BC5B-4E40-9069-93B166B07C4C}" type="datetimeFigureOut">
              <a:rPr lang="en-US" smtClean="0"/>
              <a:pPr/>
              <a:t>2/24/2020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26B9350-86D1-49F9-8A53-60E2211F9E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0BC8B73-BC5B-4E40-9069-93B166B07C4C}" type="datetimeFigureOut">
              <a:rPr lang="en-US" smtClean="0"/>
              <a:pPr/>
              <a:t>2/24/2020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26B9350-86D1-49F9-8A53-60E2211F9E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8B73-BC5B-4E40-9069-93B166B07C4C}" type="datetimeFigureOut">
              <a:rPr lang="en-US" smtClean="0"/>
              <a:pPr/>
              <a:t>2/24/2020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9350-86D1-49F9-8A53-60E2211F9E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8B73-BC5B-4E40-9069-93B166B07C4C}" type="datetimeFigureOut">
              <a:rPr lang="en-US" smtClean="0"/>
              <a:pPr/>
              <a:t>2/24/2020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9350-86D1-49F9-8A53-60E2211F9E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BC8B73-BC5B-4E40-9069-93B166B07C4C}" type="datetimeFigureOut">
              <a:rPr lang="en-US" smtClean="0"/>
              <a:pPr/>
              <a:t>2/24/2020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6B9350-86D1-49F9-8A53-60E2211F9E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8B73-BC5B-4E40-9069-93B166B07C4C}" type="datetimeFigureOut">
              <a:rPr lang="en-US" smtClean="0"/>
              <a:pPr/>
              <a:t>2/24/2020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9350-86D1-49F9-8A53-60E2211F9E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BC8B73-BC5B-4E40-9069-93B166B07C4C}" type="datetimeFigureOut">
              <a:rPr lang="en-US" smtClean="0"/>
              <a:pPr/>
              <a:t>2/24/2020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26B9350-86D1-49F9-8A53-60E2211F9E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BC8B73-BC5B-4E40-9069-93B166B07C4C}" type="datetimeFigureOut">
              <a:rPr lang="en-US" smtClean="0"/>
              <a:pPr/>
              <a:t>2/24/2020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6B9350-86D1-49F9-8A53-60E2211F9E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0BC8B73-BC5B-4E40-9069-93B166B07C4C}" type="datetimeFigureOut">
              <a:rPr lang="en-US" smtClean="0"/>
              <a:pPr/>
              <a:t>2/24/2020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26B9350-86D1-49F9-8A53-60E2211F9E5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1000108"/>
            <a:ext cx="85689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Arial Black" pitchFamily="34" charset="0"/>
              </a:rPr>
              <a:t>PRESENTATION FOR GAME IDEA</a:t>
            </a:r>
          </a:p>
          <a:p>
            <a:pPr algn="ctr"/>
            <a:endParaRPr lang="en-US" sz="3600" b="1" dirty="0" smtClean="0">
              <a:latin typeface="Arial Black" pitchFamily="34" charset="0"/>
            </a:endParaRPr>
          </a:p>
          <a:p>
            <a:pPr algn="ctr"/>
            <a:r>
              <a:rPr lang="en-US" sz="3600" b="1" dirty="0" smtClean="0">
                <a:latin typeface="Arial Black" pitchFamily="34" charset="0"/>
              </a:rPr>
              <a:t>(SU-DO-KU)</a:t>
            </a:r>
          </a:p>
          <a:p>
            <a:pPr algn="ctr"/>
            <a:endParaRPr lang="en-US" sz="2400" b="1" dirty="0" smtClean="0">
              <a:latin typeface="Arial Black" pitchFamily="34" charset="0"/>
            </a:endParaRPr>
          </a:p>
          <a:p>
            <a:pPr algn="ctr"/>
            <a:endParaRPr lang="en-US" sz="2400" b="1" dirty="0" smtClean="0"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0800000" flipV="1">
            <a:off x="857224" y="4632845"/>
            <a:ext cx="28575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sz="2000" dirty="0" smtClean="0"/>
              <a:t>PROGRAD:</a:t>
            </a:r>
          </a:p>
          <a:p>
            <a:endParaRPr lang="en-US" sz="2000" dirty="0" smtClean="0"/>
          </a:p>
          <a:p>
            <a:r>
              <a:rPr lang="en-US" dirty="0" err="1" smtClean="0"/>
              <a:t>Anamika</a:t>
            </a:r>
            <a:r>
              <a:rPr lang="en-US" dirty="0" smtClean="0"/>
              <a:t> Gupta</a:t>
            </a:r>
          </a:p>
          <a:p>
            <a:endParaRPr lang="en-US" dirty="0" smtClean="0"/>
          </a:p>
          <a:p>
            <a:r>
              <a:rPr lang="en-US" dirty="0" smtClean="0"/>
              <a:t>Date-23/02/2020</a:t>
            </a:r>
          </a:p>
          <a:p>
            <a:r>
              <a:rPr lang="en-US" dirty="0" smtClean="0"/>
              <a:t>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29058" y="5143512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UNDER SUPERVISION OF 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Kannan</a:t>
            </a:r>
            <a:r>
              <a:rPr lang="en-US" dirty="0" smtClean="0"/>
              <a:t> sir (</a:t>
            </a:r>
            <a:r>
              <a:rPr lang="en-US" dirty="0" err="1" smtClean="0"/>
              <a:t>Face_prep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-405527"/>
            <a:ext cx="835292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IN" sz="3200" b="1" dirty="0" smtClean="0"/>
          </a:p>
          <a:p>
            <a:pPr fontAlgn="base"/>
            <a:r>
              <a:rPr lang="en-IN" sz="3200" b="1" dirty="0" smtClean="0"/>
              <a:t>The Idea</a:t>
            </a:r>
            <a:r>
              <a:rPr lang="en-IN" b="1" dirty="0" smtClean="0"/>
              <a:t>:</a:t>
            </a:r>
            <a:r>
              <a:rPr lang="en-IN" dirty="0" smtClean="0"/>
              <a:t> 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sz="2000" dirty="0" smtClean="0"/>
              <a:t>1. This game is based on </a:t>
            </a:r>
            <a:r>
              <a:rPr lang="en-IN" sz="2000" dirty="0" err="1" smtClean="0"/>
              <a:t>javascript</a:t>
            </a:r>
            <a:r>
              <a:rPr lang="en-IN" sz="2000" dirty="0" smtClean="0"/>
              <a:t>.</a:t>
            </a:r>
          </a:p>
          <a:p>
            <a:pPr fontAlgn="base"/>
            <a:endParaRPr lang="en-IN" sz="2000" dirty="0" smtClean="0"/>
          </a:p>
          <a:p>
            <a:pPr fontAlgn="base"/>
            <a:r>
              <a:rPr lang="en-IN" sz="2000" dirty="0" smtClean="0"/>
              <a:t>2. It is basically a number based game.</a:t>
            </a:r>
          </a:p>
          <a:p>
            <a:pPr fontAlgn="base"/>
            <a:endParaRPr lang="en-IN" sz="2000" dirty="0" smtClean="0"/>
          </a:p>
          <a:p>
            <a:pPr fontAlgn="base"/>
            <a:r>
              <a:rPr lang="en-IN" sz="2000" dirty="0" smtClean="0"/>
              <a:t>3. Sudoku is a puzzle game designed for a single player, much like a crossword puzzle.</a:t>
            </a:r>
          </a:p>
          <a:p>
            <a:pPr fontAlgn="base"/>
            <a:endParaRPr lang="en-IN" sz="2000" dirty="0" smtClean="0"/>
          </a:p>
          <a:p>
            <a:pPr fontAlgn="base"/>
            <a:r>
              <a:rPr lang="en-IN" sz="2000" dirty="0" smtClean="0"/>
              <a:t>4.  The puzzle itself is nothing more than a grid of little boxes called “cells”. They are stacked nine high and nine wide, making 81 cells total.</a:t>
            </a:r>
          </a:p>
          <a:p>
            <a:pPr fontAlgn="base"/>
            <a:endParaRPr lang="en-IN" sz="2000" dirty="0" smtClean="0"/>
          </a:p>
          <a:p>
            <a:pPr fontAlgn="base"/>
            <a:r>
              <a:rPr lang="en-IN" sz="2000" dirty="0" smtClean="0"/>
              <a:t>5. Sudoku is a logic-based, combinatorial number-placement puzzle. </a:t>
            </a:r>
          </a:p>
          <a:p>
            <a:pPr fontAlgn="base"/>
            <a:endParaRPr lang="en-IN" sz="2000" dirty="0" smtClean="0"/>
          </a:p>
          <a:p>
            <a:pPr fontAlgn="base"/>
            <a:r>
              <a:rPr lang="en-IN" sz="2000" dirty="0" smtClean="0"/>
              <a:t>6. The objective is to fill a 9×9 grid with digits so that each column, each row, and each of the nine 3×3 </a:t>
            </a:r>
            <a:r>
              <a:rPr lang="en-IN" sz="2000" dirty="0" err="1" smtClean="0"/>
              <a:t>subgrids</a:t>
            </a:r>
            <a:r>
              <a:rPr lang="en-IN" sz="2000" dirty="0" smtClean="0"/>
              <a:t> that compose the grid contain all of the digits from 1 to 9.</a:t>
            </a:r>
          </a:p>
          <a:p>
            <a:pPr fontAlgn="base"/>
            <a:endParaRPr lang="en-IN" sz="2000" dirty="0" smtClean="0"/>
          </a:p>
          <a:p>
            <a:pPr fontAlgn="base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214290"/>
            <a:ext cx="757242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BENEFITS</a:t>
            </a:r>
            <a:r>
              <a:rPr lang="en-IN" sz="2400" dirty="0" smtClean="0"/>
              <a:t>:</a:t>
            </a:r>
          </a:p>
          <a:p>
            <a:endParaRPr lang="en-IN" sz="2400" dirty="0" smtClean="0"/>
          </a:p>
          <a:p>
            <a:pPr marL="457200" indent="-457200">
              <a:buAutoNum type="arabicPeriod"/>
            </a:pPr>
            <a:r>
              <a:rPr lang="en-IN" sz="2400" dirty="0" smtClean="0"/>
              <a:t>Improves your memory. Memory and logic work side-by-side when you are playing Sudoku. </a:t>
            </a:r>
          </a:p>
          <a:p>
            <a:pPr marL="457200" indent="-457200">
              <a:buAutoNum type="arabicPeriod"/>
            </a:pPr>
            <a:endParaRPr lang="en-IN" sz="2400" dirty="0" smtClean="0"/>
          </a:p>
          <a:p>
            <a:r>
              <a:rPr lang="en-IN" sz="2400" dirty="0" smtClean="0"/>
              <a:t>2</a:t>
            </a:r>
            <a:r>
              <a:rPr lang="en-IN" sz="2400" dirty="0" smtClean="0"/>
              <a:t>.  </a:t>
            </a:r>
            <a:r>
              <a:rPr lang="en-IN" sz="2400" dirty="0" smtClean="0"/>
              <a:t>Stimulates your mind.</a:t>
            </a:r>
          </a:p>
          <a:p>
            <a:endParaRPr lang="en-IN" sz="2400" dirty="0" smtClean="0"/>
          </a:p>
          <a:p>
            <a:r>
              <a:rPr lang="en-IN" sz="2400" dirty="0" smtClean="0"/>
              <a:t>3</a:t>
            </a:r>
            <a:r>
              <a:rPr lang="en-IN" sz="2400" dirty="0" smtClean="0"/>
              <a:t>.  </a:t>
            </a:r>
            <a:r>
              <a:rPr lang="en-IN" sz="2400" dirty="0" smtClean="0"/>
              <a:t>Reduces the chances Of developing </a:t>
            </a:r>
            <a:r>
              <a:rPr lang="en-IN" sz="2400" dirty="0" err="1" smtClean="0"/>
              <a:t>Alzheimers</a:t>
            </a:r>
            <a:r>
              <a:rPr lang="en-IN" sz="2400" dirty="0" smtClean="0"/>
              <a:t> by keeping your </a:t>
            </a:r>
            <a:r>
              <a:rPr lang="en-IN" sz="2400" b="1" dirty="0" smtClean="0"/>
              <a:t>brain</a:t>
            </a:r>
            <a:r>
              <a:rPr lang="en-IN" sz="2400" dirty="0" smtClean="0"/>
              <a:t> active.</a:t>
            </a:r>
          </a:p>
          <a:p>
            <a:endParaRPr lang="en-IN" sz="2400" dirty="0" smtClean="0"/>
          </a:p>
          <a:p>
            <a:r>
              <a:rPr lang="en-IN" sz="2400" dirty="0" smtClean="0"/>
              <a:t>4</a:t>
            </a:r>
            <a:r>
              <a:rPr lang="en-IN" sz="2400" dirty="0" smtClean="0"/>
              <a:t>.  </a:t>
            </a:r>
            <a:r>
              <a:rPr lang="en-IN" sz="2400" dirty="0" smtClean="0"/>
              <a:t>Learns to do things quickly. </a:t>
            </a:r>
          </a:p>
          <a:p>
            <a:endParaRPr lang="en-IN" sz="2400" dirty="0" smtClean="0"/>
          </a:p>
          <a:p>
            <a:r>
              <a:rPr lang="en-IN" sz="2400" dirty="0" smtClean="0"/>
              <a:t>5</a:t>
            </a:r>
            <a:r>
              <a:rPr lang="en-IN" sz="2400" dirty="0" smtClean="0"/>
              <a:t>.  </a:t>
            </a:r>
            <a:r>
              <a:rPr lang="en-IN" sz="2400" dirty="0" smtClean="0"/>
              <a:t>Increases your concentration power. </a:t>
            </a:r>
          </a:p>
          <a:p>
            <a:endParaRPr lang="en-IN" sz="2400" dirty="0" smtClean="0"/>
          </a:p>
          <a:p>
            <a:r>
              <a:rPr lang="en-IN" sz="2400" dirty="0" smtClean="0"/>
              <a:t>6</a:t>
            </a:r>
            <a:r>
              <a:rPr lang="en-IN" sz="2400" dirty="0" smtClean="0"/>
              <a:t>.  </a:t>
            </a:r>
            <a:r>
              <a:rPr lang="en-IN" sz="2400" dirty="0" smtClean="0"/>
              <a:t>Feel Happy.</a:t>
            </a:r>
          </a:p>
          <a:p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214290"/>
            <a:ext cx="800105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400" dirty="0" smtClean="0"/>
          </a:p>
        </p:txBody>
      </p:sp>
      <p:sp>
        <p:nvSpPr>
          <p:cNvPr id="5" name="Rectangle 4"/>
          <p:cNvSpPr/>
          <p:nvPr/>
        </p:nvSpPr>
        <p:spPr>
          <a:xfrm rot="10800000" flipV="1">
            <a:off x="500034" y="4882468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7" name="Picture 6" descr="Sudok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357298"/>
            <a:ext cx="5500726" cy="50006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0166" y="285728"/>
            <a:ext cx="6143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 STRUCTER OF SU-DO-KU</a:t>
            </a:r>
            <a:endParaRPr lang="en-I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0-02-24 at 6.59.35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285728"/>
            <a:ext cx="3929090" cy="63579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6090" y="2967335"/>
            <a:ext cx="52133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THANK YOU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1191</TotalTime>
  <Words>66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BUDDHA INSTITUTE OF  TECHNOLOGY</dc:title>
  <dc:creator>anamika</dc:creator>
  <cp:lastModifiedBy>anamika</cp:lastModifiedBy>
  <cp:revision>50</cp:revision>
  <dcterms:created xsi:type="dcterms:W3CDTF">2019-09-09T05:51:55Z</dcterms:created>
  <dcterms:modified xsi:type="dcterms:W3CDTF">2020-02-24T13:36:03Z</dcterms:modified>
</cp:coreProperties>
</file>