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3C4DF-9112-4116-8E21-0147A9A8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B718C8-4551-469C-83D6-2F7F0CD59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E5C92D-523E-4AEC-8B10-7F1ACAC9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F8456-9DC0-4E5D-BE49-AFB378A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F454A9-73B1-446E-95E5-35B16A56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307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D56A09-8447-4278-B06D-A18701FC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8830462-82E1-4CCD-9BAE-6F4B89F5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6DA66B-59E2-4413-9151-0FDE23A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B51CCC-0E66-484F-98DF-72DBA161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39C788-E17C-4385-8177-6F0EECF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275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8FB19AE-9EB8-4147-A1D1-7FC83F80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D4666A5-BC87-499E-88F4-1BF50AB7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779AFB-A4E8-43C9-B9C0-4B1BF2B4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34049A-8F25-45CF-8AF8-2F5E5590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9A9269-9BE9-4A92-9608-789500C4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18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9E6A-CFFC-4E38-9739-381B072D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981A54-9F44-4714-A0F9-6E2EC4B3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633200-CBFB-4589-80E4-16730EA1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E49046-98EF-4082-8A6B-2DBDB485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445A0D-781E-4897-ABB0-08353D3C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376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1F7298-FE7F-452D-8BCB-318B33CE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6BDA66-7273-45DB-A7A1-6FC2909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9386C5-AD86-4F8D-B0AC-46A43B71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CAE849-14E6-4355-9EC6-0B505BC2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1117F0-9A90-499D-A0F4-5F40BF5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8965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C4308-ABBB-42DA-96C1-3563377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5A20DD-5D36-4D09-B77E-9639384BF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D99555-7042-4D2E-B544-98D37F07E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94EE7D-DC6D-4454-974E-5A46C9F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2A9410-FA5E-49DA-9B10-6BE7641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60EFD3-A2D7-40A5-8FB7-3401B8B7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595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E28A54-A84E-461D-879E-226CE31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B6CC63-F60E-4099-AED7-3180A354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8221AE-3D3E-40D8-8523-420557FE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3F7C27A-C671-47AB-955A-0A300AEFB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B492302-58FD-430C-A675-FD393F42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B2598F5-CA59-4FFD-B355-40BE1B02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985DE80-F8A3-4032-9B04-C76A61E0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5502AAE-1FB7-4C85-B462-CCAAE9FF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83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1ACFB-17EA-43FC-845B-A647D64E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6782092-D80B-4EB7-AE35-4B12CABC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0F4A49-A8BC-48D2-B3E5-389CC55E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F5247CD-437F-414A-AFC6-63E0831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15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6A3D01C-E7E3-4480-B571-B38355F4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C5E1667-75CD-47BB-ADFE-2109F1D4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08BA20B-BBF1-4A2C-88F7-4199C556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737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D6AAC-78F3-472A-A422-CB19329A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92F9A9-BC46-46DE-9BD4-D53D2E9A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1F4A115-C194-488B-95C3-5D21C12A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4133A4-BC8F-4BA2-A4A5-6E7CC191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2B1AAE-81EF-4BCC-909D-619946D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95D4CF-6FEB-4ECC-A21C-5AEAE3F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956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26FB1F-8233-493F-88AE-70EAE20D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AE17F6A-1C27-436F-862C-754E454AA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BFB848B-CF93-417D-9BE8-94FB6444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862889-4B1F-49E4-A33D-C78CF4F2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78DC68-5553-4DE0-928C-0C7FDA6F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BBB4F5-26F0-4F95-AB50-B72D73B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73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AF69120-00D0-4532-A47B-ACC80A56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726211-03FF-4069-B535-E6888A53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24BEF1-A26F-47EF-B1AF-85C8EFC5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6C86-203C-4813-84DB-B2ACAAB54FCE}" type="datetimeFigureOut">
              <a:rPr lang="en-IN" smtClean="0"/>
              <a:pPr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DC36E8-EBA1-4DFD-A0BE-04A5E95C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0ABF68-005D-4994-904F-50ADD3B5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758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FD36E9C-1B7F-438A-9B7E-5909535D9873}"/>
              </a:ext>
            </a:extLst>
          </p:cNvPr>
          <p:cNvSpPr txBox="1"/>
          <p:nvPr/>
        </p:nvSpPr>
        <p:spPr>
          <a:xfrm>
            <a:off x="2242219" y="1946366"/>
            <a:ext cx="794680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6000" b="1" dirty="0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SU-DO-KU</a:t>
            </a:r>
            <a:r>
              <a:rPr lang="en-IN" sz="4000" b="1" dirty="0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</a:t>
            </a:r>
            <a:endParaRPr lang="en-IN" sz="4000" b="1" dirty="0">
              <a:solidFill>
                <a:schemeClr val="bg1">
                  <a:lumMod val="95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3A78D2C-126A-4E10-A558-A58EA741A8ED}"/>
              </a:ext>
            </a:extLst>
          </p:cNvPr>
          <p:cNvSpPr txBox="1"/>
          <p:nvPr/>
        </p:nvSpPr>
        <p:spPr>
          <a:xfrm>
            <a:off x="5375868" y="6069596"/>
            <a:ext cx="6504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ANAMIKA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| </a:t>
            </a:r>
            <a:r>
              <a:rPr lang="en-IN" dirty="0" smtClean="0"/>
              <a:t>FSJ0220A013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668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3954661" cy="584775"/>
            <a:chOff x="311499" y="510496"/>
            <a:chExt cx="3954661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37737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About The Project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492369" y="1909187"/>
            <a:ext cx="11364685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 smtClean="0">
                <a:latin typeface="Avenir Next" panose="020B0503020202020204" pitchFamily="34" charset="0"/>
              </a:rPr>
              <a:t>.</a:t>
            </a:r>
            <a:endParaRPr lang="en-IN" dirty="0">
              <a:latin typeface="Avenir Next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390" y="1580605"/>
            <a:ext cx="559090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A </a:t>
            </a:r>
            <a:r>
              <a:rPr lang="en-IN" sz="2800" b="1" dirty="0" smtClean="0"/>
              <a:t>Sudoku</a:t>
            </a:r>
            <a:r>
              <a:rPr lang="en-IN" sz="2800" dirty="0" smtClean="0"/>
              <a:t> puzzle is defined as a logic-based, number-placement puzzle. The objective is to fill a 9×9 grid </a:t>
            </a:r>
            <a:endParaRPr lang="en-IN" sz="2800" dirty="0" smtClean="0"/>
          </a:p>
          <a:p>
            <a:r>
              <a:rPr lang="en-IN" sz="2800" dirty="0" smtClean="0"/>
              <a:t>with </a:t>
            </a:r>
            <a:r>
              <a:rPr lang="en-IN" sz="2800" dirty="0" smtClean="0"/>
              <a:t>digits in such a way that each column, each row, and each of the nine 3×3 grids that make up the larger 9×9 grid contains all of the digits from 1 to 9. Each </a:t>
            </a:r>
            <a:r>
              <a:rPr lang="en-IN" sz="2800" b="1" dirty="0" smtClean="0"/>
              <a:t>Sudoku</a:t>
            </a:r>
            <a:r>
              <a:rPr lang="en-IN" sz="2800" dirty="0" smtClean="0"/>
              <a:t> puzzle begins with some cells filled </a:t>
            </a:r>
            <a:r>
              <a:rPr lang="en-IN" sz="2800" dirty="0" smtClean="0"/>
              <a:t>in.</a:t>
            </a:r>
          </a:p>
          <a:p>
            <a:r>
              <a:rPr lang="en-IN" sz="2800" dirty="0" smtClean="0"/>
              <a:t>These are three pages of my game.</a:t>
            </a:r>
            <a:endParaRPr lang="en-IN" sz="2800" dirty="0"/>
          </a:p>
        </p:txBody>
      </p:sp>
      <p:pic>
        <p:nvPicPr>
          <p:cNvPr id="13" name="Picture 12" descr="WhatsApp Image 2020-02-29 at 12.07.18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4" y="182881"/>
            <a:ext cx="2222249" cy="3174274"/>
          </a:xfrm>
          <a:prstGeom prst="rect">
            <a:avLst/>
          </a:prstGeom>
        </p:spPr>
      </p:pic>
      <p:pic>
        <p:nvPicPr>
          <p:cNvPr id="14" name="Picture 13" descr="WhatsApp Image 2020-02-29 at 12.07.18 PM (2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639" y="156754"/>
            <a:ext cx="2049065" cy="3082834"/>
          </a:xfrm>
          <a:prstGeom prst="rect">
            <a:avLst/>
          </a:prstGeom>
        </p:spPr>
      </p:pic>
      <p:pic>
        <p:nvPicPr>
          <p:cNvPr id="15" name="Picture 14" descr="WhatsApp Image 2020-02-29 at 12.07.18 PM 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845" y="3670662"/>
            <a:ext cx="2015898" cy="30175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04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3696577" cy="584775"/>
            <a:chOff x="311499" y="510496"/>
            <a:chExt cx="3696577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35157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Why This Project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6F66B4-B6AE-4A70-8103-6B7FC7432D10}"/>
              </a:ext>
            </a:extLst>
          </p:cNvPr>
          <p:cNvSpPr txBox="1"/>
          <p:nvPr/>
        </p:nvSpPr>
        <p:spPr>
          <a:xfrm>
            <a:off x="683285" y="2377440"/>
            <a:ext cx="3466681" cy="2862322"/>
          </a:xfrm>
          <a:prstGeom prst="rect">
            <a:avLst/>
          </a:prstGeom>
          <a:solidFill>
            <a:srgbClr val="F05136"/>
          </a:solidFill>
        </p:spPr>
        <p:txBody>
          <a:bodyPr wrap="square" rtlCol="0">
            <a:spAutoFit/>
          </a:bodyPr>
          <a:lstStyle/>
          <a:p>
            <a:pPr marL="457200" indent="-457200"/>
            <a:r>
              <a:rPr lang="en-IN" b="1" dirty="0" smtClean="0"/>
              <a:t>         It’s </a:t>
            </a:r>
            <a:r>
              <a:rPr lang="en-IN" b="1" dirty="0" smtClean="0"/>
              <a:t>fun to use your brain.</a:t>
            </a:r>
            <a:r>
              <a:rPr lang="en-IN" dirty="0" smtClean="0"/>
              <a:t> Sudoku is a “brain game” that requires a variety of cognitive skills, such as quick decision making, spotting patterns, and applying logical reasoning. Sudoku gives us a chance to flex our mental muscles in a variety of ways</a:t>
            </a:r>
            <a:r>
              <a:rPr lang="en-IN" dirty="0" smtClean="0"/>
              <a:t>..</a:t>
            </a:r>
            <a:endParaRPr lang="en-IN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9CF2F89-8153-4B82-9D2D-8525C78F3EBA}"/>
              </a:ext>
            </a:extLst>
          </p:cNvPr>
          <p:cNvSpPr txBox="1"/>
          <p:nvPr/>
        </p:nvSpPr>
        <p:spPr>
          <a:xfrm>
            <a:off x="4302366" y="2377440"/>
            <a:ext cx="3466681" cy="2585323"/>
          </a:xfrm>
          <a:prstGeom prst="rect">
            <a:avLst/>
          </a:prstGeom>
          <a:solidFill>
            <a:srgbClr val="F05136"/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Sudoku is a game of momentum.</a:t>
            </a:r>
            <a:r>
              <a:rPr lang="en-IN" dirty="0" smtClean="0"/>
              <a:t> One of the fun aspects of playing Sudoku is </a:t>
            </a:r>
            <a:endParaRPr lang="en-IN" dirty="0" smtClean="0"/>
          </a:p>
          <a:p>
            <a:r>
              <a:rPr lang="en-IN" dirty="0" smtClean="0"/>
              <a:t>that </a:t>
            </a:r>
            <a:r>
              <a:rPr lang="en-IN" dirty="0" smtClean="0"/>
              <a:t>every single </a:t>
            </a:r>
            <a:r>
              <a:rPr lang="en-IN" dirty="0" smtClean="0"/>
              <a:t>number</a:t>
            </a:r>
          </a:p>
          <a:p>
            <a:r>
              <a:rPr lang="en-IN" dirty="0" smtClean="0"/>
              <a:t> </a:t>
            </a:r>
            <a:r>
              <a:rPr lang="en-IN" dirty="0" smtClean="0"/>
              <a:t>that you place on the grid </a:t>
            </a:r>
            <a:endParaRPr lang="en-IN" dirty="0" smtClean="0"/>
          </a:p>
          <a:p>
            <a:r>
              <a:rPr lang="en-IN" dirty="0" smtClean="0"/>
              <a:t>helps </a:t>
            </a:r>
            <a:r>
              <a:rPr lang="en-IN" dirty="0" smtClean="0"/>
              <a:t>make it easier to solve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rest of the puzzle –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game reveals itself as you go </a:t>
            </a:r>
            <a:r>
              <a:rPr lang="en-IN" dirty="0" smtClean="0"/>
              <a:t>on.</a:t>
            </a:r>
            <a:endParaRPr lang="en-IN" dirty="0" smtClean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5E8689B-C8F5-43D0-8608-6387DCAC62BF}"/>
              </a:ext>
            </a:extLst>
          </p:cNvPr>
          <p:cNvSpPr txBox="1"/>
          <p:nvPr/>
        </p:nvSpPr>
        <p:spPr>
          <a:xfrm>
            <a:off x="7921447" y="2377439"/>
            <a:ext cx="3466681" cy="2308324"/>
          </a:xfrm>
          <a:prstGeom prst="rect">
            <a:avLst/>
          </a:prstGeom>
          <a:solidFill>
            <a:srgbClr val="F05136"/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Sudoku helps us create order.</a:t>
            </a:r>
            <a:r>
              <a:rPr lang="en-IN" dirty="0" smtClean="0"/>
              <a:t> One of the underrated aspects of solving Sudoku puzzles is </a:t>
            </a:r>
            <a:r>
              <a:rPr lang="en-IN" dirty="0" smtClean="0"/>
              <a:t>that</a:t>
            </a:r>
          </a:p>
          <a:p>
            <a:r>
              <a:rPr lang="en-IN" dirty="0" smtClean="0"/>
              <a:t> </a:t>
            </a:r>
            <a:r>
              <a:rPr lang="en-IN" dirty="0" smtClean="0"/>
              <a:t>it is a game of creating </a:t>
            </a:r>
            <a:r>
              <a:rPr lang="en-IN" dirty="0" smtClean="0"/>
              <a:t>order</a:t>
            </a:r>
          </a:p>
          <a:p>
            <a:r>
              <a:rPr lang="en-IN" dirty="0" smtClean="0"/>
              <a:t> </a:t>
            </a:r>
            <a:r>
              <a:rPr lang="en-IN" dirty="0" smtClean="0"/>
              <a:t>and solving a puzzle</a:t>
            </a:r>
            <a:r>
              <a:rPr lang="en-IN" dirty="0" smtClean="0"/>
              <a:t>,</a:t>
            </a:r>
          </a:p>
          <a:p>
            <a:r>
              <a:rPr lang="en-IN" dirty="0" smtClean="0"/>
              <a:t> </a:t>
            </a:r>
            <a:r>
              <a:rPr lang="en-IN" dirty="0" smtClean="0"/>
              <a:t>in a way that has clear expectations and rules, </a:t>
            </a:r>
            <a:endParaRPr lang="en-IN" dirty="0" smtClean="0"/>
          </a:p>
          <a:p>
            <a:r>
              <a:rPr lang="en-IN" dirty="0" smtClean="0"/>
              <a:t>and </a:t>
            </a:r>
            <a:r>
              <a:rPr lang="en-IN" dirty="0" smtClean="0"/>
              <a:t>leads to a satisfying result. </a:t>
            </a:r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557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4986610" cy="584775"/>
            <a:chOff x="311499" y="510496"/>
            <a:chExt cx="4986610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4805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The </a:t>
              </a:r>
              <a:r>
                <a:rPr lang="en-IN" sz="3200" b="1" dirty="0" smtClean="0">
                  <a:latin typeface="Avenir Next" panose="020B0503020202020204" pitchFamily="34" charset="0"/>
                </a:rPr>
                <a:t>Project (Wireframe)</a:t>
              </a:r>
              <a:endParaRPr lang="en-IN" sz="3200" b="1" dirty="0">
                <a:latin typeface="Avenir Next" panose="020B0503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DB6341A-8EB3-4177-B0D1-4E45FE328E3D}"/>
              </a:ext>
            </a:extLst>
          </p:cNvPr>
          <p:cNvSpPr txBox="1"/>
          <p:nvPr/>
        </p:nvSpPr>
        <p:spPr>
          <a:xfrm>
            <a:off x="492369" y="1909187"/>
            <a:ext cx="1136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 smtClean="0">
                <a:latin typeface="Avenir Next" panose="020B0503020202020204" pitchFamily="34" charset="0"/>
              </a:rPr>
              <a:t>.</a:t>
            </a:r>
            <a:endParaRPr lang="en-IN" dirty="0">
              <a:latin typeface="Avenir Next" panose="020B0503020202020204" pitchFamily="34" charset="0"/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04" y="1328443"/>
            <a:ext cx="11474527" cy="50201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87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8653062" cy="584775"/>
            <a:chOff x="311499" y="510496"/>
            <a:chExt cx="8653062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84721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Concepts Used To Implement This Project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DB6341A-8EB3-4177-B0D1-4E45FE328E3D}"/>
              </a:ext>
            </a:extLst>
          </p:cNvPr>
          <p:cNvSpPr txBox="1"/>
          <p:nvPr/>
        </p:nvSpPr>
        <p:spPr>
          <a:xfrm>
            <a:off x="492369" y="1909187"/>
            <a:ext cx="11364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Avenir Next" panose="020B0503020202020204" pitchFamily="34" charset="0"/>
              </a:rPr>
              <a:t>1. </a:t>
            </a:r>
            <a:r>
              <a:rPr lang="en-IN" dirty="0" smtClean="0">
                <a:latin typeface="Avenir Next" panose="020B0503020202020204" pitchFamily="34" charset="0"/>
              </a:rPr>
              <a:t>Backtracking Algorithm</a:t>
            </a:r>
            <a:endParaRPr lang="en-IN" dirty="0">
              <a:latin typeface="Avenir Next" panose="020B0503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dirty="0">
                <a:latin typeface="Avenir Next" panose="020B0503020202020204" pitchFamily="34" charset="0"/>
              </a:rPr>
              <a:t>2</a:t>
            </a:r>
            <a:r>
              <a:rPr lang="en-IN" dirty="0" smtClean="0">
                <a:latin typeface="Avenir Next" panose="020B0503020202020204" pitchFamily="34" charset="0"/>
              </a:rPr>
              <a:t>. Comparison operator </a:t>
            </a:r>
            <a:r>
              <a:rPr lang="en-IN" dirty="0" smtClean="0">
                <a:latin typeface="Avenir Next" panose="020B0503020202020204" pitchFamily="34" charset="0"/>
              </a:rPr>
              <a:t> &amp; Loop</a:t>
            </a:r>
            <a:endParaRPr lang="en-IN" dirty="0">
              <a:latin typeface="Avenir Next" panose="020B0503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dirty="0">
                <a:latin typeface="Avenir Next" panose="020B0503020202020204" pitchFamily="34" charset="0"/>
              </a:rPr>
              <a:t>3. </a:t>
            </a:r>
            <a:r>
              <a:rPr lang="en-IN" dirty="0" smtClean="0">
                <a:latin typeface="Avenir Next" panose="020B0503020202020204" pitchFamily="34" charset="0"/>
              </a:rPr>
              <a:t>HTML</a:t>
            </a:r>
            <a:endParaRPr lang="en-IN" dirty="0">
              <a:latin typeface="Avenir Next" panose="020B0503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dirty="0">
                <a:latin typeface="Avenir Next" panose="020B0503020202020204" pitchFamily="34" charset="0"/>
              </a:rPr>
              <a:t>4. </a:t>
            </a:r>
            <a:r>
              <a:rPr lang="en-IN" dirty="0" smtClean="0">
                <a:latin typeface="Avenir Next" panose="020B0503020202020204" pitchFamily="34" charset="0"/>
              </a:rPr>
              <a:t>CSS</a:t>
            </a:r>
            <a:endParaRPr lang="en-IN" dirty="0">
              <a:latin typeface="Avenir Next" panose="020B0503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dirty="0">
                <a:latin typeface="Avenir Next" panose="020B0503020202020204" pitchFamily="34" charset="0"/>
              </a:rPr>
              <a:t>5. </a:t>
            </a:r>
            <a:r>
              <a:rPr lang="en-IN" dirty="0" smtClean="0">
                <a:latin typeface="Avenir Next" panose="020B0503020202020204" pitchFamily="34" charset="0"/>
              </a:rPr>
              <a:t>JavaScript</a:t>
            </a:r>
            <a:endParaRPr lang="en-IN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836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4722499" cy="584775"/>
            <a:chOff x="311499" y="510496"/>
            <a:chExt cx="4722499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45416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The Challenges Faced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980C614-EB73-45CF-BBCD-8FB3351D8C44}"/>
              </a:ext>
            </a:extLst>
          </p:cNvPr>
          <p:cNvSpPr txBox="1"/>
          <p:nvPr/>
        </p:nvSpPr>
        <p:spPr>
          <a:xfrm>
            <a:off x="743578" y="2723104"/>
            <a:ext cx="3240000" cy="1477328"/>
          </a:xfrm>
          <a:prstGeom prst="rect">
            <a:avLst/>
          </a:prstGeom>
          <a:solidFill>
            <a:srgbClr val="F05136"/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I faced challenge to generate </a:t>
            </a:r>
          </a:p>
          <a:p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Random number in random cell , when we change our </a:t>
            </a:r>
            <a:r>
              <a:rPr lang="en-IN" dirty="0" err="1" smtClean="0">
                <a:solidFill>
                  <a:schemeClr val="bg1"/>
                </a:solidFill>
                <a:latin typeface="Avenir Next" panose="020B0503020202020204" pitchFamily="34" charset="0"/>
              </a:rPr>
              <a:t>sudoku</a:t>
            </a:r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to get unique </a:t>
            </a:r>
            <a:r>
              <a:rPr lang="en-IN" dirty="0" err="1" smtClean="0">
                <a:solidFill>
                  <a:schemeClr val="bg1"/>
                </a:solidFill>
                <a:latin typeface="Avenir Next" panose="020B0503020202020204" pitchFamily="34" charset="0"/>
              </a:rPr>
              <a:t>sudoku</a:t>
            </a:r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IN" dirty="0" err="1" smtClean="0">
                <a:solidFill>
                  <a:schemeClr val="bg1"/>
                </a:solidFill>
                <a:latin typeface="Avenir Next" panose="020B0503020202020204" pitchFamily="34" charset="0"/>
              </a:rPr>
              <a:t>everytime</a:t>
            </a:r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 and </a:t>
            </a:r>
            <a:r>
              <a:rPr lang="en-IN" dirty="0" err="1" smtClean="0">
                <a:solidFill>
                  <a:schemeClr val="bg1"/>
                </a:solidFill>
                <a:latin typeface="Avenir Next" panose="020B0503020202020204" pitchFamily="34" charset="0"/>
              </a:rPr>
              <a:t>i</a:t>
            </a:r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 failed.</a:t>
            </a:r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D6AEB1F-2463-4AFD-9F03-19A2C4D00081}"/>
              </a:ext>
            </a:extLst>
          </p:cNvPr>
          <p:cNvSpPr txBox="1"/>
          <p:nvPr/>
        </p:nvSpPr>
        <p:spPr>
          <a:xfrm>
            <a:off x="3000758" y="1724801"/>
            <a:ext cx="97975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F05136"/>
                </a:solidFill>
                <a:latin typeface="Avenir Next" panose="020B0503020202020204" pitchFamily="34" charset="0"/>
              </a:rPr>
              <a:t>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FACF7A-3023-4BE5-AFCB-3499D20962E2}"/>
              </a:ext>
            </a:extLst>
          </p:cNvPr>
          <p:cNvSpPr txBox="1"/>
          <p:nvPr/>
        </p:nvSpPr>
        <p:spPr>
          <a:xfrm>
            <a:off x="4429225" y="2723104"/>
            <a:ext cx="3240000" cy="1200329"/>
          </a:xfrm>
          <a:prstGeom prst="rect">
            <a:avLst/>
          </a:prstGeom>
          <a:solidFill>
            <a:srgbClr val="F05136"/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I faced challenge to use function for button working from one page to another. But later </a:t>
            </a:r>
            <a:r>
              <a:rPr lang="en-IN" dirty="0" err="1" smtClean="0">
                <a:solidFill>
                  <a:schemeClr val="bg1"/>
                </a:solidFill>
                <a:latin typeface="Avenir Next" panose="020B0503020202020204" pitchFamily="34" charset="0"/>
              </a:rPr>
              <a:t>i</a:t>
            </a:r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 resolved.</a:t>
            </a:r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BBF35C5-C631-4D0C-BDE4-79B259E5A04A}"/>
              </a:ext>
            </a:extLst>
          </p:cNvPr>
          <p:cNvSpPr txBox="1"/>
          <p:nvPr/>
        </p:nvSpPr>
        <p:spPr>
          <a:xfrm>
            <a:off x="6676354" y="1724801"/>
            <a:ext cx="97975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F05136"/>
                </a:solidFill>
                <a:latin typeface="Avenir Next" panose="020B0503020202020204" pitchFamily="34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5502BB4-9137-49D5-BC0D-6ED26DF91363}"/>
              </a:ext>
            </a:extLst>
          </p:cNvPr>
          <p:cNvSpPr txBox="1"/>
          <p:nvPr/>
        </p:nvSpPr>
        <p:spPr>
          <a:xfrm>
            <a:off x="8098549" y="2723104"/>
            <a:ext cx="3240000" cy="1477328"/>
          </a:xfrm>
          <a:prstGeom prst="rect">
            <a:avLst/>
          </a:prstGeom>
          <a:solidFill>
            <a:srgbClr val="F05136"/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Whatever problem </a:t>
            </a:r>
            <a:r>
              <a:rPr lang="en-IN" dirty="0" err="1" smtClean="0">
                <a:solidFill>
                  <a:schemeClr val="bg1"/>
                </a:solidFill>
                <a:latin typeface="Avenir Next" panose="020B0503020202020204" pitchFamily="34" charset="0"/>
              </a:rPr>
              <a:t>i</a:t>
            </a:r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 faced is all related to </a:t>
            </a:r>
            <a:r>
              <a:rPr lang="en-IN" dirty="0" err="1" smtClean="0">
                <a:solidFill>
                  <a:schemeClr val="bg1"/>
                </a:solidFill>
                <a:latin typeface="Avenir Next" panose="020B0503020202020204" pitchFamily="34" charset="0"/>
              </a:rPr>
              <a:t>J</a:t>
            </a:r>
            <a:r>
              <a:rPr lang="en-IN" dirty="0" err="1" smtClean="0">
                <a:solidFill>
                  <a:schemeClr val="bg1"/>
                </a:solidFill>
                <a:latin typeface="Avenir Next" panose="020B0503020202020204" pitchFamily="34" charset="0"/>
              </a:rPr>
              <a:t>avascript</a:t>
            </a:r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 part.</a:t>
            </a:r>
          </a:p>
          <a:p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HTML and CSS part is fun for me. Later </a:t>
            </a:r>
            <a:r>
              <a:rPr lang="en-IN" dirty="0" err="1" smtClean="0">
                <a:solidFill>
                  <a:schemeClr val="bg1"/>
                </a:solidFill>
                <a:latin typeface="Avenir Next" panose="020B0503020202020204" pitchFamily="34" charset="0"/>
              </a:rPr>
              <a:t>i</a:t>
            </a:r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 will add some animation in </a:t>
            </a:r>
            <a:r>
              <a:rPr lang="en-IN" dirty="0" err="1" smtClean="0">
                <a:solidFill>
                  <a:schemeClr val="bg1"/>
                </a:solidFill>
                <a:latin typeface="Avenir Next" panose="020B0503020202020204" pitchFamily="34" charset="0"/>
              </a:rPr>
              <a:t>sudoku</a:t>
            </a:r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 logo. </a:t>
            </a:r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D7798D4-880E-4748-B9C0-A430D173D208}"/>
              </a:ext>
            </a:extLst>
          </p:cNvPr>
          <p:cNvSpPr txBox="1"/>
          <p:nvPr/>
        </p:nvSpPr>
        <p:spPr>
          <a:xfrm>
            <a:off x="10335632" y="1724801"/>
            <a:ext cx="97975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F05136"/>
                </a:solidFill>
                <a:latin typeface="Avenir Next" panose="020B05030202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="" xmlns:p14="http://schemas.microsoft.com/office/powerpoint/2010/main" val="97214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A7008F-504A-4555-91A1-50F0661742EC}"/>
              </a:ext>
            </a:extLst>
          </p:cNvPr>
          <p:cNvSpPr txBox="1"/>
          <p:nvPr/>
        </p:nvSpPr>
        <p:spPr>
          <a:xfrm>
            <a:off x="4519286" y="3013501"/>
            <a:ext cx="3348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latin typeface="Avenir Next" panose="020B0503020202020204" pitchFamily="34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04061" y="312568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="" xmlns:p14="http://schemas.microsoft.com/office/powerpoint/2010/main" val="314693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148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chintala swathi</dc:creator>
  <cp:lastModifiedBy>anamika</cp:lastModifiedBy>
  <cp:revision>14</cp:revision>
  <dcterms:created xsi:type="dcterms:W3CDTF">2020-02-26T09:10:19Z</dcterms:created>
  <dcterms:modified xsi:type="dcterms:W3CDTF">2020-02-29T07:28:05Z</dcterms:modified>
</cp:coreProperties>
</file>