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08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smtClean="0"/>
              <a:pPr/>
              <a:t>3/6/2021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8823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3/6/2021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67038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3/6/2021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3970148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3/6/2021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861277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3/6/2021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94319133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3/6/2021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474405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3/6/2021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7592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smtClean="0"/>
              <a:pPr/>
              <a:t>3/6/2021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176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3/6/2021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881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3/6/2021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408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3/6/2021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09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smtClean="0"/>
              <a:pPr/>
              <a:t>3/6/2021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3506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3/6/2021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461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3/6/2021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4739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smtClean="0"/>
              <a:pPr/>
              <a:t>3/6/2021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010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3/6/2021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459345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3/6/2021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801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699CC8A-8F3D-4C41-A745-D6862B5018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8192" y="6248781"/>
            <a:ext cx="1744768" cy="456819"/>
          </a:xfrm>
        </p:spPr>
        <p:txBody>
          <a:bodyPr/>
          <a:lstStyle/>
          <a:p>
            <a:pPr algn="l"/>
            <a:r>
              <a:rPr lang="en-IN" dirty="0"/>
              <a:t>float Titanic;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D72DD3D-F5EB-48EF-834D-8986FE941F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674" t="23863" r="18305" b="24077"/>
          <a:stretch/>
        </p:blipFill>
        <p:spPr>
          <a:xfrm>
            <a:off x="5367446" y="387841"/>
            <a:ext cx="3987402" cy="3401839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5A5CA00-DC97-44FD-A6CA-5B147434BAE1}"/>
              </a:ext>
            </a:extLst>
          </p:cNvPr>
          <p:cNvSpPr txBox="1"/>
          <p:nvPr/>
        </p:nvSpPr>
        <p:spPr>
          <a:xfrm>
            <a:off x="348192" y="5065887"/>
            <a:ext cx="85750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latin typeface="Lucida Handwriting" panose="03010101010101010101" pitchFamily="66" charset="0"/>
              </a:rPr>
              <a:t>Come and find a platform </a:t>
            </a:r>
          </a:p>
          <a:p>
            <a:r>
              <a:rPr lang="en-IN" sz="2800">
                <a:latin typeface="Lucida Handwriting" panose="03010101010101010101" pitchFamily="66" charset="0"/>
              </a:rPr>
              <a:t>with </a:t>
            </a:r>
            <a:r>
              <a:rPr lang="en-IN" sz="2800" dirty="0">
                <a:latin typeface="Lucida Handwriting" panose="03010101010101010101" pitchFamily="66" charset="0"/>
              </a:rPr>
              <a:t>your special needs.</a:t>
            </a:r>
          </a:p>
        </p:txBody>
      </p:sp>
    </p:spTree>
    <p:extLst>
      <p:ext uri="{BB962C8B-B14F-4D97-AF65-F5344CB8AC3E}">
        <p14:creationId xmlns:p14="http://schemas.microsoft.com/office/powerpoint/2010/main" val="2952579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5E8E2-1330-4392-9CE8-56361935D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494" y="978882"/>
            <a:ext cx="8596668" cy="1320800"/>
          </a:xfrm>
        </p:spPr>
        <p:txBody>
          <a:bodyPr/>
          <a:lstStyle/>
          <a:p>
            <a:r>
              <a:rPr lang="en-IN" dirty="0">
                <a:latin typeface="Arial Rounded MT Bold" panose="020F0704030504030204" pitchFamily="34" charset="0"/>
              </a:rPr>
              <a:t>Problems Faced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83D800-4BFB-4DFD-A573-5DA67748FB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438400"/>
            <a:ext cx="10554574" cy="3420398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2000" dirty="0"/>
              <a:t>The inability to find convenient prospects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/>
              <a:t>To find a crowd that gives a slack to the special requirements if any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/>
              <a:t>To find a safe environment and a common area of interest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067599-0B99-4371-AB3E-3354E2BCA0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674" t="23863" r="18305" b="24077"/>
          <a:stretch/>
        </p:blipFill>
        <p:spPr>
          <a:xfrm>
            <a:off x="6378402" y="399762"/>
            <a:ext cx="2905760" cy="2479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817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85659-86CB-4A85-92A5-1B17FB262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rial Rounded MT Bold" panose="020F0704030504030204" pitchFamily="34" charset="0"/>
              </a:rPr>
              <a:t>How Saksham Helps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320EF-E554-407C-85D6-EAFCF389F1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sz="2000" dirty="0"/>
              <a:t>Prospects that are safe given special abilities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/>
              <a:t>A crowd that find common grounds with you </a:t>
            </a:r>
          </a:p>
          <a:p>
            <a:endParaRPr lang="en-IN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987452-B42F-45D8-8C71-C120248FD98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674" t="23863" r="18305" b="24077"/>
          <a:stretch/>
        </p:blipFill>
        <p:spPr>
          <a:xfrm>
            <a:off x="6378402" y="399762"/>
            <a:ext cx="2905760" cy="2479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427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B0974-419E-4318-B52B-398323089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rial Rounded MT Bold" panose="020F0704030504030204" pitchFamily="34" charset="0"/>
              </a:rPr>
              <a:t>Tech Stacks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453B6F-B6E2-4EEE-AEF9-C9EA689D77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1702754"/>
            <a:ext cx="10554574" cy="44411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2000" dirty="0"/>
              <a:t>Frontend</a:t>
            </a:r>
          </a:p>
          <a:p>
            <a:pPr>
              <a:buFont typeface="+mj-lt"/>
              <a:buAutoNum type="arabicPeriod"/>
            </a:pPr>
            <a:r>
              <a:rPr lang="en-IN" sz="2000" dirty="0"/>
              <a:t>HTML</a:t>
            </a:r>
          </a:p>
          <a:p>
            <a:pPr>
              <a:buFont typeface="+mj-lt"/>
              <a:buAutoNum type="arabicPeriod"/>
            </a:pPr>
            <a:r>
              <a:rPr lang="en-IN" sz="2000" dirty="0"/>
              <a:t>CSS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/>
              <a:t>Backend</a:t>
            </a:r>
          </a:p>
          <a:p>
            <a:pPr>
              <a:buFont typeface="+mj-lt"/>
              <a:buAutoNum type="arabicPeriod"/>
            </a:pPr>
            <a:r>
              <a:rPr lang="en-IN" sz="2000" dirty="0"/>
              <a:t>FLASK</a:t>
            </a:r>
          </a:p>
          <a:p>
            <a:pPr>
              <a:buFont typeface="+mj-lt"/>
              <a:buAutoNum type="arabicPeriod"/>
            </a:pPr>
            <a:r>
              <a:rPr lang="en-IN" sz="2000" dirty="0"/>
              <a:t>PYTHON</a:t>
            </a:r>
          </a:p>
          <a:p>
            <a:pPr marL="0" indent="0">
              <a:buNone/>
            </a:pPr>
            <a:endParaRPr lang="en-IN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/>
              <a:t>Database</a:t>
            </a:r>
          </a:p>
          <a:p>
            <a:pPr>
              <a:buFont typeface="+mj-lt"/>
              <a:buAutoNum type="arabicPeriod"/>
            </a:pPr>
            <a:r>
              <a:rPr lang="en-IN" sz="2000" dirty="0"/>
              <a:t>SQLite</a:t>
            </a:r>
          </a:p>
          <a:p>
            <a:pPr>
              <a:buFont typeface="+mj-lt"/>
              <a:buAutoNum type="arabicPeriod"/>
            </a:pPr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42E475-92B8-48EC-91C9-E33AA823AF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674" t="23863" r="18305" b="24077"/>
          <a:stretch/>
        </p:blipFill>
        <p:spPr>
          <a:xfrm>
            <a:off x="6378402" y="399762"/>
            <a:ext cx="2905760" cy="2479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088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8E018-8219-415F-BD5C-E624C7542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rial Rounded MT Bold" panose="020F0704030504030204" pitchFamily="34" charset="0"/>
              </a:rPr>
              <a:t>Business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A7F0C3-6032-4CA6-90B7-BE88287F37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2000" dirty="0"/>
              <a:t>Royalty for each person employed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/>
              <a:t>Government institutions would serve offers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/>
              <a:t>Advertisements on the site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42B66E-2F28-427B-9C32-6ECFB11C1F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674" t="23863" r="18305" b="24077"/>
          <a:stretch/>
        </p:blipFill>
        <p:spPr>
          <a:xfrm>
            <a:off x="6378402" y="399762"/>
            <a:ext cx="2905760" cy="2479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1197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63502-DEB9-49F4-A7F0-1582F9571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rial Rounded MT Bold" panose="020F0704030504030204" pitchFamily="34" charset="0"/>
              </a:rPr>
              <a:t>Future Prospects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9BEA3-7C05-46CD-BE04-A58991E418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645063"/>
            <a:ext cx="8596668" cy="3880773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Speech to text and text to speech for wider mass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Add in more organized pools based on other needs that aren’t as common or require </a:t>
            </a:r>
            <a:endParaRPr lang="en-IN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5624E5-287F-4B7D-AF72-E58A0C4E45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674" t="23863" r="18305" b="24077"/>
          <a:stretch/>
        </p:blipFill>
        <p:spPr>
          <a:xfrm>
            <a:off x="6368242" y="166023"/>
            <a:ext cx="2905760" cy="2479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5836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9A714-342B-42F3-AB75-D5D7A64C6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1494" y="4851400"/>
            <a:ext cx="5642186" cy="1320800"/>
          </a:xfrm>
        </p:spPr>
        <p:txBody>
          <a:bodyPr>
            <a:normAutofit/>
          </a:bodyPr>
          <a:lstStyle/>
          <a:p>
            <a:pPr algn="ctr"/>
            <a:r>
              <a:rPr lang="en-IN" sz="6000" dirty="0">
                <a:latin typeface="Arial Rounded MT Bold" panose="020F0704030504030204" pitchFamily="34" charset="0"/>
              </a:rPr>
              <a:t>THANK YOU!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F07F2E-A5B9-46DE-AD77-A0834574A9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674" t="23863" r="18305" b="24077"/>
          <a:stretch/>
        </p:blipFill>
        <p:spPr>
          <a:xfrm>
            <a:off x="6378402" y="399762"/>
            <a:ext cx="2905760" cy="2479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07030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228</TotalTime>
  <Words>120</Words>
  <Application>Microsoft Office PowerPoint</Application>
  <PresentationFormat>Widescreen</PresentationFormat>
  <Paragraphs>30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Arial Rounded MT Bold</vt:lpstr>
      <vt:lpstr>Lucida Handwriting</vt:lpstr>
      <vt:lpstr>Trebuchet MS</vt:lpstr>
      <vt:lpstr>Wingdings 3</vt:lpstr>
      <vt:lpstr>Facet</vt:lpstr>
      <vt:lpstr>PowerPoint Presentation</vt:lpstr>
      <vt:lpstr>Problems Faced</vt:lpstr>
      <vt:lpstr>How Saksham Helps</vt:lpstr>
      <vt:lpstr>Tech Stacks</vt:lpstr>
      <vt:lpstr>Business Model</vt:lpstr>
      <vt:lpstr>Future Prospects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Saksham</dc:title>
  <dc:creator>Anamika Srivastava</dc:creator>
  <cp:lastModifiedBy>shreya</cp:lastModifiedBy>
  <cp:revision>11</cp:revision>
  <dcterms:created xsi:type="dcterms:W3CDTF">2021-03-05T17:56:50Z</dcterms:created>
  <dcterms:modified xsi:type="dcterms:W3CDTF">2021-03-06T12:59:04Z</dcterms:modified>
</cp:coreProperties>
</file>