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2" autoAdjust="0"/>
    <p:restoredTop sz="94660"/>
  </p:normalViewPr>
  <p:slideViewPr>
    <p:cSldViewPr snapToGrid="0">
      <p:cViewPr varScale="1">
        <p:scale>
          <a:sx n="86" d="100"/>
          <a:sy n="86" d="100"/>
        </p:scale>
        <p:origin x="81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462C-1E5A-4D45-9E88-59F85C95F3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D106EC-A95B-43F2-B48A-7B0A03EF0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D9A64C-54D8-48BF-A446-FE7BB935C660}"/>
              </a:ext>
            </a:extLst>
          </p:cNvPr>
          <p:cNvSpPr>
            <a:spLocks noGrp="1"/>
          </p:cNvSpPr>
          <p:nvPr>
            <p:ph type="dt" sz="half" idx="10"/>
          </p:nvPr>
        </p:nvSpPr>
        <p:spPr/>
        <p:txBody>
          <a:bodyPr/>
          <a:lstStyle/>
          <a:p>
            <a:fld id="{BE60C355-CDA7-47C5-A542-C61F400BDEFA}" type="datetimeFigureOut">
              <a:rPr lang="en-IN" smtClean="0"/>
              <a:t>10-03-2022</a:t>
            </a:fld>
            <a:endParaRPr lang="en-IN"/>
          </a:p>
        </p:txBody>
      </p:sp>
      <p:sp>
        <p:nvSpPr>
          <p:cNvPr id="5" name="Footer Placeholder 4">
            <a:extLst>
              <a:ext uri="{FF2B5EF4-FFF2-40B4-BE49-F238E27FC236}">
                <a16:creationId xmlns:a16="http://schemas.microsoft.com/office/drawing/2014/main" id="{02BA42C0-F6E7-487D-A320-C2CC8FF71D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7B6BA1-D93F-4414-85F1-15CA51FB2537}"/>
              </a:ext>
            </a:extLst>
          </p:cNvPr>
          <p:cNvSpPr>
            <a:spLocks noGrp="1"/>
          </p:cNvSpPr>
          <p:nvPr>
            <p:ph type="sldNum" sz="quarter" idx="12"/>
          </p:nvPr>
        </p:nvSpPr>
        <p:spPr/>
        <p:txBody>
          <a:bodyPr/>
          <a:lstStyle/>
          <a:p>
            <a:fld id="{BC79CFBC-E200-4971-9334-03B4473278F0}" type="slidenum">
              <a:rPr lang="en-IN" smtClean="0"/>
              <a:t>‹#›</a:t>
            </a:fld>
            <a:endParaRPr lang="en-IN"/>
          </a:p>
        </p:txBody>
      </p:sp>
    </p:spTree>
    <p:extLst>
      <p:ext uri="{BB962C8B-B14F-4D97-AF65-F5344CB8AC3E}">
        <p14:creationId xmlns:p14="http://schemas.microsoft.com/office/powerpoint/2010/main" val="172488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CDB9-E5B0-411B-8FA9-0D54E0841D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4B5E92-B46A-46A4-9D54-7B5A5C9C40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7A41C8-BE2A-4249-96A7-7BAF979F04B9}"/>
              </a:ext>
            </a:extLst>
          </p:cNvPr>
          <p:cNvSpPr>
            <a:spLocks noGrp="1"/>
          </p:cNvSpPr>
          <p:nvPr>
            <p:ph type="dt" sz="half" idx="10"/>
          </p:nvPr>
        </p:nvSpPr>
        <p:spPr/>
        <p:txBody>
          <a:bodyPr/>
          <a:lstStyle/>
          <a:p>
            <a:fld id="{BE60C355-CDA7-47C5-A542-C61F400BDEFA}" type="datetimeFigureOut">
              <a:rPr lang="en-IN" smtClean="0"/>
              <a:t>10-03-2022</a:t>
            </a:fld>
            <a:endParaRPr lang="en-IN"/>
          </a:p>
        </p:txBody>
      </p:sp>
      <p:sp>
        <p:nvSpPr>
          <p:cNvPr id="5" name="Footer Placeholder 4">
            <a:extLst>
              <a:ext uri="{FF2B5EF4-FFF2-40B4-BE49-F238E27FC236}">
                <a16:creationId xmlns:a16="http://schemas.microsoft.com/office/drawing/2014/main" id="{0431F027-0F9B-4D06-96BD-C1ADF7A3CA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6ECC09-91E2-4E00-9D00-689D21FEBD37}"/>
              </a:ext>
            </a:extLst>
          </p:cNvPr>
          <p:cNvSpPr>
            <a:spLocks noGrp="1"/>
          </p:cNvSpPr>
          <p:nvPr>
            <p:ph type="sldNum" sz="quarter" idx="12"/>
          </p:nvPr>
        </p:nvSpPr>
        <p:spPr/>
        <p:txBody>
          <a:bodyPr/>
          <a:lstStyle/>
          <a:p>
            <a:fld id="{BC79CFBC-E200-4971-9334-03B4473278F0}" type="slidenum">
              <a:rPr lang="en-IN" smtClean="0"/>
              <a:t>‹#›</a:t>
            </a:fld>
            <a:endParaRPr lang="en-IN"/>
          </a:p>
        </p:txBody>
      </p:sp>
    </p:spTree>
    <p:extLst>
      <p:ext uri="{BB962C8B-B14F-4D97-AF65-F5344CB8AC3E}">
        <p14:creationId xmlns:p14="http://schemas.microsoft.com/office/powerpoint/2010/main" val="2752990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A79DB-5360-4AE8-B6A4-CEBA2372F1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EF96BB-9A76-4837-9450-12FC8D364D1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0FDDF-F382-4F94-BFA1-E64DF130D244}"/>
              </a:ext>
            </a:extLst>
          </p:cNvPr>
          <p:cNvSpPr>
            <a:spLocks noGrp="1"/>
          </p:cNvSpPr>
          <p:nvPr>
            <p:ph type="dt" sz="half" idx="10"/>
          </p:nvPr>
        </p:nvSpPr>
        <p:spPr/>
        <p:txBody>
          <a:bodyPr/>
          <a:lstStyle/>
          <a:p>
            <a:fld id="{BE60C355-CDA7-47C5-A542-C61F400BDEFA}" type="datetimeFigureOut">
              <a:rPr lang="en-IN" smtClean="0"/>
              <a:t>10-03-2022</a:t>
            </a:fld>
            <a:endParaRPr lang="en-IN"/>
          </a:p>
        </p:txBody>
      </p:sp>
      <p:sp>
        <p:nvSpPr>
          <p:cNvPr id="5" name="Footer Placeholder 4">
            <a:extLst>
              <a:ext uri="{FF2B5EF4-FFF2-40B4-BE49-F238E27FC236}">
                <a16:creationId xmlns:a16="http://schemas.microsoft.com/office/drawing/2014/main" id="{ECFDC91C-AB96-42CA-B684-3444EA47B7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585F50-1E3F-4EF7-987B-808DEDD0D52F}"/>
              </a:ext>
            </a:extLst>
          </p:cNvPr>
          <p:cNvSpPr>
            <a:spLocks noGrp="1"/>
          </p:cNvSpPr>
          <p:nvPr>
            <p:ph type="sldNum" sz="quarter" idx="12"/>
          </p:nvPr>
        </p:nvSpPr>
        <p:spPr/>
        <p:txBody>
          <a:bodyPr/>
          <a:lstStyle/>
          <a:p>
            <a:fld id="{BC79CFBC-E200-4971-9334-03B4473278F0}" type="slidenum">
              <a:rPr lang="en-IN" smtClean="0"/>
              <a:t>‹#›</a:t>
            </a:fld>
            <a:endParaRPr lang="en-IN"/>
          </a:p>
        </p:txBody>
      </p:sp>
    </p:spTree>
    <p:extLst>
      <p:ext uri="{BB962C8B-B14F-4D97-AF65-F5344CB8AC3E}">
        <p14:creationId xmlns:p14="http://schemas.microsoft.com/office/powerpoint/2010/main" val="389449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B56-99A6-4D37-AD12-E2330C9BDE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2785A3-5F33-407E-AED7-74123E6F112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C25E42-E779-4E76-B2F1-F57A5DB3EB30}"/>
              </a:ext>
            </a:extLst>
          </p:cNvPr>
          <p:cNvSpPr>
            <a:spLocks noGrp="1"/>
          </p:cNvSpPr>
          <p:nvPr>
            <p:ph type="dt" sz="half" idx="10"/>
          </p:nvPr>
        </p:nvSpPr>
        <p:spPr/>
        <p:txBody>
          <a:bodyPr/>
          <a:lstStyle/>
          <a:p>
            <a:fld id="{BE60C355-CDA7-47C5-A542-C61F400BDEFA}" type="datetimeFigureOut">
              <a:rPr lang="en-IN" smtClean="0"/>
              <a:t>10-03-2022</a:t>
            </a:fld>
            <a:endParaRPr lang="en-IN"/>
          </a:p>
        </p:txBody>
      </p:sp>
      <p:sp>
        <p:nvSpPr>
          <p:cNvPr id="5" name="Footer Placeholder 4">
            <a:extLst>
              <a:ext uri="{FF2B5EF4-FFF2-40B4-BE49-F238E27FC236}">
                <a16:creationId xmlns:a16="http://schemas.microsoft.com/office/drawing/2014/main" id="{7D003D9C-89BF-430E-A161-123EC0D4D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182338-716B-4656-AA88-31A90EA992ED}"/>
              </a:ext>
            </a:extLst>
          </p:cNvPr>
          <p:cNvSpPr>
            <a:spLocks noGrp="1"/>
          </p:cNvSpPr>
          <p:nvPr>
            <p:ph type="sldNum" sz="quarter" idx="12"/>
          </p:nvPr>
        </p:nvSpPr>
        <p:spPr/>
        <p:txBody>
          <a:bodyPr/>
          <a:lstStyle/>
          <a:p>
            <a:fld id="{BC79CFBC-E200-4971-9334-03B4473278F0}" type="slidenum">
              <a:rPr lang="en-IN" smtClean="0"/>
              <a:t>‹#›</a:t>
            </a:fld>
            <a:endParaRPr lang="en-IN"/>
          </a:p>
        </p:txBody>
      </p:sp>
    </p:spTree>
    <p:extLst>
      <p:ext uri="{BB962C8B-B14F-4D97-AF65-F5344CB8AC3E}">
        <p14:creationId xmlns:p14="http://schemas.microsoft.com/office/powerpoint/2010/main" val="242131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305E-363A-4240-871D-EE0966043A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6A868C-8683-4E92-BABD-1142288197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2A2836E-F20C-489F-9F83-9AC802E124DC}"/>
              </a:ext>
            </a:extLst>
          </p:cNvPr>
          <p:cNvSpPr>
            <a:spLocks noGrp="1"/>
          </p:cNvSpPr>
          <p:nvPr>
            <p:ph type="dt" sz="half" idx="10"/>
          </p:nvPr>
        </p:nvSpPr>
        <p:spPr/>
        <p:txBody>
          <a:bodyPr/>
          <a:lstStyle/>
          <a:p>
            <a:fld id="{BE60C355-CDA7-47C5-A542-C61F400BDEFA}" type="datetimeFigureOut">
              <a:rPr lang="en-IN" smtClean="0"/>
              <a:t>10-03-2022</a:t>
            </a:fld>
            <a:endParaRPr lang="en-IN"/>
          </a:p>
        </p:txBody>
      </p:sp>
      <p:sp>
        <p:nvSpPr>
          <p:cNvPr id="5" name="Footer Placeholder 4">
            <a:extLst>
              <a:ext uri="{FF2B5EF4-FFF2-40B4-BE49-F238E27FC236}">
                <a16:creationId xmlns:a16="http://schemas.microsoft.com/office/drawing/2014/main" id="{C8BD6248-EEA3-465A-8EE9-EED63EDAA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A85382-9EFC-46A0-AAF4-A1EA03237030}"/>
              </a:ext>
            </a:extLst>
          </p:cNvPr>
          <p:cNvSpPr>
            <a:spLocks noGrp="1"/>
          </p:cNvSpPr>
          <p:nvPr>
            <p:ph type="sldNum" sz="quarter" idx="12"/>
          </p:nvPr>
        </p:nvSpPr>
        <p:spPr/>
        <p:txBody>
          <a:bodyPr/>
          <a:lstStyle/>
          <a:p>
            <a:fld id="{BC79CFBC-E200-4971-9334-03B4473278F0}" type="slidenum">
              <a:rPr lang="en-IN" smtClean="0"/>
              <a:t>‹#›</a:t>
            </a:fld>
            <a:endParaRPr lang="en-IN"/>
          </a:p>
        </p:txBody>
      </p:sp>
    </p:spTree>
    <p:extLst>
      <p:ext uri="{BB962C8B-B14F-4D97-AF65-F5344CB8AC3E}">
        <p14:creationId xmlns:p14="http://schemas.microsoft.com/office/powerpoint/2010/main" val="187704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B13F-8EAC-4122-8016-AD0F4FDD69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923CCC-BA2B-4ABB-9424-C60E3873435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3A8791-6A77-4804-B872-D132151E664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30078E-0DA7-4434-BD77-D48F70D1B26F}"/>
              </a:ext>
            </a:extLst>
          </p:cNvPr>
          <p:cNvSpPr>
            <a:spLocks noGrp="1"/>
          </p:cNvSpPr>
          <p:nvPr>
            <p:ph type="dt" sz="half" idx="10"/>
          </p:nvPr>
        </p:nvSpPr>
        <p:spPr/>
        <p:txBody>
          <a:bodyPr/>
          <a:lstStyle/>
          <a:p>
            <a:fld id="{BE60C355-CDA7-47C5-A542-C61F400BDEFA}" type="datetimeFigureOut">
              <a:rPr lang="en-IN" smtClean="0"/>
              <a:t>10-03-2022</a:t>
            </a:fld>
            <a:endParaRPr lang="en-IN"/>
          </a:p>
        </p:txBody>
      </p:sp>
      <p:sp>
        <p:nvSpPr>
          <p:cNvPr id="6" name="Footer Placeholder 5">
            <a:extLst>
              <a:ext uri="{FF2B5EF4-FFF2-40B4-BE49-F238E27FC236}">
                <a16:creationId xmlns:a16="http://schemas.microsoft.com/office/drawing/2014/main" id="{1BD7ACB8-6D5D-40E7-8D85-DD13213B0E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C6A7DC-8035-4E9B-88D8-EFF66ED84A37}"/>
              </a:ext>
            </a:extLst>
          </p:cNvPr>
          <p:cNvSpPr>
            <a:spLocks noGrp="1"/>
          </p:cNvSpPr>
          <p:nvPr>
            <p:ph type="sldNum" sz="quarter" idx="12"/>
          </p:nvPr>
        </p:nvSpPr>
        <p:spPr/>
        <p:txBody>
          <a:bodyPr/>
          <a:lstStyle/>
          <a:p>
            <a:fld id="{BC79CFBC-E200-4971-9334-03B4473278F0}" type="slidenum">
              <a:rPr lang="en-IN" smtClean="0"/>
              <a:t>‹#›</a:t>
            </a:fld>
            <a:endParaRPr lang="en-IN"/>
          </a:p>
        </p:txBody>
      </p:sp>
    </p:spTree>
    <p:extLst>
      <p:ext uri="{BB962C8B-B14F-4D97-AF65-F5344CB8AC3E}">
        <p14:creationId xmlns:p14="http://schemas.microsoft.com/office/powerpoint/2010/main" val="268329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C4F8-C7E9-40F7-A873-47EEFF8E2F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542444-FF76-4D5F-9373-9FC30A022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DABFC7-2E61-4022-A227-C2F57ACA9D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1A2DBB-A008-4E5F-A7A9-9587063E70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D5240C-D1AF-471F-8C17-B58C87A811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3966D4-8B30-4554-8876-A735D663660A}"/>
              </a:ext>
            </a:extLst>
          </p:cNvPr>
          <p:cNvSpPr>
            <a:spLocks noGrp="1"/>
          </p:cNvSpPr>
          <p:nvPr>
            <p:ph type="dt" sz="half" idx="10"/>
          </p:nvPr>
        </p:nvSpPr>
        <p:spPr/>
        <p:txBody>
          <a:bodyPr/>
          <a:lstStyle/>
          <a:p>
            <a:fld id="{BE60C355-CDA7-47C5-A542-C61F400BDEFA}" type="datetimeFigureOut">
              <a:rPr lang="en-IN" smtClean="0"/>
              <a:t>10-03-2022</a:t>
            </a:fld>
            <a:endParaRPr lang="en-IN"/>
          </a:p>
        </p:txBody>
      </p:sp>
      <p:sp>
        <p:nvSpPr>
          <p:cNvPr id="8" name="Footer Placeholder 7">
            <a:extLst>
              <a:ext uri="{FF2B5EF4-FFF2-40B4-BE49-F238E27FC236}">
                <a16:creationId xmlns:a16="http://schemas.microsoft.com/office/drawing/2014/main" id="{7E580295-358A-4618-B898-FE6FD36408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B1DD93-B5D8-48E8-BB26-CED8A6113D43}"/>
              </a:ext>
            </a:extLst>
          </p:cNvPr>
          <p:cNvSpPr>
            <a:spLocks noGrp="1"/>
          </p:cNvSpPr>
          <p:nvPr>
            <p:ph type="sldNum" sz="quarter" idx="12"/>
          </p:nvPr>
        </p:nvSpPr>
        <p:spPr/>
        <p:txBody>
          <a:bodyPr/>
          <a:lstStyle/>
          <a:p>
            <a:fld id="{BC79CFBC-E200-4971-9334-03B4473278F0}" type="slidenum">
              <a:rPr lang="en-IN" smtClean="0"/>
              <a:t>‹#›</a:t>
            </a:fld>
            <a:endParaRPr lang="en-IN"/>
          </a:p>
        </p:txBody>
      </p:sp>
    </p:spTree>
    <p:extLst>
      <p:ext uri="{BB962C8B-B14F-4D97-AF65-F5344CB8AC3E}">
        <p14:creationId xmlns:p14="http://schemas.microsoft.com/office/powerpoint/2010/main" val="2534520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B2A8-AC61-4DC5-9730-558BDA91B6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1EC13B-7F4B-4ED3-A844-0DAB4CA61462}"/>
              </a:ext>
            </a:extLst>
          </p:cNvPr>
          <p:cNvSpPr>
            <a:spLocks noGrp="1"/>
          </p:cNvSpPr>
          <p:nvPr>
            <p:ph type="dt" sz="half" idx="10"/>
          </p:nvPr>
        </p:nvSpPr>
        <p:spPr/>
        <p:txBody>
          <a:bodyPr/>
          <a:lstStyle/>
          <a:p>
            <a:fld id="{BE60C355-CDA7-47C5-A542-C61F400BDEFA}" type="datetimeFigureOut">
              <a:rPr lang="en-IN" smtClean="0"/>
              <a:t>10-03-2022</a:t>
            </a:fld>
            <a:endParaRPr lang="en-IN"/>
          </a:p>
        </p:txBody>
      </p:sp>
      <p:sp>
        <p:nvSpPr>
          <p:cNvPr id="4" name="Footer Placeholder 3">
            <a:extLst>
              <a:ext uri="{FF2B5EF4-FFF2-40B4-BE49-F238E27FC236}">
                <a16:creationId xmlns:a16="http://schemas.microsoft.com/office/drawing/2014/main" id="{FA6970E8-9698-4AC5-8DBE-1FD1EEB2E5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83E32E-2D06-443B-A18A-1172488D22AA}"/>
              </a:ext>
            </a:extLst>
          </p:cNvPr>
          <p:cNvSpPr>
            <a:spLocks noGrp="1"/>
          </p:cNvSpPr>
          <p:nvPr>
            <p:ph type="sldNum" sz="quarter" idx="12"/>
          </p:nvPr>
        </p:nvSpPr>
        <p:spPr/>
        <p:txBody>
          <a:bodyPr/>
          <a:lstStyle/>
          <a:p>
            <a:fld id="{BC79CFBC-E200-4971-9334-03B4473278F0}" type="slidenum">
              <a:rPr lang="en-IN" smtClean="0"/>
              <a:t>‹#›</a:t>
            </a:fld>
            <a:endParaRPr lang="en-IN"/>
          </a:p>
        </p:txBody>
      </p:sp>
    </p:spTree>
    <p:extLst>
      <p:ext uri="{BB962C8B-B14F-4D97-AF65-F5344CB8AC3E}">
        <p14:creationId xmlns:p14="http://schemas.microsoft.com/office/powerpoint/2010/main" val="306883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304C88-CCA2-4433-8A88-6C1BA3025DC9}"/>
              </a:ext>
            </a:extLst>
          </p:cNvPr>
          <p:cNvSpPr>
            <a:spLocks noGrp="1"/>
          </p:cNvSpPr>
          <p:nvPr>
            <p:ph type="dt" sz="half" idx="10"/>
          </p:nvPr>
        </p:nvSpPr>
        <p:spPr/>
        <p:txBody>
          <a:bodyPr/>
          <a:lstStyle/>
          <a:p>
            <a:fld id="{BE60C355-CDA7-47C5-A542-C61F400BDEFA}" type="datetimeFigureOut">
              <a:rPr lang="en-IN" smtClean="0"/>
              <a:t>10-03-2022</a:t>
            </a:fld>
            <a:endParaRPr lang="en-IN"/>
          </a:p>
        </p:txBody>
      </p:sp>
      <p:sp>
        <p:nvSpPr>
          <p:cNvPr id="3" name="Footer Placeholder 2">
            <a:extLst>
              <a:ext uri="{FF2B5EF4-FFF2-40B4-BE49-F238E27FC236}">
                <a16:creationId xmlns:a16="http://schemas.microsoft.com/office/drawing/2014/main" id="{A7FC2707-7921-45C5-B713-BE75829587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7A39AA-9EF2-4670-BFD4-889525C170F3}"/>
              </a:ext>
            </a:extLst>
          </p:cNvPr>
          <p:cNvSpPr>
            <a:spLocks noGrp="1"/>
          </p:cNvSpPr>
          <p:nvPr>
            <p:ph type="sldNum" sz="quarter" idx="12"/>
          </p:nvPr>
        </p:nvSpPr>
        <p:spPr/>
        <p:txBody>
          <a:bodyPr/>
          <a:lstStyle/>
          <a:p>
            <a:fld id="{BC79CFBC-E200-4971-9334-03B4473278F0}" type="slidenum">
              <a:rPr lang="en-IN" smtClean="0"/>
              <a:t>‹#›</a:t>
            </a:fld>
            <a:endParaRPr lang="en-IN"/>
          </a:p>
        </p:txBody>
      </p:sp>
    </p:spTree>
    <p:extLst>
      <p:ext uri="{BB962C8B-B14F-4D97-AF65-F5344CB8AC3E}">
        <p14:creationId xmlns:p14="http://schemas.microsoft.com/office/powerpoint/2010/main" val="2462913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E651-30AF-49D7-B2B5-7DD5A8A2D3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909874-24B7-4957-8A82-6E5E605B7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9EC237-1768-4BCA-B377-7E41DBF2C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C63A42-6C27-47C6-8DAA-A984630291FA}"/>
              </a:ext>
            </a:extLst>
          </p:cNvPr>
          <p:cNvSpPr>
            <a:spLocks noGrp="1"/>
          </p:cNvSpPr>
          <p:nvPr>
            <p:ph type="dt" sz="half" idx="10"/>
          </p:nvPr>
        </p:nvSpPr>
        <p:spPr/>
        <p:txBody>
          <a:bodyPr/>
          <a:lstStyle/>
          <a:p>
            <a:fld id="{BE60C355-CDA7-47C5-A542-C61F400BDEFA}" type="datetimeFigureOut">
              <a:rPr lang="en-IN" smtClean="0"/>
              <a:t>10-03-2022</a:t>
            </a:fld>
            <a:endParaRPr lang="en-IN"/>
          </a:p>
        </p:txBody>
      </p:sp>
      <p:sp>
        <p:nvSpPr>
          <p:cNvPr id="6" name="Footer Placeholder 5">
            <a:extLst>
              <a:ext uri="{FF2B5EF4-FFF2-40B4-BE49-F238E27FC236}">
                <a16:creationId xmlns:a16="http://schemas.microsoft.com/office/drawing/2014/main" id="{FAAB3BB5-3ED2-4E30-80B8-53CD96553F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8E4614-2E75-49BF-ADB1-EE33D1ECE1F7}"/>
              </a:ext>
            </a:extLst>
          </p:cNvPr>
          <p:cNvSpPr>
            <a:spLocks noGrp="1"/>
          </p:cNvSpPr>
          <p:nvPr>
            <p:ph type="sldNum" sz="quarter" idx="12"/>
          </p:nvPr>
        </p:nvSpPr>
        <p:spPr/>
        <p:txBody>
          <a:bodyPr/>
          <a:lstStyle/>
          <a:p>
            <a:fld id="{BC79CFBC-E200-4971-9334-03B4473278F0}" type="slidenum">
              <a:rPr lang="en-IN" smtClean="0"/>
              <a:t>‹#›</a:t>
            </a:fld>
            <a:endParaRPr lang="en-IN"/>
          </a:p>
        </p:txBody>
      </p:sp>
    </p:spTree>
    <p:extLst>
      <p:ext uri="{BB962C8B-B14F-4D97-AF65-F5344CB8AC3E}">
        <p14:creationId xmlns:p14="http://schemas.microsoft.com/office/powerpoint/2010/main" val="3758912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6419-5A91-4B10-B352-505308941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4CB5BF-4181-4BE5-99C1-C36656C14C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9C4C71-CA44-443F-9233-228722293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4540AD-5C9D-473D-AEE1-D2E20FC393CC}"/>
              </a:ext>
            </a:extLst>
          </p:cNvPr>
          <p:cNvSpPr>
            <a:spLocks noGrp="1"/>
          </p:cNvSpPr>
          <p:nvPr>
            <p:ph type="dt" sz="half" idx="10"/>
          </p:nvPr>
        </p:nvSpPr>
        <p:spPr/>
        <p:txBody>
          <a:bodyPr/>
          <a:lstStyle/>
          <a:p>
            <a:fld id="{BE60C355-CDA7-47C5-A542-C61F400BDEFA}" type="datetimeFigureOut">
              <a:rPr lang="en-IN" smtClean="0"/>
              <a:t>10-03-2022</a:t>
            </a:fld>
            <a:endParaRPr lang="en-IN"/>
          </a:p>
        </p:txBody>
      </p:sp>
      <p:sp>
        <p:nvSpPr>
          <p:cNvPr id="6" name="Footer Placeholder 5">
            <a:extLst>
              <a:ext uri="{FF2B5EF4-FFF2-40B4-BE49-F238E27FC236}">
                <a16:creationId xmlns:a16="http://schemas.microsoft.com/office/drawing/2014/main" id="{1509474B-D8B8-4B4F-A7DE-BCD88C37DB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A6AF45-C6B6-49B6-B836-CDCBD66424CC}"/>
              </a:ext>
            </a:extLst>
          </p:cNvPr>
          <p:cNvSpPr>
            <a:spLocks noGrp="1"/>
          </p:cNvSpPr>
          <p:nvPr>
            <p:ph type="sldNum" sz="quarter" idx="12"/>
          </p:nvPr>
        </p:nvSpPr>
        <p:spPr/>
        <p:txBody>
          <a:bodyPr/>
          <a:lstStyle/>
          <a:p>
            <a:fld id="{BC79CFBC-E200-4971-9334-03B4473278F0}" type="slidenum">
              <a:rPr lang="en-IN" smtClean="0"/>
              <a:t>‹#›</a:t>
            </a:fld>
            <a:endParaRPr lang="en-IN"/>
          </a:p>
        </p:txBody>
      </p:sp>
    </p:spTree>
    <p:extLst>
      <p:ext uri="{BB962C8B-B14F-4D97-AF65-F5344CB8AC3E}">
        <p14:creationId xmlns:p14="http://schemas.microsoft.com/office/powerpoint/2010/main" val="2968946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A6ECB7-E34D-4DDA-B3DA-ECE474D025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960881-0C25-4508-8BE4-87A40C6EC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326608-3D66-4389-971F-C57C9E0E2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0C355-CDA7-47C5-A542-C61F400BDEFA}" type="datetimeFigureOut">
              <a:rPr lang="en-IN" smtClean="0"/>
              <a:t>10-03-2022</a:t>
            </a:fld>
            <a:endParaRPr lang="en-IN"/>
          </a:p>
        </p:txBody>
      </p:sp>
      <p:sp>
        <p:nvSpPr>
          <p:cNvPr id="5" name="Footer Placeholder 4">
            <a:extLst>
              <a:ext uri="{FF2B5EF4-FFF2-40B4-BE49-F238E27FC236}">
                <a16:creationId xmlns:a16="http://schemas.microsoft.com/office/drawing/2014/main" id="{73E293D5-20BB-4303-807C-2D224EE576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E90029-D031-431B-8024-76F3D74E0E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9CFBC-E200-4971-9334-03B4473278F0}" type="slidenum">
              <a:rPr lang="en-IN" smtClean="0"/>
              <a:t>‹#›</a:t>
            </a:fld>
            <a:endParaRPr lang="en-IN"/>
          </a:p>
        </p:txBody>
      </p:sp>
    </p:spTree>
    <p:extLst>
      <p:ext uri="{BB962C8B-B14F-4D97-AF65-F5344CB8AC3E}">
        <p14:creationId xmlns:p14="http://schemas.microsoft.com/office/powerpoint/2010/main" val="4134985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2034-571C-467B-9A53-C959658ECB0F}"/>
              </a:ext>
            </a:extLst>
          </p:cNvPr>
          <p:cNvSpPr>
            <a:spLocks noGrp="1"/>
          </p:cNvSpPr>
          <p:nvPr>
            <p:ph type="ctrTitle"/>
          </p:nvPr>
        </p:nvSpPr>
        <p:spPr>
          <a:xfrm>
            <a:off x="1275426" y="270107"/>
            <a:ext cx="9144000" cy="1247975"/>
          </a:xfrm>
        </p:spPr>
        <p:txBody>
          <a:bodyPr>
            <a:normAutofit fontScale="90000"/>
          </a:bodyPr>
          <a:lstStyle/>
          <a:p>
            <a:r>
              <a:rPr lang="en-US" sz="6600" b="1" dirty="0"/>
              <a:t>ONLINE TRIP CARS FOR HIRE</a:t>
            </a:r>
            <a:endParaRPr lang="en-IN" sz="6600" b="1" dirty="0"/>
          </a:p>
        </p:txBody>
      </p:sp>
      <p:sp>
        <p:nvSpPr>
          <p:cNvPr id="3" name="Subtitle 2">
            <a:extLst>
              <a:ext uri="{FF2B5EF4-FFF2-40B4-BE49-F238E27FC236}">
                <a16:creationId xmlns:a16="http://schemas.microsoft.com/office/drawing/2014/main" id="{C78CEF57-4C8F-4A54-B9D2-53C7DBFE6665}"/>
              </a:ext>
            </a:extLst>
          </p:cNvPr>
          <p:cNvSpPr>
            <a:spLocks noGrp="1"/>
          </p:cNvSpPr>
          <p:nvPr>
            <p:ph type="subTitle" idx="1"/>
          </p:nvPr>
        </p:nvSpPr>
        <p:spPr>
          <a:xfrm>
            <a:off x="1171853" y="2006353"/>
            <a:ext cx="9871968" cy="3710866"/>
          </a:xfrm>
        </p:spPr>
        <p:txBody>
          <a:bodyPr>
            <a:normAutofit/>
          </a:bodyPr>
          <a:lstStyle/>
          <a:p>
            <a:pPr marL="342900" indent="-342900" algn="l">
              <a:buFont typeface="Arial" panose="020B0604020202020204" pitchFamily="34" charset="0"/>
              <a:buChar char="•"/>
            </a:pPr>
            <a:r>
              <a:rPr lang="en-US" sz="2800" b="1" dirty="0">
                <a:solidFill>
                  <a:schemeClr val="accent2">
                    <a:lumMod val="50000"/>
                  </a:schemeClr>
                </a:solidFill>
              </a:rPr>
              <a:t>OUR GUIDE-MR</a:t>
            </a:r>
            <a:r>
              <a:rPr lang="en-US" sz="2800" b="1" dirty="0">
                <a:solidFill>
                  <a:schemeClr val="accent1">
                    <a:lumMod val="50000"/>
                  </a:schemeClr>
                </a:solidFill>
              </a:rPr>
              <a:t>. SONTHOSH SAHA</a:t>
            </a:r>
          </a:p>
          <a:p>
            <a:pPr algn="l"/>
            <a:endParaRPr lang="en-US" sz="2800" b="1" dirty="0">
              <a:solidFill>
                <a:schemeClr val="accent1">
                  <a:lumMod val="50000"/>
                </a:schemeClr>
              </a:solidFill>
            </a:endParaRPr>
          </a:p>
          <a:p>
            <a:pPr marL="457200" indent="-457200" algn="l">
              <a:buFont typeface="Arial" panose="020B0604020202020204" pitchFamily="34" charset="0"/>
              <a:buChar char="•"/>
            </a:pPr>
            <a:r>
              <a:rPr lang="en-US" sz="2800" b="1" dirty="0">
                <a:solidFill>
                  <a:schemeClr val="accent4">
                    <a:lumMod val="75000"/>
                  </a:schemeClr>
                </a:solidFill>
              </a:rPr>
              <a:t>OUR TEAM MEMBERS ARE-</a:t>
            </a:r>
            <a:r>
              <a:rPr lang="en-IN" sz="2800" b="1" dirty="0">
                <a:solidFill>
                  <a:schemeClr val="accent4">
                    <a:lumMod val="75000"/>
                  </a:schemeClr>
                </a:solidFill>
              </a:rPr>
              <a:t> </a:t>
            </a:r>
          </a:p>
          <a:p>
            <a:pPr marL="4114800" lvl="8" indent="-457200" algn="l">
              <a:buFont typeface="+mj-lt"/>
              <a:buAutoNum type="arabicPeriod"/>
            </a:pPr>
            <a:r>
              <a:rPr lang="en-US" sz="2400" b="1" dirty="0">
                <a:solidFill>
                  <a:schemeClr val="accent6">
                    <a:lumMod val="75000"/>
                  </a:schemeClr>
                </a:solidFill>
              </a:rPr>
              <a:t>SIKHA KUJUR </a:t>
            </a:r>
          </a:p>
          <a:p>
            <a:pPr marL="4114800" lvl="8" indent="-457200" algn="l">
              <a:buFont typeface="+mj-lt"/>
              <a:buAutoNum type="arabicPeriod"/>
            </a:pPr>
            <a:r>
              <a:rPr lang="en-US" sz="2400" b="1" dirty="0">
                <a:solidFill>
                  <a:schemeClr val="accent6">
                    <a:lumMod val="75000"/>
                  </a:schemeClr>
                </a:solidFill>
              </a:rPr>
              <a:t>ANAMIKA DAS</a:t>
            </a:r>
          </a:p>
        </p:txBody>
      </p:sp>
    </p:spTree>
    <p:extLst>
      <p:ext uri="{BB962C8B-B14F-4D97-AF65-F5344CB8AC3E}">
        <p14:creationId xmlns:p14="http://schemas.microsoft.com/office/powerpoint/2010/main" val="327922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9A3E-8666-4567-86F8-EB30222EB381}"/>
              </a:ext>
            </a:extLst>
          </p:cNvPr>
          <p:cNvSpPr>
            <a:spLocks noGrp="1"/>
          </p:cNvSpPr>
          <p:nvPr>
            <p:ph type="ctrTitle"/>
          </p:nvPr>
        </p:nvSpPr>
        <p:spPr>
          <a:xfrm>
            <a:off x="1524000" y="683581"/>
            <a:ext cx="9144000" cy="1100831"/>
          </a:xfrm>
        </p:spPr>
        <p:txBody>
          <a:bodyPr>
            <a:normAutofit/>
          </a:bodyPr>
          <a:lstStyle/>
          <a:p>
            <a:r>
              <a:rPr lang="en-US" sz="7200" b="1" dirty="0"/>
              <a:t>INTRODUCTION</a:t>
            </a:r>
            <a:endParaRPr lang="en-IN" b="1" dirty="0"/>
          </a:p>
        </p:txBody>
      </p:sp>
      <p:sp>
        <p:nvSpPr>
          <p:cNvPr id="3" name="Subtitle 2">
            <a:extLst>
              <a:ext uri="{FF2B5EF4-FFF2-40B4-BE49-F238E27FC236}">
                <a16:creationId xmlns:a16="http://schemas.microsoft.com/office/drawing/2014/main" id="{5E5F9EC4-2A70-4806-88DF-48FFBDDAA685}"/>
              </a:ext>
            </a:extLst>
          </p:cNvPr>
          <p:cNvSpPr>
            <a:spLocks noGrp="1"/>
          </p:cNvSpPr>
          <p:nvPr>
            <p:ph type="subTitle" idx="1"/>
          </p:nvPr>
        </p:nvSpPr>
        <p:spPr>
          <a:xfrm>
            <a:off x="1276500" y="1784412"/>
            <a:ext cx="10305899" cy="4560970"/>
          </a:xfrm>
        </p:spPr>
        <p:txBody>
          <a:bodyPr/>
          <a:lstStyle/>
          <a:p>
            <a:pPr algn="l">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This project is designed so as to be used by Car Rental Company specializing in renting cars to customers. It is an online system through which view available cars, register, view profile and book car.</a:t>
            </a:r>
          </a:p>
          <a:p>
            <a:pPr algn="l">
              <a:lnSpc>
                <a:spcPct val="115000"/>
              </a:lnSpc>
              <a:spcAft>
                <a:spcPts val="10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3656191-9717-4651-8783-CD4CDFC6A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945" y="3131128"/>
            <a:ext cx="4087091" cy="3726872"/>
          </a:xfrm>
          <a:prstGeom prst="rect">
            <a:avLst/>
          </a:prstGeom>
        </p:spPr>
      </p:pic>
    </p:spTree>
    <p:extLst>
      <p:ext uri="{BB962C8B-B14F-4D97-AF65-F5344CB8AC3E}">
        <p14:creationId xmlns:p14="http://schemas.microsoft.com/office/powerpoint/2010/main" val="180396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53BA7-0B2F-4EB5-92D7-08C14D0A5E74}"/>
              </a:ext>
            </a:extLst>
          </p:cNvPr>
          <p:cNvSpPr>
            <a:spLocks noGrp="1"/>
          </p:cNvSpPr>
          <p:nvPr>
            <p:ph type="ctrTitle"/>
          </p:nvPr>
        </p:nvSpPr>
        <p:spPr>
          <a:xfrm>
            <a:off x="1524000" y="514905"/>
            <a:ext cx="9144000" cy="801277"/>
          </a:xfrm>
        </p:spPr>
        <p:txBody>
          <a:bodyPr>
            <a:normAutofit fontScale="90000"/>
          </a:bodyPr>
          <a:lstStyle/>
          <a:p>
            <a:r>
              <a:rPr lang="en-US" sz="7200" b="1" dirty="0"/>
              <a:t>OBJECTIVES</a:t>
            </a:r>
            <a:endParaRPr lang="en-IN" b="1" dirty="0"/>
          </a:p>
        </p:txBody>
      </p:sp>
      <p:sp>
        <p:nvSpPr>
          <p:cNvPr id="5" name="Subtitle 4">
            <a:extLst>
              <a:ext uri="{FF2B5EF4-FFF2-40B4-BE49-F238E27FC236}">
                <a16:creationId xmlns:a16="http://schemas.microsoft.com/office/drawing/2014/main" id="{7E900673-3878-4883-805A-0950618930EE}"/>
              </a:ext>
            </a:extLst>
          </p:cNvPr>
          <p:cNvSpPr>
            <a:spLocks noGrp="1"/>
          </p:cNvSpPr>
          <p:nvPr>
            <p:ph type="subTitle" idx="1"/>
          </p:nvPr>
        </p:nvSpPr>
        <p:spPr>
          <a:xfrm>
            <a:off x="1524000" y="1316182"/>
            <a:ext cx="8229600" cy="5541818"/>
          </a:xfrm>
        </p:spPr>
        <p:txBody>
          <a:bodyPr>
            <a:normAutofit fontScale="85000" lnSpcReduction="10000"/>
          </a:bodyPr>
          <a:lstStyle/>
          <a:p>
            <a:pPr marL="457200" indent="-457200">
              <a:buAutoNum type="arabicPeriod"/>
            </a:pPr>
            <a:r>
              <a:rPr lang="en-US" dirty="0"/>
              <a:t>This online car rental solution is fully functional and flexible.</a:t>
            </a:r>
          </a:p>
          <a:p>
            <a:r>
              <a:rPr lang="en-US" dirty="0"/>
              <a:t>2. It is very easy to use.</a:t>
            </a:r>
          </a:p>
          <a:p>
            <a:r>
              <a:rPr lang="en-US" dirty="0"/>
              <a:t>3. This online car rental system helps in back office administration by streamlining and standardizing the procedures.</a:t>
            </a:r>
            <a:endParaRPr lang="en-IN" dirty="0"/>
          </a:p>
          <a:p>
            <a:endParaRPr lang="en-US" dirty="0"/>
          </a:p>
          <a:p>
            <a:r>
              <a:rPr lang="en-US" dirty="0"/>
              <a:t>4.It saves a lot of time, money and labor</a:t>
            </a:r>
            <a:endParaRPr lang="en-IN" dirty="0"/>
          </a:p>
          <a:p>
            <a:r>
              <a:rPr lang="en-US" dirty="0"/>
              <a:t> </a:t>
            </a:r>
            <a:endParaRPr lang="en-IN" dirty="0"/>
          </a:p>
          <a:p>
            <a:r>
              <a:rPr lang="en-US" dirty="0"/>
              <a:t>5. Eco-friendly: The monitoring of the vehicle activity and the overall business becomes easy and includes the least of paper work.</a:t>
            </a:r>
            <a:endParaRPr lang="en-IN" dirty="0"/>
          </a:p>
          <a:p>
            <a:endParaRPr lang="en-IN" dirty="0"/>
          </a:p>
          <a:p>
            <a:r>
              <a:rPr lang="en-US" dirty="0"/>
              <a:t>6. The software acts as an office that is open 24/7.</a:t>
            </a:r>
            <a:endParaRPr lang="en-IN" dirty="0"/>
          </a:p>
          <a:p>
            <a:endParaRPr lang="en-IN" dirty="0"/>
          </a:p>
          <a:p>
            <a:r>
              <a:rPr lang="en-US" dirty="0"/>
              <a:t>7. It increases the efficiency of the management at offering quality services to the customers.</a:t>
            </a:r>
            <a:endParaRPr lang="en-IN" dirty="0"/>
          </a:p>
          <a:p>
            <a:endParaRPr lang="en-IN" dirty="0"/>
          </a:p>
          <a:p>
            <a:r>
              <a:rPr lang="en-US" dirty="0"/>
              <a:t>8. It provides custom features development and support with the software.</a:t>
            </a:r>
            <a:endParaRPr lang="en-IN" dirty="0"/>
          </a:p>
          <a:p>
            <a:endParaRPr lang="en-IN" dirty="0"/>
          </a:p>
        </p:txBody>
      </p:sp>
    </p:spTree>
    <p:extLst>
      <p:ext uri="{BB962C8B-B14F-4D97-AF65-F5344CB8AC3E}">
        <p14:creationId xmlns:p14="http://schemas.microsoft.com/office/powerpoint/2010/main" val="183683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B43C-FCA9-491F-BE12-C7F50BC7826C}"/>
              </a:ext>
            </a:extLst>
          </p:cNvPr>
          <p:cNvSpPr>
            <a:spLocks noGrp="1"/>
          </p:cNvSpPr>
          <p:nvPr>
            <p:ph type="title"/>
          </p:nvPr>
        </p:nvSpPr>
        <p:spPr>
          <a:xfrm>
            <a:off x="838200" y="46037"/>
            <a:ext cx="10515600" cy="1325563"/>
          </a:xfrm>
        </p:spPr>
        <p:txBody>
          <a:bodyPr/>
          <a:lstStyle/>
          <a:p>
            <a:pPr algn="ctr"/>
            <a:r>
              <a:rPr lang="en-US" sz="5400" b="1" dirty="0">
                <a:solidFill>
                  <a:srgbClr val="00B050"/>
                </a:solidFill>
              </a:rPr>
              <a:t>FLOW</a:t>
            </a:r>
            <a:r>
              <a:rPr lang="en-US" dirty="0"/>
              <a:t> </a:t>
            </a:r>
            <a:r>
              <a:rPr lang="en-US" sz="5400" b="1" dirty="0">
                <a:solidFill>
                  <a:srgbClr val="00B050"/>
                </a:solidFill>
              </a:rPr>
              <a:t>CHAT</a:t>
            </a:r>
            <a:endParaRPr lang="en-IN" b="1" dirty="0">
              <a:solidFill>
                <a:srgbClr val="00B050"/>
              </a:solidFill>
            </a:endParaRPr>
          </a:p>
        </p:txBody>
      </p:sp>
      <p:pic>
        <p:nvPicPr>
          <p:cNvPr id="4" name="Content Placeholder 3" descr="C:\Users\july18\Desktop\cf1808e6a16e91bbd4ea889e0c1c010b.jpg">
            <a:extLst>
              <a:ext uri="{FF2B5EF4-FFF2-40B4-BE49-F238E27FC236}">
                <a16:creationId xmlns:a16="http://schemas.microsoft.com/office/drawing/2014/main" id="{381940C3-C186-471E-BA5F-740AD1A1587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1418" y="1371600"/>
            <a:ext cx="7495309" cy="5638799"/>
          </a:xfrm>
          <a:prstGeom prst="rect">
            <a:avLst/>
          </a:prstGeom>
          <a:noFill/>
          <a:ln>
            <a:noFill/>
          </a:ln>
        </p:spPr>
      </p:pic>
    </p:spTree>
    <p:extLst>
      <p:ext uri="{BB962C8B-B14F-4D97-AF65-F5344CB8AC3E}">
        <p14:creationId xmlns:p14="http://schemas.microsoft.com/office/powerpoint/2010/main" val="326523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B3E72-59A3-4EA2-8932-DB414F850486}"/>
              </a:ext>
            </a:extLst>
          </p:cNvPr>
          <p:cNvSpPr>
            <a:spLocks noGrp="1"/>
          </p:cNvSpPr>
          <p:nvPr>
            <p:ph type="ctrTitle"/>
          </p:nvPr>
        </p:nvSpPr>
        <p:spPr>
          <a:xfrm>
            <a:off x="1524000" y="264507"/>
            <a:ext cx="9144000" cy="1149734"/>
          </a:xfrm>
        </p:spPr>
        <p:txBody>
          <a:bodyPr>
            <a:normAutofit/>
          </a:bodyPr>
          <a:lstStyle/>
          <a:p>
            <a:r>
              <a:rPr lang="en-US" sz="5400" b="1" dirty="0"/>
              <a:t>DATABASE</a:t>
            </a:r>
            <a:endParaRPr lang="en-IN" sz="5400" b="1" dirty="0"/>
          </a:p>
        </p:txBody>
      </p:sp>
      <p:sp>
        <p:nvSpPr>
          <p:cNvPr id="3" name="Subtitle 2">
            <a:extLst>
              <a:ext uri="{FF2B5EF4-FFF2-40B4-BE49-F238E27FC236}">
                <a16:creationId xmlns:a16="http://schemas.microsoft.com/office/drawing/2014/main" id="{11733EF0-7981-4958-ADDC-69466F271D27}"/>
              </a:ext>
            </a:extLst>
          </p:cNvPr>
          <p:cNvSpPr>
            <a:spLocks noGrp="1"/>
          </p:cNvSpPr>
          <p:nvPr>
            <p:ph type="subTitle" idx="1"/>
          </p:nvPr>
        </p:nvSpPr>
        <p:spPr>
          <a:xfrm>
            <a:off x="1612777" y="1414241"/>
            <a:ext cx="9144000" cy="5075337"/>
          </a:xfrm>
        </p:spPr>
        <p:txBody>
          <a:bodyPr/>
          <a:lstStyle/>
          <a:p>
            <a:r>
              <a:rPr lang="en-US" sz="2800" b="1" u="sng" dirty="0">
                <a:solidFill>
                  <a:schemeClr val="accent1">
                    <a:lumMod val="75000"/>
                  </a:schemeClr>
                </a:solidFill>
              </a:rPr>
              <a:t>USER</a:t>
            </a:r>
            <a:endParaRPr lang="en-IN" b="1" u="sng" dirty="0">
              <a:solidFill>
                <a:schemeClr val="accent1">
                  <a:lumMod val="75000"/>
                </a:schemeClr>
              </a:solidFill>
            </a:endParaRPr>
          </a:p>
        </p:txBody>
      </p:sp>
      <p:pic>
        <p:nvPicPr>
          <p:cNvPr id="5" name="Picture 4">
            <a:extLst>
              <a:ext uri="{FF2B5EF4-FFF2-40B4-BE49-F238E27FC236}">
                <a16:creationId xmlns:a16="http://schemas.microsoft.com/office/drawing/2014/main" id="{5C468ADC-CEA4-4058-BEFE-FC3692585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618" y="2036619"/>
            <a:ext cx="8808936" cy="5208922"/>
          </a:xfrm>
          <a:prstGeom prst="rect">
            <a:avLst/>
          </a:prstGeom>
        </p:spPr>
      </p:pic>
    </p:spTree>
    <p:extLst>
      <p:ext uri="{BB962C8B-B14F-4D97-AF65-F5344CB8AC3E}">
        <p14:creationId xmlns:p14="http://schemas.microsoft.com/office/powerpoint/2010/main" val="325660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9BD2-52A8-4238-BCD7-A141AB50B75A}"/>
              </a:ext>
            </a:extLst>
          </p:cNvPr>
          <p:cNvSpPr>
            <a:spLocks noGrp="1"/>
          </p:cNvSpPr>
          <p:nvPr>
            <p:ph type="ctrTitle"/>
          </p:nvPr>
        </p:nvSpPr>
        <p:spPr>
          <a:xfrm>
            <a:off x="1524000" y="275209"/>
            <a:ext cx="9144000" cy="1324992"/>
          </a:xfrm>
        </p:spPr>
        <p:txBody>
          <a:bodyPr>
            <a:normAutofit/>
          </a:bodyPr>
          <a:lstStyle/>
          <a:p>
            <a:r>
              <a:rPr lang="en-US" sz="6600" b="1" dirty="0"/>
              <a:t>DATABASE</a:t>
            </a:r>
            <a:endParaRPr lang="en-IN" b="1" dirty="0"/>
          </a:p>
        </p:txBody>
      </p:sp>
      <p:sp>
        <p:nvSpPr>
          <p:cNvPr id="3" name="Subtitle 2">
            <a:extLst>
              <a:ext uri="{FF2B5EF4-FFF2-40B4-BE49-F238E27FC236}">
                <a16:creationId xmlns:a16="http://schemas.microsoft.com/office/drawing/2014/main" id="{2B9CD7E6-AAC9-4B7B-906D-2FBA8ACFA8C8}"/>
              </a:ext>
            </a:extLst>
          </p:cNvPr>
          <p:cNvSpPr>
            <a:spLocks noGrp="1"/>
          </p:cNvSpPr>
          <p:nvPr>
            <p:ph type="subTitle" idx="1"/>
          </p:nvPr>
        </p:nvSpPr>
        <p:spPr>
          <a:xfrm>
            <a:off x="1154097" y="1828799"/>
            <a:ext cx="9735845" cy="4261283"/>
          </a:xfrm>
        </p:spPr>
        <p:txBody>
          <a:bodyPr/>
          <a:lstStyle/>
          <a:p>
            <a:r>
              <a:rPr lang="en-US" sz="2800" b="1" u="sng" dirty="0">
                <a:solidFill>
                  <a:schemeClr val="accent6">
                    <a:lumMod val="50000"/>
                  </a:schemeClr>
                </a:solidFill>
              </a:rPr>
              <a:t>ADMIN</a:t>
            </a:r>
            <a:endParaRPr lang="en-IN" b="1" u="sng" dirty="0">
              <a:solidFill>
                <a:schemeClr val="accent6">
                  <a:lumMod val="50000"/>
                </a:schemeClr>
              </a:solidFill>
            </a:endParaRPr>
          </a:p>
        </p:txBody>
      </p:sp>
      <p:pic>
        <p:nvPicPr>
          <p:cNvPr id="5" name="Picture 4">
            <a:extLst>
              <a:ext uri="{FF2B5EF4-FFF2-40B4-BE49-F238E27FC236}">
                <a16:creationId xmlns:a16="http://schemas.microsoft.com/office/drawing/2014/main" id="{FB9D7409-A7C6-4D0D-A491-D0235CA42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492" y="2452256"/>
            <a:ext cx="10377054" cy="4710544"/>
          </a:xfrm>
          <a:prstGeom prst="rect">
            <a:avLst/>
          </a:prstGeom>
        </p:spPr>
      </p:pic>
    </p:spTree>
    <p:extLst>
      <p:ext uri="{BB962C8B-B14F-4D97-AF65-F5344CB8AC3E}">
        <p14:creationId xmlns:p14="http://schemas.microsoft.com/office/powerpoint/2010/main" val="185943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3FB4-0A53-4EA5-AF45-D91672AF5C2A}"/>
              </a:ext>
            </a:extLst>
          </p:cNvPr>
          <p:cNvSpPr>
            <a:spLocks noGrp="1"/>
          </p:cNvSpPr>
          <p:nvPr>
            <p:ph type="title"/>
          </p:nvPr>
        </p:nvSpPr>
        <p:spPr/>
        <p:txBody>
          <a:bodyPr>
            <a:normAutofit/>
          </a:bodyPr>
          <a:lstStyle/>
          <a:p>
            <a:pPr algn="ctr"/>
            <a:r>
              <a:rPr lang="en-US" sz="4800" b="1" dirty="0">
                <a:solidFill>
                  <a:srgbClr val="C00000"/>
                </a:solidFill>
              </a:rPr>
              <a:t>FUTURE</a:t>
            </a:r>
            <a:r>
              <a:rPr lang="en-US" sz="4000" b="1" dirty="0">
                <a:solidFill>
                  <a:srgbClr val="C00000"/>
                </a:solidFill>
              </a:rPr>
              <a:t> </a:t>
            </a:r>
            <a:r>
              <a:rPr lang="en-US" sz="4800" b="1" dirty="0">
                <a:solidFill>
                  <a:srgbClr val="C00000"/>
                </a:solidFill>
              </a:rPr>
              <a:t>SCOPES</a:t>
            </a:r>
            <a:endParaRPr lang="en-IN" sz="4000" b="1" dirty="0">
              <a:solidFill>
                <a:srgbClr val="C00000"/>
              </a:solidFill>
            </a:endParaRPr>
          </a:p>
        </p:txBody>
      </p:sp>
      <p:sp>
        <p:nvSpPr>
          <p:cNvPr id="3" name="Content Placeholder 2">
            <a:extLst>
              <a:ext uri="{FF2B5EF4-FFF2-40B4-BE49-F238E27FC236}">
                <a16:creationId xmlns:a16="http://schemas.microsoft.com/office/drawing/2014/main" id="{D6A3E2D9-9C96-460B-950A-90A92C2F18E1}"/>
              </a:ext>
            </a:extLst>
          </p:cNvPr>
          <p:cNvSpPr>
            <a:spLocks noGrp="1"/>
          </p:cNvSpPr>
          <p:nvPr>
            <p:ph idx="1"/>
          </p:nvPr>
        </p:nvSpPr>
        <p:spPr/>
        <p:txBody>
          <a:bodyPr/>
          <a:lstStyle/>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This project traverses a lot of areas ranging from business concept to computing field, and required to perform several researches to be able to achieve the project objectives. The area covers include. Car rental industry.</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This includes study on how the car rental business is being done, process involved and opportunity that exist for improvement.</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PHP Technology used for the development of the application.</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8095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6D9E-913F-43EA-ADA3-626155CFE7ED}"/>
              </a:ext>
            </a:extLst>
          </p:cNvPr>
          <p:cNvSpPr>
            <a:spLocks noGrp="1"/>
          </p:cNvSpPr>
          <p:nvPr>
            <p:ph type="ctrTitle"/>
          </p:nvPr>
        </p:nvSpPr>
        <p:spPr>
          <a:xfrm>
            <a:off x="1657165" y="506027"/>
            <a:ext cx="9144000" cy="1171853"/>
          </a:xfrm>
        </p:spPr>
        <p:txBody>
          <a:bodyPr>
            <a:normAutofit/>
          </a:bodyPr>
          <a:lstStyle/>
          <a:p>
            <a:r>
              <a:rPr lang="en-US" sz="5400" b="1" dirty="0">
                <a:solidFill>
                  <a:schemeClr val="accent1">
                    <a:lumMod val="50000"/>
                  </a:schemeClr>
                </a:solidFill>
              </a:rPr>
              <a:t>CONCLUSION</a:t>
            </a:r>
            <a:endParaRPr lang="en-IN" b="1" dirty="0">
              <a:solidFill>
                <a:schemeClr val="accent1">
                  <a:lumMod val="50000"/>
                </a:schemeClr>
              </a:solidFill>
            </a:endParaRPr>
          </a:p>
        </p:txBody>
      </p:sp>
      <p:sp>
        <p:nvSpPr>
          <p:cNvPr id="3" name="Subtitle 2">
            <a:extLst>
              <a:ext uri="{FF2B5EF4-FFF2-40B4-BE49-F238E27FC236}">
                <a16:creationId xmlns:a16="http://schemas.microsoft.com/office/drawing/2014/main" id="{FC9BA2BA-6FBD-4CE3-888E-18AD5B27E8C6}"/>
              </a:ext>
            </a:extLst>
          </p:cNvPr>
          <p:cNvSpPr>
            <a:spLocks noGrp="1"/>
          </p:cNvSpPr>
          <p:nvPr>
            <p:ph type="subTitle" idx="1"/>
          </p:nvPr>
        </p:nvSpPr>
        <p:spPr>
          <a:xfrm>
            <a:off x="1524000" y="2396836"/>
            <a:ext cx="9144000" cy="2743200"/>
          </a:xfrm>
        </p:spPr>
        <p:txBody>
          <a:bodyPr/>
          <a:lstStyle/>
          <a:p>
            <a:pPr algn="l"/>
            <a:r>
              <a:rPr lang="en-IN" dirty="0"/>
              <a:t>Enterprise is not really a car rental business at all-it is a customer service business.</a:t>
            </a:r>
          </a:p>
          <a:p>
            <a:pPr algn="l"/>
            <a:r>
              <a:rPr lang="en-IN" dirty="0"/>
              <a:t>Enterprise will continue to develop new market segments and continue to expand internationally, taking advantage of its brand image to identify with new customers in new markets.</a:t>
            </a:r>
          </a:p>
          <a:p>
            <a:pPr algn="l"/>
            <a:r>
              <a:rPr lang="en-IN" dirty="0"/>
              <a:t>The customer relationships Enterprise has built, will only serve to propel Enterprise’s efforts to expand into new market segments.</a:t>
            </a:r>
          </a:p>
          <a:p>
            <a:pPr algn="l"/>
            <a:endParaRPr lang="en-IN" dirty="0"/>
          </a:p>
        </p:txBody>
      </p:sp>
    </p:spTree>
    <p:extLst>
      <p:ext uri="{BB962C8B-B14F-4D97-AF65-F5344CB8AC3E}">
        <p14:creationId xmlns:p14="http://schemas.microsoft.com/office/powerpoint/2010/main" val="121005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AEE86-B422-42D0-8854-B33FC7AE5A0F}"/>
              </a:ext>
            </a:extLst>
          </p:cNvPr>
          <p:cNvSpPr>
            <a:spLocks noGrp="1"/>
          </p:cNvSpPr>
          <p:nvPr>
            <p:ph type="title"/>
          </p:nvPr>
        </p:nvSpPr>
        <p:spPr>
          <a:xfrm>
            <a:off x="838200" y="365125"/>
            <a:ext cx="10515600" cy="6062308"/>
          </a:xfrm>
        </p:spPr>
        <p:txBody>
          <a:bodyPr>
            <a:normAutofit/>
          </a:bodyPr>
          <a:lstStyle/>
          <a:p>
            <a:pPr algn="ctr"/>
            <a:r>
              <a:rPr lang="en-US" sz="7200" b="1" dirty="0">
                <a:solidFill>
                  <a:srgbClr val="00B0F0"/>
                </a:solidFill>
              </a:rPr>
              <a:t>THANK YOU</a:t>
            </a:r>
            <a:endParaRPr lang="en-IN" sz="7200" b="1" dirty="0">
              <a:solidFill>
                <a:srgbClr val="00B0F0"/>
              </a:solidFill>
            </a:endParaRPr>
          </a:p>
        </p:txBody>
      </p:sp>
    </p:spTree>
    <p:extLst>
      <p:ext uri="{BB962C8B-B14F-4D97-AF65-F5344CB8AC3E}">
        <p14:creationId xmlns:p14="http://schemas.microsoft.com/office/powerpoint/2010/main" val="3795179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ONLINE TRIP CARS FOR HIRE</vt:lpstr>
      <vt:lpstr>INTRODUCTION</vt:lpstr>
      <vt:lpstr>OBJECTIVES</vt:lpstr>
      <vt:lpstr>FLOW CHAT</vt:lpstr>
      <vt:lpstr>DATABASE</vt:lpstr>
      <vt:lpstr>DATABASE</vt:lpstr>
      <vt:lpstr>FUTURE SCOPES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CAR</dc:title>
  <dc:creator>Anamika Das</dc:creator>
  <cp:lastModifiedBy>Anamika Das</cp:lastModifiedBy>
  <cp:revision>24</cp:revision>
  <dcterms:created xsi:type="dcterms:W3CDTF">2019-04-02T06:47:13Z</dcterms:created>
  <dcterms:modified xsi:type="dcterms:W3CDTF">2022-03-10T10:30:29Z</dcterms:modified>
</cp:coreProperties>
</file>