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462C-1E5A-4D45-9E88-59F85C95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106EC-A95B-43F2-B48A-7B0A03EF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A64C-54D8-48BF-A446-FE7BB935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42C0-F6E7-487D-A320-C2CC8FF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6BA1-D93F-4414-85F1-15CA51FB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DB9-E5B0-411B-8FA9-0D54E084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5E92-B46A-46A4-9D54-7B5A5C9C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41C8-BE2A-4249-96A7-7BAF979F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F027-0F9B-4D06-96BD-C1ADF7A3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C09-91E2-4E00-9D00-689D21FE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A79DB-5360-4AE8-B6A4-CEBA2372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F96BB-9A76-4837-9450-12FC8D364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0FDDF-F382-4F94-BFA1-E64DF130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C91C-AB96-42CA-B684-3444EA4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5F50-1E3F-4EF7-987B-808DEDD0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B56-99A6-4D37-AD12-E2330C9B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85A3-5F33-407E-AED7-74123E6F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5E42-E779-4E76-B2F1-F57A5DB3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3D9C-89BF-430E-A161-123EC0D4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2338-716B-4656-AA88-31A90EA9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305E-363A-4240-871D-EE096604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868C-8683-4E92-BABD-11422881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6E-F20C-489F-9F83-9AC802E1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6248-EEA3-465A-8EE9-EED63EDA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5382-9EFC-46A0-AAF4-A1EA0323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4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B13F-8EAC-4122-8016-AD0F4FDD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3CCC-BA2B-4ABB-9424-C60E3873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A8791-6A77-4804-B872-D132151E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078E-0DA7-4434-BD77-D48F70D1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7ACB8-6D5D-40E7-8D85-DD13213B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6A7DC-8035-4E9B-88D8-EFF66ED8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C4F8-C7E9-40F7-A873-47EEFF8E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42444-FF76-4D5F-9373-9FC30A02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BFC7-2E61-4022-A227-C2F57ACA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A2DBB-A008-4E5F-A7A9-9587063E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5240C-D1AF-471F-8C17-B58C87A8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966D4-8B30-4554-8876-A735D663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80295-358A-4618-B898-FE6FD364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DD93-B5D8-48E8-BB26-CED8A611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B2A8-AC61-4DC5-9730-558BDA91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EC13B-7F4B-4ED3-A844-0DAB4CA6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0E8-9698-4AC5-8DBE-1FD1EEB2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3E32E-2D06-443B-A18A-1172488D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3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04C88-CCA2-4433-8A88-6C1BA302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C2707-7921-45C5-B713-BE75829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A39AA-9EF2-4670-BFD4-889525C1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E651-30AF-49D7-B2B5-7DD5A8A2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9874-24B7-4957-8A82-6E5E605B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EC237-1768-4BCA-B377-7E41DBF2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3A42-6C27-47C6-8DAA-A9846302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B3BB5-3ED2-4E30-80B8-53CD9655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4614-2E75-49BF-ADB1-EE33D1EC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1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6419-5A91-4B10-B352-50530894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CB5BF-4181-4BE5-99C1-C36656C1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4C71-CA44-443F-9233-228722293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540AD-5C9D-473D-AEE1-D2E20FC3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9474B-D8B8-4B4F-A7DE-BCD88C37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6AF45-C6B6-49B6-B836-CDCBD664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4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6ECB7-E34D-4DDA-B3DA-ECE474D0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0881-0C25-4508-8BE4-87A40C6E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6608-3D66-4389-971F-C57C9E0E2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C355-CDA7-47C5-A542-C61F400BDEFA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93D5-20BB-4303-807C-2D224EE57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0029-D031-431B-8024-76F3D74E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CFBC-E200-4971-9334-03B44732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2034-571C-467B-9A53-C959658EC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426" y="270107"/>
            <a:ext cx="9144000" cy="124797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ONLINE TRIP CARS FOR HIRE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CEF57-4C8F-4A54-B9D2-53C7DBFE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853" y="2006353"/>
            <a:ext cx="9871968" cy="37108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OUR GUIDE-MR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. SONTHOSH SAHA</a:t>
            </a:r>
          </a:p>
          <a:p>
            <a:pPr algn="l"/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OUR TEAM MEMBERS ARE-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4114800" lvl="8" indent="-457200" algn="l">
              <a:buFont typeface="+mj-lt"/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SIKHA KUJUR </a:t>
            </a:r>
          </a:p>
          <a:p>
            <a:pPr marL="4114800" lvl="8" indent="-457200" algn="l">
              <a:buFont typeface="+mj-lt"/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ANAMIKA DAS</a:t>
            </a:r>
          </a:p>
        </p:txBody>
      </p:sp>
    </p:spTree>
    <p:extLst>
      <p:ext uri="{BB962C8B-B14F-4D97-AF65-F5344CB8AC3E}">
        <p14:creationId xmlns:p14="http://schemas.microsoft.com/office/powerpoint/2010/main" val="327922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EE86-B422-42D0-8854-B33FC7AE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2308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</a:rPr>
              <a:t>THANK YOU</a:t>
            </a:r>
            <a:endParaRPr lang="en-IN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7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9A3E-8666-4567-86F8-EB30222EB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581"/>
            <a:ext cx="9144000" cy="1100831"/>
          </a:xfrm>
        </p:spPr>
        <p:txBody>
          <a:bodyPr>
            <a:normAutofit/>
          </a:bodyPr>
          <a:lstStyle/>
          <a:p>
            <a:r>
              <a:rPr lang="en-US" sz="7200" b="1" dirty="0"/>
              <a:t>INTRODUCTION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F9EC4-2A70-4806-88DF-48FFBDDAA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984" y="1784412"/>
            <a:ext cx="9144000" cy="391505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96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3BA7-0B2F-4EB5-92D7-08C14D0A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905"/>
            <a:ext cx="9144000" cy="1313895"/>
          </a:xfrm>
        </p:spPr>
        <p:txBody>
          <a:bodyPr>
            <a:normAutofit/>
          </a:bodyPr>
          <a:lstStyle/>
          <a:p>
            <a:r>
              <a:rPr lang="en-US" sz="7200" b="1" dirty="0"/>
              <a:t>OBJECTIVES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2F157-28A0-453C-80D5-63984103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128" y="2432481"/>
            <a:ext cx="9144000" cy="189094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ORDER CARS FOR TRIP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USED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VEHICLE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A77C-6207-4807-A72F-F952322D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315"/>
            <a:ext cx="9144000" cy="146481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2060"/>
                </a:solidFill>
              </a:rPr>
              <a:t>ER-DIAGRAM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2E924-BDA4-46F5-A6F5-7A4670206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7475"/>
            <a:ext cx="9144000" cy="423020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74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B43C-FCA9-491F-BE12-C7F50BC7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FLOW</a:t>
            </a:r>
            <a:r>
              <a:rPr lang="en-US" dirty="0"/>
              <a:t> </a:t>
            </a:r>
            <a:r>
              <a:rPr lang="en-US" sz="5400" b="1" dirty="0">
                <a:solidFill>
                  <a:srgbClr val="00B050"/>
                </a:solidFill>
              </a:rPr>
              <a:t>CHAT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8335-EBFB-4219-A0EA-E84613B8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2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3E72-59A3-4EA2-8932-DB414F85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34"/>
            <a:ext cx="9144000" cy="1149734"/>
          </a:xfrm>
        </p:spPr>
        <p:txBody>
          <a:bodyPr>
            <a:normAutofit/>
          </a:bodyPr>
          <a:lstStyle/>
          <a:p>
            <a:r>
              <a:rPr lang="en-US" sz="6600" b="1" dirty="0"/>
              <a:t>DATABASE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33EF0-7981-4958-ADDC-69466F271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777" y="1953086"/>
            <a:ext cx="9144000" cy="4536491"/>
          </a:xfrm>
        </p:spPr>
        <p:txBody>
          <a:bodyPr/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0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BD2-52A8-4238-BCD7-A141AB50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209"/>
            <a:ext cx="9144000" cy="1324992"/>
          </a:xfrm>
        </p:spPr>
        <p:txBody>
          <a:bodyPr>
            <a:normAutofit/>
          </a:bodyPr>
          <a:lstStyle/>
          <a:p>
            <a:r>
              <a:rPr lang="en-US" sz="6600" b="1" dirty="0"/>
              <a:t>DATABASE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CD7E6-AAC9-4B7B-906D-2FBA8ACFA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97" y="1828799"/>
            <a:ext cx="9735845" cy="4261283"/>
          </a:xfrm>
        </p:spPr>
        <p:txBody>
          <a:bodyPr/>
          <a:lstStyle/>
          <a:p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3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3FB4-0A53-4EA5-AF45-D91672AF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FUTURE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5400" b="1" dirty="0">
                <a:solidFill>
                  <a:srgbClr val="C00000"/>
                </a:solidFill>
              </a:rPr>
              <a:t>SCOPES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E2D9-9C96-460B-950A-90A92C2F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95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6D9E-913F-43EA-ADA3-626155CFE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5" y="506027"/>
            <a:ext cx="9144000" cy="11718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BA2BA-6FBD-4CE3-888E-18AD5B27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395"/>
            <a:ext cx="9144000" cy="441664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ONLINE TRIP CARS FOR HIRE</vt:lpstr>
      <vt:lpstr>INTRODUCTION</vt:lpstr>
      <vt:lpstr>OBJECTIVES</vt:lpstr>
      <vt:lpstr>ER-DIAGRAM</vt:lpstr>
      <vt:lpstr>FLOW CHAT</vt:lpstr>
      <vt:lpstr>DATABASE</vt:lpstr>
      <vt:lpstr>DATABASE</vt:lpstr>
      <vt:lpstr>FUTURE SCOPES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</dc:title>
  <dc:creator>Anamika Das</dc:creator>
  <cp:lastModifiedBy>Anamika Das</cp:lastModifiedBy>
  <cp:revision>13</cp:revision>
  <dcterms:created xsi:type="dcterms:W3CDTF">2019-04-02T06:47:13Z</dcterms:created>
  <dcterms:modified xsi:type="dcterms:W3CDTF">2019-04-02T07:17:22Z</dcterms:modified>
</cp:coreProperties>
</file>