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710" r:id="rId5"/>
  </p:sldMasterIdLst>
  <p:notesMasterIdLst>
    <p:notesMasterId r:id="rId12"/>
  </p:notesMasterIdLst>
  <p:handoutMasterIdLst>
    <p:handoutMasterId r:id="rId13"/>
  </p:handoutMasterIdLst>
  <p:sldIdLst>
    <p:sldId id="256" r:id="rId6"/>
    <p:sldId id="373" r:id="rId7"/>
    <p:sldId id="374" r:id="rId8"/>
    <p:sldId id="377" r:id="rId9"/>
    <p:sldId id="380"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100" userDrawn="1">
          <p15:clr>
            <a:srgbClr val="A4A3A4"/>
          </p15:clr>
        </p15:guide>
        <p15:guide id="3" orient="horz" pos="432" userDrawn="1">
          <p15:clr>
            <a:srgbClr val="A4A3A4"/>
          </p15:clr>
        </p15:guide>
        <p15:guide id="4" orient="horz" pos="3751" userDrawn="1">
          <p15:clr>
            <a:srgbClr val="A4A3A4"/>
          </p15:clr>
        </p15:guide>
        <p15:guide id="5" orient="horz" pos="1246" userDrawn="1">
          <p15:clr>
            <a:srgbClr val="A4A3A4"/>
          </p15:clr>
        </p15:guide>
        <p15:guide id="6" orient="horz" pos="1848" userDrawn="1">
          <p15:clr>
            <a:srgbClr val="A4A3A4"/>
          </p15:clr>
        </p15:guide>
        <p15:guide id="7" pos="3840" userDrawn="1">
          <p15:clr>
            <a:srgbClr val="A4A3A4"/>
          </p15:clr>
        </p15:guide>
        <p15:guide id="8" pos="256" userDrawn="1">
          <p15:clr>
            <a:srgbClr val="A4A3A4"/>
          </p15:clr>
        </p15:guide>
        <p15:guide id="9" pos="512" userDrawn="1">
          <p15:clr>
            <a:srgbClr val="A4A3A4"/>
          </p15:clr>
        </p15:guide>
        <p15:guide id="10" pos="551" userDrawn="1">
          <p15:clr>
            <a:srgbClr val="A4A3A4"/>
          </p15:clr>
        </p15:guide>
        <p15:guide id="11" pos="7428" userDrawn="1">
          <p15:clr>
            <a:srgbClr val="A4A3A4"/>
          </p15:clr>
        </p15:guide>
        <p15:guide id="12" pos="7164" userDrawn="1">
          <p15:clr>
            <a:srgbClr val="A4A3A4"/>
          </p15:clr>
        </p15:guide>
        <p15:guide id="13" pos="2899" userDrawn="1">
          <p15:clr>
            <a:srgbClr val="A4A3A4"/>
          </p15:clr>
        </p15:guide>
        <p15:guide id="14" pos="3083" userDrawn="1">
          <p15:clr>
            <a:srgbClr val="A4A3A4"/>
          </p15:clr>
        </p15:guide>
        <p15:guide id="15" pos="4785" userDrawn="1">
          <p15:clr>
            <a:srgbClr val="A4A3A4"/>
          </p15:clr>
        </p15:guide>
        <p15:guide id="16" pos="459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a:srgbClr val="455D69"/>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851E92-1269-4F1D-91F2-28FDD9BE7CBA}" v="1" dt="2024-08-06T01:40:00.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orient="horz" pos="4100"/>
        <p:guide orient="horz" pos="432"/>
        <p:guide orient="horz" pos="3751"/>
        <p:guide orient="horz" pos="1246"/>
        <p:guide orient="horz" pos="1848"/>
        <p:guide pos="3840"/>
        <p:guide pos="256"/>
        <p:guide pos="512"/>
        <p:guide pos="551"/>
        <p:guide pos="7428"/>
        <p:guide pos="7164"/>
        <p:guide pos="2899"/>
        <p:guide pos="3083"/>
        <p:guide pos="4785"/>
        <p:guide pos="459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ami S" userId="e692db80240e0fa9" providerId="LiveId" clId="{C0851E92-1269-4F1D-91F2-28FDD9BE7CBA}"/>
    <pc:docChg chg="undo custSel delSld modSld sldOrd">
      <pc:chgData name="Abhirami S" userId="e692db80240e0fa9" providerId="LiveId" clId="{C0851E92-1269-4F1D-91F2-28FDD9BE7CBA}" dt="2024-08-06T01:41:30.183" v="400"/>
      <pc:docMkLst>
        <pc:docMk/>
      </pc:docMkLst>
      <pc:sldChg chg="modSp mod">
        <pc:chgData name="Abhirami S" userId="e692db80240e0fa9" providerId="LiveId" clId="{C0851E92-1269-4F1D-91F2-28FDD9BE7CBA}" dt="2024-08-06T01:39:20.039" v="338" actId="20577"/>
        <pc:sldMkLst>
          <pc:docMk/>
          <pc:sldMk cId="411945370" sldId="256"/>
        </pc:sldMkLst>
        <pc:spChg chg="mod">
          <ac:chgData name="Abhirami S" userId="e692db80240e0fa9" providerId="LiveId" clId="{C0851E92-1269-4F1D-91F2-28FDD9BE7CBA}" dt="2024-08-06T00:07:30.212" v="83" actId="20577"/>
          <ac:spMkLst>
            <pc:docMk/>
            <pc:sldMk cId="411945370" sldId="256"/>
            <ac:spMk id="7" creationId="{702FA3C0-A78F-457F-88A9-39CA55CDF952}"/>
          </ac:spMkLst>
        </pc:spChg>
        <pc:spChg chg="mod">
          <ac:chgData name="Abhirami S" userId="e692db80240e0fa9" providerId="LiveId" clId="{C0851E92-1269-4F1D-91F2-28FDD9BE7CBA}" dt="2024-08-06T01:39:20.039" v="338" actId="20577"/>
          <ac:spMkLst>
            <pc:docMk/>
            <pc:sldMk cId="411945370" sldId="256"/>
            <ac:spMk id="8" creationId="{00000000-0000-0000-0000-000000000000}"/>
          </ac:spMkLst>
        </pc:spChg>
      </pc:sldChg>
      <pc:sldChg chg="del">
        <pc:chgData name="Abhirami S" userId="e692db80240e0fa9" providerId="LiveId" clId="{C0851E92-1269-4F1D-91F2-28FDD9BE7CBA}" dt="2024-08-06T00:08:23.184" v="86" actId="2696"/>
        <pc:sldMkLst>
          <pc:docMk/>
          <pc:sldMk cId="1143856766" sldId="358"/>
        </pc:sldMkLst>
      </pc:sldChg>
      <pc:sldChg chg="del">
        <pc:chgData name="Abhirami S" userId="e692db80240e0fa9" providerId="LiveId" clId="{C0851E92-1269-4F1D-91F2-28FDD9BE7CBA}" dt="2024-08-06T00:08:26.611" v="87" actId="2696"/>
        <pc:sldMkLst>
          <pc:docMk/>
          <pc:sldMk cId="1971775184" sldId="372"/>
        </pc:sldMkLst>
      </pc:sldChg>
      <pc:sldChg chg="modSp mod ord">
        <pc:chgData name="Abhirami S" userId="e692db80240e0fa9" providerId="LiveId" clId="{C0851E92-1269-4F1D-91F2-28FDD9BE7CBA}" dt="2024-08-06T01:39:06.047" v="329" actId="20577"/>
        <pc:sldMkLst>
          <pc:docMk/>
          <pc:sldMk cId="1993886979" sldId="373"/>
        </pc:sldMkLst>
        <pc:spChg chg="mod">
          <ac:chgData name="Abhirami S" userId="e692db80240e0fa9" providerId="LiveId" clId="{C0851E92-1269-4F1D-91F2-28FDD9BE7CBA}" dt="2024-08-06T01:39:06.047" v="329" actId="20577"/>
          <ac:spMkLst>
            <pc:docMk/>
            <pc:sldMk cId="1993886979" sldId="373"/>
            <ac:spMk id="4" creationId="{54B34E4A-420C-FC80-378F-45E84CB81A78}"/>
          </ac:spMkLst>
        </pc:spChg>
      </pc:sldChg>
      <pc:sldChg chg="delSp modSp mod">
        <pc:chgData name="Abhirami S" userId="e692db80240e0fa9" providerId="LiveId" clId="{C0851E92-1269-4F1D-91F2-28FDD9BE7CBA}" dt="2024-08-06T00:25:23.152" v="328" actId="1076"/>
        <pc:sldMkLst>
          <pc:docMk/>
          <pc:sldMk cId="2169333193" sldId="374"/>
        </pc:sldMkLst>
        <pc:spChg chg="mod">
          <ac:chgData name="Abhirami S" userId="e692db80240e0fa9" providerId="LiveId" clId="{C0851E92-1269-4F1D-91F2-28FDD9BE7CBA}" dt="2024-08-06T00:05:54.073" v="69" actId="20577"/>
          <ac:spMkLst>
            <pc:docMk/>
            <pc:sldMk cId="2169333193" sldId="374"/>
            <ac:spMk id="10" creationId="{01D88475-BA29-8A41-390E-B92AA956AE1B}"/>
          </ac:spMkLst>
        </pc:spChg>
        <pc:spChg chg="mod">
          <ac:chgData name="Abhirami S" userId="e692db80240e0fa9" providerId="LiveId" clId="{C0851E92-1269-4F1D-91F2-28FDD9BE7CBA}" dt="2024-08-06T00:25:23.152" v="328" actId="1076"/>
          <ac:spMkLst>
            <pc:docMk/>
            <pc:sldMk cId="2169333193" sldId="374"/>
            <ac:spMk id="12" creationId="{551C6EBA-CA5A-F4E8-5D37-111268094ECC}"/>
          </ac:spMkLst>
        </pc:spChg>
        <pc:spChg chg="del mod">
          <ac:chgData name="Abhirami S" userId="e692db80240e0fa9" providerId="LiveId" clId="{C0851E92-1269-4F1D-91F2-28FDD9BE7CBA}" dt="2024-08-06T00:06:48.338" v="77" actId="478"/>
          <ac:spMkLst>
            <pc:docMk/>
            <pc:sldMk cId="2169333193" sldId="374"/>
            <ac:spMk id="13" creationId="{B371B82E-11ED-4B80-10A9-9A29353FE663}"/>
          </ac:spMkLst>
        </pc:spChg>
        <pc:spChg chg="mod">
          <ac:chgData name="Abhirami S" userId="e692db80240e0fa9" providerId="LiveId" clId="{C0851E92-1269-4F1D-91F2-28FDD9BE7CBA}" dt="2024-08-06T00:07:11.614" v="81" actId="1076"/>
          <ac:spMkLst>
            <pc:docMk/>
            <pc:sldMk cId="2169333193" sldId="374"/>
            <ac:spMk id="14" creationId="{653C9DB9-7223-A5E4-2525-C4C3D1FF6015}"/>
          </ac:spMkLst>
        </pc:spChg>
        <pc:picChg chg="mod">
          <ac:chgData name="Abhirami S" userId="e692db80240e0fa9" providerId="LiveId" clId="{C0851E92-1269-4F1D-91F2-28FDD9BE7CBA}" dt="2024-08-06T00:07:16.695" v="82" actId="1076"/>
          <ac:picMkLst>
            <pc:docMk/>
            <pc:sldMk cId="2169333193" sldId="374"/>
            <ac:picMk id="5" creationId="{F7CEACD4-F24A-FC1A-3DB3-E89B8EEC09B6}"/>
          </ac:picMkLst>
        </pc:picChg>
        <pc:picChg chg="mod">
          <ac:chgData name="Abhirami S" userId="e692db80240e0fa9" providerId="LiveId" clId="{C0851E92-1269-4F1D-91F2-28FDD9BE7CBA}" dt="2024-08-06T00:25:11.400" v="327" actId="14100"/>
          <ac:picMkLst>
            <pc:docMk/>
            <pc:sldMk cId="2169333193" sldId="374"/>
            <ac:picMk id="6" creationId="{5F26A2F2-0FEE-7815-53BE-D3022B6A4F65}"/>
          </ac:picMkLst>
        </pc:picChg>
        <pc:picChg chg="del">
          <ac:chgData name="Abhirami S" userId="e692db80240e0fa9" providerId="LiveId" clId="{C0851E92-1269-4F1D-91F2-28FDD9BE7CBA}" dt="2024-08-06T00:06:41.230" v="75" actId="478"/>
          <ac:picMkLst>
            <pc:docMk/>
            <pc:sldMk cId="2169333193" sldId="374"/>
            <ac:picMk id="7" creationId="{20A578EC-58EF-A729-991F-8EBAEDD1F4D1}"/>
          </ac:picMkLst>
        </pc:picChg>
        <pc:picChg chg="mod">
          <ac:chgData name="Abhirami S" userId="e692db80240e0fa9" providerId="LiveId" clId="{C0851E92-1269-4F1D-91F2-28FDD9BE7CBA}" dt="2024-08-06T00:06:51.135" v="78" actId="1076"/>
          <ac:picMkLst>
            <pc:docMk/>
            <pc:sldMk cId="2169333193" sldId="374"/>
            <ac:picMk id="8" creationId="{DA85AB2C-6C5F-9BC4-CC62-DEC149B639B6}"/>
          </ac:picMkLst>
        </pc:picChg>
      </pc:sldChg>
      <pc:sldChg chg="del">
        <pc:chgData name="Abhirami S" userId="e692db80240e0fa9" providerId="LiveId" clId="{C0851E92-1269-4F1D-91F2-28FDD9BE7CBA}" dt="2024-08-06T00:08:18.715" v="85" actId="2696"/>
        <pc:sldMkLst>
          <pc:docMk/>
          <pc:sldMk cId="2370940849" sldId="375"/>
        </pc:sldMkLst>
      </pc:sldChg>
      <pc:sldChg chg="del">
        <pc:chgData name="Abhirami S" userId="e692db80240e0fa9" providerId="LiveId" clId="{C0851E92-1269-4F1D-91F2-28FDD9BE7CBA}" dt="2024-08-06T00:08:10.190" v="84" actId="2696"/>
        <pc:sldMkLst>
          <pc:docMk/>
          <pc:sldMk cId="3963721214" sldId="376"/>
        </pc:sldMkLst>
      </pc:sldChg>
      <pc:sldChg chg="addSp delSp modSp mod modClrScheme chgLayout">
        <pc:chgData name="Abhirami S" userId="e692db80240e0fa9" providerId="LiveId" clId="{C0851E92-1269-4F1D-91F2-28FDD9BE7CBA}" dt="2024-08-06T01:41:30.183" v="400"/>
        <pc:sldMkLst>
          <pc:docMk/>
          <pc:sldMk cId="2099211461" sldId="377"/>
        </pc:sldMkLst>
        <pc:spChg chg="mod ord">
          <ac:chgData name="Abhirami S" userId="e692db80240e0fa9" providerId="LiveId" clId="{C0851E92-1269-4F1D-91F2-28FDD9BE7CBA}" dt="2024-08-06T01:41:30.183" v="400"/>
          <ac:spMkLst>
            <pc:docMk/>
            <pc:sldMk cId="2099211461" sldId="377"/>
            <ac:spMk id="2" creationId="{67175277-4C66-3679-6FB5-93D56A93B052}"/>
          </ac:spMkLst>
        </pc:spChg>
        <pc:spChg chg="mod ord">
          <ac:chgData name="Abhirami S" userId="e692db80240e0fa9" providerId="LiveId" clId="{C0851E92-1269-4F1D-91F2-28FDD9BE7CBA}" dt="2024-08-06T00:10:05.338" v="154" actId="6264"/>
          <ac:spMkLst>
            <pc:docMk/>
            <pc:sldMk cId="2099211461" sldId="377"/>
            <ac:spMk id="4" creationId="{05CE95A0-C998-84FD-2C2D-3B30A8AB440B}"/>
          </ac:spMkLst>
        </pc:spChg>
        <pc:spChg chg="add del">
          <ac:chgData name="Abhirami S" userId="e692db80240e0fa9" providerId="LiveId" clId="{C0851E92-1269-4F1D-91F2-28FDD9BE7CBA}" dt="2024-08-06T00:09:52.650" v="151" actId="22"/>
          <ac:spMkLst>
            <pc:docMk/>
            <pc:sldMk cId="2099211461" sldId="377"/>
            <ac:spMk id="5" creationId="{772FBF82-24C3-C44C-0554-928A381AA85A}"/>
          </ac:spMkLst>
        </pc:spChg>
        <pc:spChg chg="add del mod">
          <ac:chgData name="Abhirami S" userId="e692db80240e0fa9" providerId="LiveId" clId="{C0851E92-1269-4F1D-91F2-28FDD9BE7CBA}" dt="2024-08-06T00:10:05.338" v="154" actId="6264"/>
          <ac:spMkLst>
            <pc:docMk/>
            <pc:sldMk cId="2099211461" sldId="377"/>
            <ac:spMk id="6" creationId="{217A37CB-A16F-639E-D357-13A37AF3D582}"/>
          </ac:spMkLst>
        </pc:spChg>
        <pc:spChg chg="add del mod">
          <ac:chgData name="Abhirami S" userId="e692db80240e0fa9" providerId="LiveId" clId="{C0851E92-1269-4F1D-91F2-28FDD9BE7CBA}" dt="2024-08-06T00:10:05.338" v="154" actId="6264"/>
          <ac:spMkLst>
            <pc:docMk/>
            <pc:sldMk cId="2099211461" sldId="377"/>
            <ac:spMk id="7" creationId="{4C894487-D012-D4FD-A2A8-CED43F56920A}"/>
          </ac:spMkLst>
        </pc:spChg>
        <pc:spChg chg="add mod ord">
          <ac:chgData name="Abhirami S" userId="e692db80240e0fa9" providerId="LiveId" clId="{C0851E92-1269-4F1D-91F2-28FDD9BE7CBA}" dt="2024-08-06T01:40:04.594" v="358" actId="14100"/>
          <ac:spMkLst>
            <pc:docMk/>
            <pc:sldMk cId="2099211461" sldId="377"/>
            <ac:spMk id="8" creationId="{DE92B20E-8707-24AC-2B5E-910BA48118FB}"/>
          </ac:spMkLst>
        </pc:spChg>
        <pc:picChg chg="add mod">
          <ac:chgData name="Abhirami S" userId="e692db80240e0fa9" providerId="LiveId" clId="{C0851E92-1269-4F1D-91F2-28FDD9BE7CBA}" dt="2024-08-06T01:40:29.322" v="363" actId="1076"/>
          <ac:picMkLst>
            <pc:docMk/>
            <pc:sldMk cId="2099211461" sldId="377"/>
            <ac:picMk id="5" creationId="{22B4C17E-99D9-9E7D-EA53-15E72D464C21}"/>
          </ac:picMkLst>
        </pc:picChg>
      </pc:sldChg>
      <pc:sldChg chg="del">
        <pc:chgData name="Abhirami S" userId="e692db80240e0fa9" providerId="LiveId" clId="{C0851E92-1269-4F1D-91F2-28FDD9BE7CBA}" dt="2024-08-06T00:08:30.368" v="88" actId="2696"/>
        <pc:sldMkLst>
          <pc:docMk/>
          <pc:sldMk cId="2903483505" sldId="378"/>
        </pc:sldMkLst>
      </pc:sldChg>
      <pc:sldChg chg="del">
        <pc:chgData name="Abhirami S" userId="e692db80240e0fa9" providerId="LiveId" clId="{C0851E92-1269-4F1D-91F2-28FDD9BE7CBA}" dt="2024-08-06T00:08:33.613" v="89" actId="2696"/>
        <pc:sldMkLst>
          <pc:docMk/>
          <pc:sldMk cId="2983774116" sldId="3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01FB35-722A-434C-998A-55361814406F}" type="datetimeFigureOut">
              <a:rPr lang="en-US" smtClean="0"/>
              <a:t>8/5/2024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E432C5-6B74-436C-BF48-7B17754AB941}" type="slidenum">
              <a:rPr lang="en-US" smtClean="0"/>
              <a:t>‹#›</a:t>
            </a:fld>
            <a:endParaRPr lang="en-US"/>
          </a:p>
        </p:txBody>
      </p:sp>
    </p:spTree>
    <p:extLst>
      <p:ext uri="{BB962C8B-B14F-4D97-AF65-F5344CB8AC3E}">
        <p14:creationId xmlns:p14="http://schemas.microsoft.com/office/powerpoint/2010/main" val="3541981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2F6A0-C5BF-4844-9288-8F7F8AE79D55}" type="datetimeFigureOut">
              <a:rPr lang="en-US" smtClean="0"/>
              <a:t>8/5/2024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65CA8-773C-4672-86C7-BF3D1D8903CC}" type="slidenum">
              <a:rPr lang="en-US" smtClean="0"/>
              <a:t>‹#›</a:t>
            </a:fld>
            <a:endParaRPr lang="en-US"/>
          </a:p>
        </p:txBody>
      </p:sp>
    </p:spTree>
    <p:extLst>
      <p:ext uri="{BB962C8B-B14F-4D97-AF65-F5344CB8AC3E}">
        <p14:creationId xmlns:p14="http://schemas.microsoft.com/office/powerpoint/2010/main" val="2811820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a:t>Add your department here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a:t>Add your name here</a:t>
            </a:r>
          </a:p>
        </p:txBody>
      </p:sp>
      <p:sp>
        <p:nvSpPr>
          <p:cNvPr id="11"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a:t>Title goes here</a:t>
            </a:r>
          </a:p>
          <a:p>
            <a:pPr lvl="0"/>
            <a:r>
              <a:rPr lang="en-US"/>
              <a:t>It can be on 2 lines – use sentence case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24284561"/>
      </p:ext>
    </p:extLst>
  </p:cSld>
  <p:clrMapOvr>
    <a:masterClrMapping/>
  </p:clrMapOvr>
  <p:extLst>
    <p:ext uri="{DCECCB84-F9BA-43D5-87BE-67443E8EF086}">
      <p15:sldGuideLst xmlns:p15="http://schemas.microsoft.com/office/powerpoint/2012/main">
        <p15:guide id="1" pos="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Picture Background with content -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0848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a:t>Click to edit master text styles</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a:t>##</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41364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A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1189567" cy="549275"/>
          </a:xfrm>
          <a:prstGeom prst="rect">
            <a:avLst/>
          </a:prstGeom>
        </p:spPr>
        <p:txBody>
          <a:bodyPr lIns="0" tIns="0" rIns="0" bIns="0" anchor="ctr"/>
          <a:lstStyle>
            <a:lvl1pPr>
              <a:defRPr sz="4000">
                <a:solidFill>
                  <a:schemeClr val="accent2"/>
                </a:solidFill>
                <a:latin typeface="+mj-lt"/>
              </a:defRPr>
            </a:lvl1pPr>
          </a:lstStyle>
          <a:p>
            <a:pPr lvl="0"/>
            <a:r>
              <a:rPr lang="en-US"/>
              <a:t>##</a:t>
            </a:r>
          </a:p>
        </p:txBody>
      </p:sp>
      <p:sp>
        <p:nvSpPr>
          <p:cNvPr id="7" name="Rectangle 6"/>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5156411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 Points - A">
    <p:spTree>
      <p:nvGrpSpPr>
        <p:cNvPr id="1" name=""/>
        <p:cNvGrpSpPr/>
        <p:nvPr/>
      </p:nvGrpSpPr>
      <p:grpSpPr>
        <a:xfrm>
          <a:off x="0" y="0"/>
          <a:ext cx="0" cy="0"/>
          <a:chOff x="0" y="0"/>
          <a:chExt cx="0" cy="0"/>
        </a:xfrm>
      </p:grpSpPr>
      <p:sp>
        <p:nvSpPr>
          <p:cNvPr id="2" name="Rectangle 1"/>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6"/>
          <p:cNvSpPr>
            <a:spLocks noGrp="1"/>
          </p:cNvSpPr>
          <p:nvPr>
            <p:ph type="title" hasCustomPrompt="1"/>
          </p:nvPr>
        </p:nvSpPr>
        <p:spPr>
          <a:xfrm>
            <a:off x="406400" y="585132"/>
            <a:ext cx="10966451" cy="870042"/>
          </a:xfrm>
          <a:prstGeom prst="rect">
            <a:avLst/>
          </a:prstGeom>
        </p:spPr>
        <p:txBody>
          <a:bodyPr lIns="0" tIns="0" rIns="0" bIns="0"/>
          <a:lstStyle>
            <a:lvl1pPr marL="320040" indent="-320040" algn="l">
              <a:buSzPct val="110000"/>
              <a:buFontTx/>
              <a:buBlip>
                <a:blip r:embed="rId2"/>
              </a:buBlip>
              <a:defRPr sz="3200" b="1" cap="none" baseline="0"/>
            </a:lvl1pPr>
          </a:lstStyle>
          <a:p>
            <a:r>
              <a:rPr lang="en-US"/>
              <a:t>Bullet heading – sentence case</a:t>
            </a:r>
          </a:p>
        </p:txBody>
      </p:sp>
      <p:sp>
        <p:nvSpPr>
          <p:cNvPr id="12" name="Text Placeholder 11"/>
          <p:cNvSpPr>
            <a:spLocks noGrp="1"/>
          </p:cNvSpPr>
          <p:nvPr>
            <p:ph type="body" sz="quarter" idx="10" hasCustomPrompt="1"/>
          </p:nvPr>
        </p:nvSpPr>
        <p:spPr>
          <a:xfrm>
            <a:off x="874184" y="1455174"/>
            <a:ext cx="10498667" cy="4499539"/>
          </a:xfrm>
          <a:prstGeom prst="rect">
            <a:avLst/>
          </a:prstGeom>
        </p:spPr>
        <p:txBody>
          <a:bodyPr lIns="0" tIns="0" rIns="0" bIns="0">
            <a:normAutofit/>
          </a:bodyPr>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43275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Points with graphic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386274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mart art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a:t>Brief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Curabitur</a:t>
            </a:r>
            <a:r>
              <a:rPr lang="en-US"/>
              <a:t> </a:t>
            </a:r>
            <a:r>
              <a:rPr lang="en-US" err="1"/>
              <a:t>mattis</a:t>
            </a:r>
            <a:r>
              <a:rPr lang="en-US"/>
              <a:t> </a:t>
            </a:r>
            <a:r>
              <a:rPr lang="en-US" err="1"/>
              <a:t>sed</a:t>
            </a:r>
            <a:r>
              <a:rPr lang="en-US"/>
              <a:t> </a:t>
            </a:r>
            <a:r>
              <a:rPr lang="en-US" err="1"/>
              <a:t>eros</a:t>
            </a:r>
            <a:r>
              <a:rPr lang="en-US"/>
              <a:t> vitae </a:t>
            </a:r>
            <a:r>
              <a:rPr lang="en-US" err="1"/>
              <a:t>porttitor</a:t>
            </a:r>
            <a:r>
              <a:rPr lang="en-US"/>
              <a:t>. Nam </a:t>
            </a:r>
            <a:r>
              <a:rPr lang="en-US" err="1"/>
              <a:t>imperdiet</a:t>
            </a:r>
            <a:r>
              <a:rPr lang="en-US"/>
              <a:t> at </a:t>
            </a:r>
            <a:r>
              <a:rPr lang="en-US" err="1"/>
              <a:t>turpis</a:t>
            </a:r>
            <a:r>
              <a:rPr lang="en-US"/>
              <a:t> </a:t>
            </a:r>
            <a:r>
              <a:rPr lang="en-US" err="1"/>
              <a:t>vehicula</a:t>
            </a:r>
            <a:r>
              <a:rPr lang="en-US"/>
              <a:t> </a:t>
            </a:r>
            <a:r>
              <a:rPr lang="en-US" err="1"/>
              <a:t>tempor</a:t>
            </a:r>
            <a:r>
              <a:rPr lang="en-US"/>
              <a:t>. </a:t>
            </a:r>
            <a:r>
              <a:rPr lang="en-US" err="1"/>
              <a:t>Sed</a:t>
            </a:r>
            <a:r>
              <a:rPr lang="en-US"/>
              <a:t> a </a:t>
            </a:r>
            <a:r>
              <a:rPr lang="en-US" err="1"/>
              <a:t>cursus</a:t>
            </a:r>
            <a:r>
              <a:rPr lang="en-US"/>
              <a:t> magna, </a:t>
            </a:r>
            <a:r>
              <a:rPr lang="en-US" err="1"/>
              <a:t>vel</a:t>
            </a:r>
            <a:r>
              <a:rPr lang="en-US"/>
              <a:t> </a:t>
            </a:r>
            <a:r>
              <a:rPr lang="en-US" err="1"/>
              <a:t>sagittis</a:t>
            </a:r>
            <a:r>
              <a:rPr lang="en-US"/>
              <a:t> </a:t>
            </a:r>
            <a:r>
              <a:rPr lang="en-US" err="1"/>
              <a:t>urna</a:t>
            </a:r>
            <a:r>
              <a:rPr lang="en-US"/>
              <a:t>. </a:t>
            </a:r>
            <a:r>
              <a:rPr lang="en-US" err="1"/>
              <a:t>Proin</a:t>
            </a:r>
            <a:r>
              <a:rPr lang="en-US"/>
              <a:t> </a:t>
            </a:r>
            <a:r>
              <a:rPr lang="en-US" err="1"/>
              <a:t>vestibulum</a:t>
            </a:r>
            <a:r>
              <a:rPr lang="en-US"/>
              <a:t> </a:t>
            </a:r>
            <a:r>
              <a:rPr lang="en-US" err="1"/>
              <a:t>risus</a:t>
            </a:r>
            <a:r>
              <a:rPr lang="en-US"/>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925728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aphics Right Side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aseline="0">
                <a:solidFill>
                  <a:srgbClr val="333F48"/>
                </a:solidFill>
                <a:latin typeface="+mj-lt"/>
              </a:defRPr>
            </a:lvl1pPr>
          </a:lstStyle>
          <a:p>
            <a:pPr lvl="0"/>
            <a:r>
              <a:rPr lang="en-US"/>
              <a:t>Brief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Curabitur</a:t>
            </a:r>
            <a:r>
              <a:rPr lang="en-US"/>
              <a:t> </a:t>
            </a:r>
            <a:r>
              <a:rPr lang="en-US" err="1"/>
              <a:t>mattis</a:t>
            </a:r>
            <a:r>
              <a:rPr lang="en-US"/>
              <a:t> </a:t>
            </a:r>
            <a:r>
              <a:rPr lang="en-US" err="1"/>
              <a:t>sed</a:t>
            </a:r>
            <a:r>
              <a:rPr lang="en-US"/>
              <a:t> </a:t>
            </a:r>
            <a:r>
              <a:rPr lang="en-US" err="1"/>
              <a:t>eros</a:t>
            </a:r>
            <a:r>
              <a:rPr lang="en-US"/>
              <a:t> vitae </a:t>
            </a:r>
            <a:r>
              <a:rPr lang="en-US" err="1"/>
              <a:t>porttitor</a:t>
            </a:r>
            <a:r>
              <a:rPr lang="en-US"/>
              <a:t>. Nam </a:t>
            </a:r>
            <a:r>
              <a:rPr lang="en-US" err="1"/>
              <a:t>imperdiet</a:t>
            </a:r>
            <a:r>
              <a:rPr lang="en-US"/>
              <a:t> at </a:t>
            </a:r>
            <a:r>
              <a:rPr lang="en-US" err="1"/>
              <a:t>turpis</a:t>
            </a:r>
            <a:r>
              <a:rPr lang="en-US"/>
              <a:t> </a:t>
            </a:r>
            <a:r>
              <a:rPr lang="en-US" err="1"/>
              <a:t>vehicula</a:t>
            </a:r>
            <a:r>
              <a:rPr lang="en-US"/>
              <a:t> </a:t>
            </a:r>
            <a:r>
              <a:rPr lang="en-US" err="1"/>
              <a:t>tempor</a:t>
            </a:r>
            <a:r>
              <a:rPr lang="en-US"/>
              <a:t>. </a:t>
            </a:r>
            <a:r>
              <a:rPr lang="en-US" err="1"/>
              <a:t>Sed</a:t>
            </a:r>
            <a:r>
              <a:rPr lang="en-US"/>
              <a:t> a </a:t>
            </a:r>
            <a:r>
              <a:rPr lang="en-US" err="1"/>
              <a:t>cursus</a:t>
            </a:r>
            <a:r>
              <a:rPr lang="en-US"/>
              <a:t> magna, </a:t>
            </a:r>
            <a:r>
              <a:rPr lang="en-US" err="1"/>
              <a:t>vel</a:t>
            </a:r>
            <a:r>
              <a:rPr lang="en-US"/>
              <a:t> </a:t>
            </a:r>
            <a:r>
              <a:rPr lang="en-US" err="1"/>
              <a:t>sagittis</a:t>
            </a:r>
            <a:r>
              <a:rPr lang="en-US"/>
              <a:t> </a:t>
            </a:r>
            <a:r>
              <a:rPr lang="en-US" err="1"/>
              <a:t>urna</a:t>
            </a:r>
            <a:r>
              <a:rPr lang="en-US"/>
              <a:t>. </a:t>
            </a:r>
            <a:r>
              <a:rPr lang="en-US" err="1"/>
              <a:t>Proin</a:t>
            </a:r>
            <a:r>
              <a:rPr lang="en-US"/>
              <a:t> </a:t>
            </a:r>
            <a:r>
              <a:rPr lang="en-US" err="1"/>
              <a:t>vestibulum</a:t>
            </a:r>
            <a:r>
              <a:rPr lang="en-US"/>
              <a:t> </a:t>
            </a:r>
            <a:r>
              <a:rPr lang="en-US" err="1"/>
              <a:t>risus</a:t>
            </a:r>
            <a:r>
              <a:rPr lang="en-US"/>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6" name="Rectangle 5"/>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114987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ics 2 column - A">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a:t>Brief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Curabitur</a:t>
            </a:r>
            <a:r>
              <a:rPr lang="en-US"/>
              <a:t> </a:t>
            </a:r>
            <a:r>
              <a:rPr lang="en-US" err="1"/>
              <a:t>mattis</a:t>
            </a:r>
            <a:r>
              <a:rPr lang="en-US"/>
              <a:t> </a:t>
            </a:r>
            <a:r>
              <a:rPr lang="en-US" err="1"/>
              <a:t>sed</a:t>
            </a:r>
            <a:r>
              <a:rPr lang="en-US"/>
              <a:t> </a:t>
            </a:r>
            <a:r>
              <a:rPr lang="en-US" err="1"/>
              <a:t>eros</a:t>
            </a:r>
            <a:r>
              <a:rPr lang="en-US"/>
              <a:t> vitae </a:t>
            </a:r>
            <a:r>
              <a:rPr lang="en-US" err="1"/>
              <a:t>porttitor</a:t>
            </a:r>
            <a:r>
              <a:rPr lang="en-US"/>
              <a:t>. Nam </a:t>
            </a:r>
            <a:r>
              <a:rPr lang="en-US" err="1"/>
              <a:t>imperdiet</a:t>
            </a:r>
            <a:r>
              <a:rPr lang="en-US"/>
              <a:t> at </a:t>
            </a:r>
            <a:r>
              <a:rPr lang="en-US" err="1"/>
              <a:t>turpis</a:t>
            </a:r>
            <a:r>
              <a:rPr lang="en-US"/>
              <a:t> </a:t>
            </a:r>
            <a:r>
              <a:rPr lang="en-US" err="1"/>
              <a:t>vehicula</a:t>
            </a:r>
            <a:r>
              <a:rPr lang="en-US"/>
              <a:t> </a:t>
            </a:r>
            <a:r>
              <a:rPr lang="en-US" err="1"/>
              <a:t>tempor</a:t>
            </a:r>
            <a:r>
              <a:rPr lang="en-US"/>
              <a:t>. </a:t>
            </a:r>
          </a:p>
        </p:txBody>
      </p:sp>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a:t>Brief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Curabitur</a:t>
            </a:r>
            <a:r>
              <a:rPr lang="en-US"/>
              <a:t> </a:t>
            </a:r>
            <a:r>
              <a:rPr lang="en-US" err="1"/>
              <a:t>mattis</a:t>
            </a:r>
            <a:r>
              <a:rPr lang="en-US"/>
              <a:t> </a:t>
            </a:r>
            <a:r>
              <a:rPr lang="en-US" err="1"/>
              <a:t>sed</a:t>
            </a:r>
            <a:r>
              <a:rPr lang="en-US"/>
              <a:t> </a:t>
            </a:r>
            <a:r>
              <a:rPr lang="en-US" err="1"/>
              <a:t>eros</a:t>
            </a:r>
            <a:r>
              <a:rPr lang="en-US"/>
              <a:t> vitae </a:t>
            </a:r>
            <a:r>
              <a:rPr lang="en-US" err="1"/>
              <a:t>porttitor</a:t>
            </a:r>
            <a:r>
              <a:rPr lang="en-US"/>
              <a:t>. Nam </a:t>
            </a:r>
            <a:r>
              <a:rPr lang="en-US" err="1"/>
              <a:t>imperdiet</a:t>
            </a:r>
            <a:r>
              <a:rPr lang="en-US"/>
              <a:t> at </a:t>
            </a:r>
            <a:r>
              <a:rPr lang="en-US" err="1"/>
              <a:t>turpis</a:t>
            </a:r>
            <a:r>
              <a:rPr lang="en-US"/>
              <a:t> </a:t>
            </a:r>
            <a:r>
              <a:rPr lang="en-US" err="1"/>
              <a:t>vehicula</a:t>
            </a:r>
            <a:r>
              <a:rPr lang="en-US"/>
              <a:t> </a:t>
            </a:r>
            <a:r>
              <a:rPr lang="en-US" err="1"/>
              <a:t>tempor</a:t>
            </a:r>
            <a:r>
              <a:rPr lang="en-US"/>
              <a:t>. </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754434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Picture Background - A">
    <p:bg>
      <p:bgPr>
        <a:solidFill>
          <a:schemeClr val="tx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773654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68239"/>
          </a:xfrm>
          <a:prstGeom prst="rect">
            <a:avLst/>
          </a:prstGeom>
        </p:spPr>
        <p:txBody>
          <a:bodyPr/>
          <a:lstStyle/>
          <a:p>
            <a:r>
              <a:rPr lang="en-US"/>
              <a:t>Click icon to add picture</a:t>
            </a:r>
          </a:p>
        </p:txBody>
      </p:sp>
      <p:sp>
        <p:nvSpPr>
          <p:cNvPr id="2" name="Rectangle 1"/>
          <p:cNvSpPr>
            <a:spLocks noChangeAspect="1"/>
          </p:cNvSpPr>
          <p:nvPr userDrawn="1"/>
        </p:nvSpPr>
        <p:spPr>
          <a:xfrm>
            <a:off x="0" y="4168239"/>
            <a:ext cx="12161520" cy="274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 Placeholder 11"/>
          <p:cNvSpPr>
            <a:spLocks noGrp="1"/>
          </p:cNvSpPr>
          <p:nvPr>
            <p:ph type="body" sz="quarter" idx="11" hasCustomPrompt="1"/>
          </p:nvPr>
        </p:nvSpPr>
        <p:spPr>
          <a:xfrm>
            <a:off x="6299200" y="63246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a:t>Add your department here</a:t>
            </a:r>
          </a:p>
        </p:txBody>
      </p:sp>
      <p:sp>
        <p:nvSpPr>
          <p:cNvPr id="14" name="Text Placeholder 13"/>
          <p:cNvSpPr>
            <a:spLocks noGrp="1" noChangeAspect="1"/>
          </p:cNvSpPr>
          <p:nvPr>
            <p:ph type="body" sz="quarter" idx="12" hasCustomPrompt="1"/>
          </p:nvPr>
        </p:nvSpPr>
        <p:spPr>
          <a:xfrm>
            <a:off x="350485" y="4648200"/>
            <a:ext cx="10972800" cy="1143000"/>
          </a:xfrm>
          <a:prstGeom prst="rect">
            <a:avLst/>
          </a:prstGeom>
        </p:spPr>
        <p:txBody>
          <a:bodyPr lIns="0" tIns="0" rIns="0" bIns="0"/>
          <a:lstStyle>
            <a:lvl1pPr>
              <a:spcBef>
                <a:spcPts val="0"/>
              </a:spcBef>
              <a:defRPr sz="3200" b="0" cap="none" baseline="0">
                <a:latin typeface="+mj-lt"/>
              </a:defRPr>
            </a:lvl1pPr>
          </a:lstStyle>
          <a:p>
            <a:pPr lvl="0"/>
            <a:r>
              <a:rPr lang="en-US"/>
              <a:t>Title goes here</a:t>
            </a:r>
          </a:p>
          <a:p>
            <a:pPr lvl="0"/>
            <a:r>
              <a:rPr lang="en-US"/>
              <a:t>It can be on 2 lines – use sentence case</a:t>
            </a:r>
          </a:p>
        </p:txBody>
      </p:sp>
      <p:sp>
        <p:nvSpPr>
          <p:cNvPr id="15" name="Text Placeholder 11"/>
          <p:cNvSpPr>
            <a:spLocks noGrp="1"/>
          </p:cNvSpPr>
          <p:nvPr>
            <p:ph type="body" sz="quarter" idx="13" hasCustomPrompt="1"/>
          </p:nvPr>
        </p:nvSpPr>
        <p:spPr>
          <a:xfrm>
            <a:off x="6299200" y="6019800"/>
            <a:ext cx="5486400" cy="304800"/>
          </a:xfrm>
          <a:prstGeom prst="rect">
            <a:avLst/>
          </a:prstGeom>
        </p:spPr>
        <p:txBody>
          <a:bodyPr lIns="457200" rIns="0" bIns="0" anchor="b" anchorCtr="0"/>
          <a:lstStyle>
            <a:lvl1pPr marL="0" indent="0" algn="r">
              <a:buFont typeface="Arial" panose="020B0604020202020204" pitchFamily="34" charset="0"/>
              <a:buNone/>
              <a:defRPr sz="1600">
                <a:latin typeface="+mj-lt"/>
              </a:defRPr>
            </a:lvl1pPr>
            <a:lvl2pPr>
              <a:defRPr sz="1400"/>
            </a:lvl2pPr>
            <a:lvl3pPr>
              <a:defRPr sz="1400"/>
            </a:lvl3pPr>
            <a:lvl4pPr>
              <a:defRPr sz="1400"/>
            </a:lvl4pPr>
            <a:lvl5pPr>
              <a:defRPr sz="1400"/>
            </a:lvl5pPr>
          </a:lstStyle>
          <a:p>
            <a:pPr lvl="0"/>
            <a:r>
              <a:rPr lang="en-US"/>
              <a:t>Add your name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143016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6" userDrawn="1">
          <p15:clr>
            <a:srgbClr val="FBAE40"/>
          </p15:clr>
        </p15:guide>
        <p15:guide id="3" pos="39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5965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orgian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808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efficitur</a:t>
            </a:r>
            <a:r>
              <a:rPr lang="en-US"/>
              <a:t> </a:t>
            </a:r>
            <a:r>
              <a:rPr lang="en-US" err="1"/>
              <a:t>nibh</a:t>
            </a:r>
            <a:r>
              <a:rPr lang="en-US"/>
              <a:t> quam, at </a:t>
            </a:r>
            <a:r>
              <a:rPr lang="en-US" err="1"/>
              <a:t>elementum</a:t>
            </a:r>
            <a:r>
              <a:rPr lang="en-US"/>
              <a:t> </a:t>
            </a:r>
            <a:r>
              <a:rPr lang="en-US" err="1"/>
              <a:t>odio</a:t>
            </a:r>
            <a:r>
              <a:rPr lang="en-US"/>
              <a:t> </a:t>
            </a:r>
            <a:r>
              <a:rPr lang="en-US" err="1"/>
              <a:t>elementum</a:t>
            </a:r>
            <a:r>
              <a:rPr lang="en-US"/>
              <a:t> sed. </a:t>
            </a:r>
            <a:r>
              <a:rPr lang="en-US" err="1"/>
              <a:t>Ut.</a:t>
            </a:r>
            <a:endParaRPr lang="en-US"/>
          </a:p>
        </p:txBody>
      </p:sp>
    </p:spTree>
    <p:extLst>
      <p:ext uri="{BB962C8B-B14F-4D97-AF65-F5344CB8AC3E}">
        <p14:creationId xmlns:p14="http://schemas.microsoft.com/office/powerpoint/2010/main" val="784523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170988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54106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a:t>Section divider</a:t>
            </a:r>
          </a:p>
        </p:txBody>
      </p:sp>
      <p:sp>
        <p:nvSpPr>
          <p:cNvPr id="10" name="Rectangle 9"/>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552980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a:t>Click to edit</a:t>
            </a:r>
          </a:p>
        </p:txBody>
      </p:sp>
    </p:spTree>
    <p:extLst>
      <p:ext uri="{BB962C8B-B14F-4D97-AF65-F5344CB8AC3E}">
        <p14:creationId xmlns:p14="http://schemas.microsoft.com/office/powerpoint/2010/main" val="225837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a:t>*Footnotes go here</a:t>
            </a:r>
          </a:p>
        </p:txBody>
      </p:sp>
      <p:sp>
        <p:nvSpPr>
          <p:cNvPr id="15" name="Rectangle 14"/>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7281809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ull Picture Background with content -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101976"/>
          </a:xfrm>
          <a:prstGeom prst="rect">
            <a:avLst/>
          </a:prstGeom>
        </p:spPr>
        <p:txBody>
          <a:bodyPr/>
          <a:lstStyle/>
          <a:p>
            <a:r>
              <a:rPr lang="en-US"/>
              <a:t>Click icon to add picture</a:t>
            </a:r>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4663311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Picture Background with content -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bg1">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7" name="Rectangle 6"/>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286441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p>
        </p:txBody>
      </p:sp>
      <p:sp>
        <p:nvSpPr>
          <p:cNvPr id="6" name="Text Placeholder 5"/>
          <p:cNvSpPr>
            <a:spLocks noGrp="1"/>
          </p:cNvSpPr>
          <p:nvPr>
            <p:ph type="body" sz="quarter" idx="12" hasCustomPrompt="1"/>
          </p:nvPr>
        </p:nvSpPr>
        <p:spPr>
          <a:xfrm>
            <a:off x="-1" y="4495801"/>
            <a:ext cx="7298268" cy="1439863"/>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a:t>Click to edit master text styles</a:t>
            </a:r>
          </a:p>
        </p:txBody>
      </p:sp>
      <p:sp>
        <p:nvSpPr>
          <p:cNvPr id="17"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bg1"/>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18" name="Text Placeholder 3"/>
          <p:cNvSpPr>
            <a:spLocks noGrp="1"/>
          </p:cNvSpPr>
          <p:nvPr>
            <p:ph type="body" sz="quarter" idx="14" hasCustomPrompt="1"/>
          </p:nvPr>
        </p:nvSpPr>
        <p:spPr>
          <a:xfrm>
            <a:off x="406402" y="5124759"/>
            <a:ext cx="888324" cy="549275"/>
          </a:xfrm>
          <a:prstGeom prst="rect">
            <a:avLst/>
          </a:prstGeom>
        </p:spPr>
        <p:txBody>
          <a:bodyPr lIns="0" tIns="0" rIns="0" bIns="0" anchor="ctr"/>
          <a:lstStyle>
            <a:lvl1pPr>
              <a:defRPr sz="4000">
                <a:solidFill>
                  <a:schemeClr val="accent2"/>
                </a:solidFill>
                <a:latin typeface="+mj-lt"/>
              </a:defRPr>
            </a:lvl1pPr>
          </a:lstStyle>
          <a:p>
            <a:pPr lvl="0"/>
            <a:r>
              <a:rPr lang="en-US"/>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0422120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ll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5257800"/>
          </a:xfrm>
          <a:prstGeom prst="rect">
            <a:avLst/>
          </a:prstGeom>
        </p:spPr>
        <p:txBody>
          <a:bodyPr lIns="0" tIns="0" rIns="0" bIns="0" anchor="ctr" anchorCtr="0"/>
          <a:lstStyle>
            <a:lvl1pP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a:t>
            </a:r>
            <a:r>
              <a:rPr lang="en-US" err="1"/>
              <a:t>efficitur</a:t>
            </a:r>
            <a:r>
              <a:rPr lang="en-US"/>
              <a:t> </a:t>
            </a:r>
            <a:r>
              <a:rPr lang="en-US" err="1"/>
              <a:t>nibh</a:t>
            </a:r>
            <a:r>
              <a:rPr lang="en-US"/>
              <a:t> quam, at </a:t>
            </a:r>
            <a:r>
              <a:rPr lang="en-US" err="1"/>
              <a:t>elementum</a:t>
            </a:r>
            <a:r>
              <a:rPr lang="en-US"/>
              <a:t> </a:t>
            </a:r>
            <a:r>
              <a:rPr lang="en-US" err="1"/>
              <a:t>odio</a:t>
            </a:r>
            <a:r>
              <a:rPr lang="en-US"/>
              <a:t> </a:t>
            </a:r>
            <a:r>
              <a:rPr lang="en-US" err="1"/>
              <a:t>elementum</a:t>
            </a:r>
            <a:r>
              <a:rPr lang="en-US"/>
              <a:t> sed. </a:t>
            </a:r>
            <a:r>
              <a:rPr lang="en-US" err="1"/>
              <a:t>Ut.</a:t>
            </a:r>
            <a:endParaRPr lang="en-US"/>
          </a:p>
        </p:txBody>
      </p:sp>
    </p:spTree>
    <p:extLst>
      <p:ext uri="{BB962C8B-B14F-4D97-AF65-F5344CB8AC3E}">
        <p14:creationId xmlns:p14="http://schemas.microsoft.com/office/powerpoint/2010/main" val="30844385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 Picture Background - statistics B2">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p>
        </p:txBody>
      </p:sp>
      <p:sp>
        <p:nvSpPr>
          <p:cNvPr id="6" name="Text Placeholder 5"/>
          <p:cNvSpPr>
            <a:spLocks noGrp="1"/>
          </p:cNvSpPr>
          <p:nvPr>
            <p:ph type="body" sz="quarter" idx="12" hasCustomPrompt="1"/>
          </p:nvPr>
        </p:nvSpPr>
        <p:spPr>
          <a:xfrm>
            <a:off x="1" y="4495800"/>
            <a:ext cx="7298268" cy="1439862"/>
          </a:xfrm>
          <a:prstGeom prst="rect">
            <a:avLst/>
          </a:prstGeom>
          <a:solidFill>
            <a:schemeClr val="bg2">
              <a:alpha val="90000"/>
            </a:schemeClr>
          </a:solid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a:t>Click to edit master text styles</a:t>
            </a:r>
          </a:p>
        </p:txBody>
      </p:sp>
      <p:sp>
        <p:nvSpPr>
          <p:cNvPr id="15" name="Text Placeholder 14"/>
          <p:cNvSpPr>
            <a:spLocks noGrp="1"/>
          </p:cNvSpPr>
          <p:nvPr>
            <p:ph type="body" sz="quarter" idx="13"/>
          </p:nvPr>
        </p:nvSpPr>
        <p:spPr>
          <a:xfrm>
            <a:off x="1294725" y="5124758"/>
            <a:ext cx="6003543" cy="571528"/>
          </a:xfrm>
          <a:prstGeom prst="rect">
            <a:avLst/>
          </a:prstGeom>
        </p:spPr>
        <p:txBody>
          <a:bodyPr lIns="0" tIns="0" rIns="320040" bIns="0" anchor="ctr"/>
          <a:lstStyle>
            <a:lvl1pPr marL="0" indent="0">
              <a:buFont typeface="Arial" panose="020B0604020202020204" pitchFamily="34" charset="0"/>
              <a:buNone/>
              <a:defRPr sz="2400">
                <a:solidFill>
                  <a:schemeClr val="accent5"/>
                </a:solidFill>
                <a:latin typeface="+mj-lt"/>
              </a:defRPr>
            </a:lvl1pPr>
            <a:lvl2pPr marL="457200" indent="-182880">
              <a:buFont typeface="Arial" panose="020B0604020202020204" pitchFamily="34" charset="0"/>
              <a:buChar char="•"/>
              <a:defRPr sz="1800">
                <a:solidFill>
                  <a:schemeClr val="bg1"/>
                </a:solidFill>
              </a:defRPr>
            </a:lvl2pPr>
            <a:lvl3pPr marL="640080" indent="-182880">
              <a:buFont typeface="Avenir LT Std 65 Medium" pitchFamily="34" charset="0"/>
              <a:buChar char="‐"/>
              <a:defRPr sz="16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p:txBody>
      </p:sp>
      <p:sp>
        <p:nvSpPr>
          <p:cNvPr id="4" name="Text Placeholder 3"/>
          <p:cNvSpPr>
            <a:spLocks noGrp="1"/>
          </p:cNvSpPr>
          <p:nvPr>
            <p:ph type="body" sz="quarter" idx="14" hasCustomPrompt="1"/>
          </p:nvPr>
        </p:nvSpPr>
        <p:spPr>
          <a:xfrm>
            <a:off x="406401" y="5124759"/>
            <a:ext cx="888323" cy="571527"/>
          </a:xfrm>
          <a:prstGeom prst="rect">
            <a:avLst/>
          </a:prstGeom>
        </p:spPr>
        <p:txBody>
          <a:bodyPr lIns="0" tIns="0" rIns="0" bIns="0" anchor="ctr"/>
          <a:lstStyle>
            <a:lvl1pPr>
              <a:defRPr sz="4000">
                <a:solidFill>
                  <a:schemeClr val="accent2"/>
                </a:solidFill>
                <a:latin typeface="+mj-lt"/>
              </a:defRPr>
            </a:lvl1pPr>
          </a:lstStyle>
          <a:p>
            <a:pPr lvl="0"/>
            <a:r>
              <a:rPr lang="en-US"/>
              <a:t>##</a:t>
            </a:r>
          </a:p>
        </p:txBody>
      </p:sp>
      <p:sp>
        <p:nvSpPr>
          <p:cNvPr id="9" name="Rectangle 8"/>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797894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Point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a:t>Bullet heading – sentence case</a:t>
            </a:r>
          </a:p>
        </p:txBody>
      </p:sp>
      <p:sp>
        <p:nvSpPr>
          <p:cNvPr id="12" name="Text Placeholder 11"/>
          <p:cNvSpPr>
            <a:spLocks noGrp="1"/>
          </p:cNvSpPr>
          <p:nvPr>
            <p:ph type="body" sz="quarter" idx="10"/>
          </p:nvPr>
        </p:nvSpPr>
        <p:spPr>
          <a:xfrm>
            <a:off x="874184" y="1978025"/>
            <a:ext cx="10498667" cy="3976688"/>
          </a:xfrm>
          <a:prstGeom prst="rect">
            <a:avLst/>
          </a:prstGeom>
        </p:spPr>
        <p:txBody>
          <a:bodyPr lIns="0" tIns="0" rIns="0" bIns="0"/>
          <a:lstStyle>
            <a:lvl1pPr marL="182880" indent="-182880">
              <a:buFont typeface="Arial" panose="020B0604020202020204" pitchFamily="34" charset="0"/>
              <a:buChar char="•"/>
              <a:defRPr sz="2800">
                <a:solidFill>
                  <a:schemeClr val="tx1"/>
                </a:solidFill>
                <a:latin typeface="+mj-lt"/>
              </a:defRPr>
            </a:lvl1pPr>
            <a:lvl2pPr marL="640080" indent="-228600">
              <a:buFont typeface="Calibri" panose="020F0502020204030204"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Calibri" panose="020F0502020204030204"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1332522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 Points with graphics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a:t>Bullet heading – sentence case</a:t>
            </a:r>
          </a:p>
        </p:txBody>
      </p:sp>
      <p:sp>
        <p:nvSpPr>
          <p:cNvPr id="12" name="Text Placeholder 11"/>
          <p:cNvSpPr>
            <a:spLocks noGrp="1"/>
          </p:cNvSpPr>
          <p:nvPr>
            <p:ph type="body" sz="quarter" idx="10"/>
          </p:nvPr>
        </p:nvSpPr>
        <p:spPr>
          <a:xfrm>
            <a:off x="874184" y="1978025"/>
            <a:ext cx="4612216" cy="3976688"/>
          </a:xfrm>
          <a:prstGeom prst="rect">
            <a:avLst/>
          </a:prstGeom>
        </p:spPr>
        <p:txBody>
          <a:bodyPr lIns="0" tIns="0" rIns="0" bIns="0"/>
          <a:lstStyle>
            <a:lvl1pPr marL="182880" indent="-182880">
              <a:spcBef>
                <a:spcPts val="1800"/>
              </a:spcBef>
              <a:buFont typeface="Arial" panose="020B0604020202020204" pitchFamily="34" charset="0"/>
              <a:buChar char="•"/>
              <a:defRPr sz="2800">
                <a:solidFill>
                  <a:schemeClr val="tx1"/>
                </a:solidFill>
                <a:latin typeface="+mj-lt"/>
              </a:defRPr>
            </a:lvl1pPr>
            <a:lvl2pPr marL="640080" indent="-228600">
              <a:buFont typeface="Avenir LT Std 65 Medium" pitchFamily="34" charset="0"/>
              <a:buChar char="‐"/>
              <a:defRPr sz="2400">
                <a:latin typeface="+mj-lt"/>
              </a:defRPr>
            </a:lvl2pPr>
            <a:lvl3pPr marL="914400" indent="-228600">
              <a:buFont typeface="Arial" panose="020B0604020202020204" pitchFamily="34" charset="0"/>
              <a:buChar char="•"/>
              <a:defRPr sz="2000">
                <a:latin typeface="+mj-lt"/>
              </a:defRPr>
            </a:lvl3pPr>
            <a:lvl4pPr marL="1188720" indent="-228600">
              <a:buFont typeface="Avenir LT Std 65 Medium" pitchFamily="34" charset="0"/>
              <a:buChar char="‐"/>
              <a:defRPr sz="1800">
                <a:latin typeface="+mj-lt"/>
              </a:defRPr>
            </a:lvl4pPr>
            <a:lvl5pPr marL="1463040" indent="-228600">
              <a:buFont typeface="Arial" panose="020B0604020202020204" pitchFamily="34" charset="0"/>
              <a:buChar char="•"/>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7"/>
          <p:cNvSpPr>
            <a:spLocks noGrp="1" noChangeAspect="1"/>
          </p:cNvSpPr>
          <p:nvPr>
            <p:ph sz="quarter" idx="11"/>
          </p:nvPr>
        </p:nvSpPr>
        <p:spPr>
          <a:xfrm>
            <a:off x="5892800" y="1981200"/>
            <a:ext cx="5486400" cy="3962400"/>
          </a:xfrm>
          <a:prstGeom prst="rect">
            <a:avLst/>
          </a:prstGeom>
        </p:spPr>
        <p:txBody>
          <a:bodyPr/>
          <a:lstStyle/>
          <a:p>
            <a:pPr lvl="0"/>
            <a:r>
              <a:rPr lang="en-US"/>
              <a:t>Edit Master text styles</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2997284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smart art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3"/>
            <a:ext cx="10966451" cy="572029"/>
          </a:xfrm>
          <a:prstGeom prst="rect">
            <a:avLst/>
          </a:prstGeom>
        </p:spPr>
        <p:txBody>
          <a:bodyPr lIns="0" tIns="0" rIns="0" bIns="0"/>
          <a:lstStyle>
            <a:lvl1pPr marL="320040" indent="-320040" algn="l">
              <a:buSzPct val="110000"/>
              <a:buFontTx/>
              <a:buBlip>
                <a:blip r:embed="rId2"/>
              </a:buBlip>
              <a:defRPr sz="3200" b="1" cap="none" baseline="0"/>
            </a:lvl1pPr>
          </a:lstStyle>
          <a:p>
            <a:r>
              <a:rPr lang="en-US"/>
              <a:t>1 line chart/smart art heading – sentence case</a:t>
            </a:r>
          </a:p>
        </p:txBody>
      </p:sp>
      <p:sp>
        <p:nvSpPr>
          <p:cNvPr id="8" name="Text Placeholder 12"/>
          <p:cNvSpPr>
            <a:spLocks noGrp="1"/>
          </p:cNvSpPr>
          <p:nvPr>
            <p:ph type="body" sz="quarter" idx="11" hasCustomPrompt="1"/>
          </p:nvPr>
        </p:nvSpPr>
        <p:spPr>
          <a:xfrm>
            <a:off x="874185" y="5169561"/>
            <a:ext cx="10498667" cy="736600"/>
          </a:xfrm>
          <a:prstGeom prst="rect">
            <a:avLst/>
          </a:prstGeom>
        </p:spPr>
        <p:txBody>
          <a:bodyPr lIns="0" tIns="0" rIns="0" bIns="0"/>
          <a:lstStyle>
            <a:lvl1pPr>
              <a:defRPr sz="1800" baseline="0">
                <a:solidFill>
                  <a:srgbClr val="333F48"/>
                </a:solidFill>
                <a:latin typeface="+mj-lt"/>
              </a:defRPr>
            </a:lvl1pPr>
          </a:lstStyle>
          <a:p>
            <a:pPr lvl="0"/>
            <a:r>
              <a:rPr lang="en-US"/>
              <a:t>Brief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Curabitur</a:t>
            </a:r>
            <a:r>
              <a:rPr lang="en-US"/>
              <a:t> </a:t>
            </a:r>
            <a:r>
              <a:rPr lang="en-US" err="1"/>
              <a:t>mattis</a:t>
            </a:r>
            <a:r>
              <a:rPr lang="en-US"/>
              <a:t> </a:t>
            </a:r>
            <a:r>
              <a:rPr lang="en-US" err="1"/>
              <a:t>sed</a:t>
            </a:r>
            <a:r>
              <a:rPr lang="en-US"/>
              <a:t> </a:t>
            </a:r>
            <a:r>
              <a:rPr lang="en-US" err="1"/>
              <a:t>eros</a:t>
            </a:r>
            <a:r>
              <a:rPr lang="en-US"/>
              <a:t> vitae </a:t>
            </a:r>
            <a:r>
              <a:rPr lang="en-US" err="1"/>
              <a:t>porttitor</a:t>
            </a:r>
            <a:r>
              <a:rPr lang="en-US"/>
              <a:t>. Nam </a:t>
            </a:r>
            <a:r>
              <a:rPr lang="en-US" err="1"/>
              <a:t>imperdiet</a:t>
            </a:r>
            <a:r>
              <a:rPr lang="en-US"/>
              <a:t> at </a:t>
            </a:r>
            <a:r>
              <a:rPr lang="en-US" err="1"/>
              <a:t>turpis</a:t>
            </a:r>
            <a:r>
              <a:rPr lang="en-US"/>
              <a:t> </a:t>
            </a:r>
            <a:r>
              <a:rPr lang="en-US" err="1"/>
              <a:t>vehicula</a:t>
            </a:r>
            <a:r>
              <a:rPr lang="en-US"/>
              <a:t> </a:t>
            </a:r>
            <a:r>
              <a:rPr lang="en-US" err="1"/>
              <a:t>tempor</a:t>
            </a:r>
            <a:r>
              <a:rPr lang="en-US"/>
              <a:t>. </a:t>
            </a:r>
            <a:r>
              <a:rPr lang="en-US" err="1"/>
              <a:t>Sed</a:t>
            </a:r>
            <a:r>
              <a:rPr lang="en-US"/>
              <a:t> a </a:t>
            </a:r>
            <a:r>
              <a:rPr lang="en-US" err="1"/>
              <a:t>cursus</a:t>
            </a:r>
            <a:r>
              <a:rPr lang="en-US"/>
              <a:t> magna, </a:t>
            </a:r>
            <a:r>
              <a:rPr lang="en-US" err="1"/>
              <a:t>vel</a:t>
            </a:r>
            <a:r>
              <a:rPr lang="en-US"/>
              <a:t> </a:t>
            </a:r>
            <a:r>
              <a:rPr lang="en-US" err="1"/>
              <a:t>sagittis</a:t>
            </a:r>
            <a:r>
              <a:rPr lang="en-US"/>
              <a:t> </a:t>
            </a:r>
            <a:r>
              <a:rPr lang="en-US" err="1"/>
              <a:t>urna</a:t>
            </a:r>
            <a:r>
              <a:rPr lang="en-US"/>
              <a:t>. </a:t>
            </a:r>
            <a:r>
              <a:rPr lang="en-US" err="1"/>
              <a:t>Proin</a:t>
            </a:r>
            <a:r>
              <a:rPr lang="en-US"/>
              <a:t> </a:t>
            </a:r>
            <a:r>
              <a:rPr lang="en-US" err="1"/>
              <a:t>vestibulum</a:t>
            </a:r>
            <a:r>
              <a:rPr lang="en-US"/>
              <a:t> </a:t>
            </a:r>
            <a:r>
              <a:rPr lang="en-US" err="1"/>
              <a:t>risus</a:t>
            </a:r>
            <a:r>
              <a:rPr lang="en-US"/>
              <a:t>. </a:t>
            </a:r>
          </a:p>
        </p:txBody>
      </p:sp>
      <p:sp>
        <p:nvSpPr>
          <p:cNvPr id="11" name="Content Placeholder 10"/>
          <p:cNvSpPr>
            <a:spLocks noGrp="1"/>
          </p:cNvSpPr>
          <p:nvPr>
            <p:ph sz="quarter" idx="12"/>
          </p:nvPr>
        </p:nvSpPr>
        <p:spPr>
          <a:xfrm>
            <a:off x="874184" y="1350629"/>
            <a:ext cx="10498667" cy="3556932"/>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1685283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aphics Right Side - B">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a:t>2 line chart/smart art heading goes here – sentence case</a:t>
            </a:r>
          </a:p>
        </p:txBody>
      </p:sp>
      <p:sp>
        <p:nvSpPr>
          <p:cNvPr id="8" name="Text Placeholder 12"/>
          <p:cNvSpPr>
            <a:spLocks noGrp="1"/>
          </p:cNvSpPr>
          <p:nvPr>
            <p:ph type="body" sz="quarter" idx="11" hasCustomPrompt="1"/>
          </p:nvPr>
        </p:nvSpPr>
        <p:spPr>
          <a:xfrm>
            <a:off x="874185" y="1978025"/>
            <a:ext cx="3727448" cy="3976688"/>
          </a:xfrm>
          <a:prstGeom prst="rect">
            <a:avLst/>
          </a:prstGeom>
        </p:spPr>
        <p:txBody>
          <a:bodyPr lIns="0" tIns="0" rIns="0" bIns="0" anchor="ctr"/>
          <a:lstStyle>
            <a:lvl1pPr>
              <a:defRPr sz="1800" b="0" baseline="0">
                <a:solidFill>
                  <a:srgbClr val="333F48"/>
                </a:solidFill>
                <a:latin typeface="+mj-lt"/>
              </a:defRPr>
            </a:lvl1pPr>
          </a:lstStyle>
          <a:p>
            <a:pPr lvl="0"/>
            <a:r>
              <a:rPr lang="en-US"/>
              <a:t>Brief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Curabitur</a:t>
            </a:r>
            <a:r>
              <a:rPr lang="en-US"/>
              <a:t> </a:t>
            </a:r>
            <a:r>
              <a:rPr lang="en-US" err="1"/>
              <a:t>mattis</a:t>
            </a:r>
            <a:r>
              <a:rPr lang="en-US"/>
              <a:t> </a:t>
            </a:r>
            <a:r>
              <a:rPr lang="en-US" err="1"/>
              <a:t>sed</a:t>
            </a:r>
            <a:r>
              <a:rPr lang="en-US"/>
              <a:t> </a:t>
            </a:r>
            <a:r>
              <a:rPr lang="en-US" err="1"/>
              <a:t>eros</a:t>
            </a:r>
            <a:r>
              <a:rPr lang="en-US"/>
              <a:t> vitae </a:t>
            </a:r>
            <a:r>
              <a:rPr lang="en-US" err="1"/>
              <a:t>porttitor</a:t>
            </a:r>
            <a:r>
              <a:rPr lang="en-US"/>
              <a:t>. Nam </a:t>
            </a:r>
            <a:r>
              <a:rPr lang="en-US" err="1"/>
              <a:t>imperdiet</a:t>
            </a:r>
            <a:r>
              <a:rPr lang="en-US"/>
              <a:t> at </a:t>
            </a:r>
            <a:r>
              <a:rPr lang="en-US" err="1"/>
              <a:t>turpis</a:t>
            </a:r>
            <a:r>
              <a:rPr lang="en-US"/>
              <a:t> </a:t>
            </a:r>
            <a:r>
              <a:rPr lang="en-US" err="1"/>
              <a:t>vehicula</a:t>
            </a:r>
            <a:r>
              <a:rPr lang="en-US"/>
              <a:t> </a:t>
            </a:r>
            <a:r>
              <a:rPr lang="en-US" err="1"/>
              <a:t>tempor</a:t>
            </a:r>
            <a:r>
              <a:rPr lang="en-US"/>
              <a:t>. </a:t>
            </a:r>
            <a:r>
              <a:rPr lang="en-US" err="1"/>
              <a:t>Sed</a:t>
            </a:r>
            <a:r>
              <a:rPr lang="en-US"/>
              <a:t> a </a:t>
            </a:r>
            <a:r>
              <a:rPr lang="en-US" err="1"/>
              <a:t>cursus</a:t>
            </a:r>
            <a:r>
              <a:rPr lang="en-US"/>
              <a:t> magna, </a:t>
            </a:r>
            <a:r>
              <a:rPr lang="en-US" err="1"/>
              <a:t>vel</a:t>
            </a:r>
            <a:r>
              <a:rPr lang="en-US"/>
              <a:t> </a:t>
            </a:r>
            <a:r>
              <a:rPr lang="en-US" err="1"/>
              <a:t>sagittis</a:t>
            </a:r>
            <a:r>
              <a:rPr lang="en-US"/>
              <a:t> </a:t>
            </a:r>
            <a:r>
              <a:rPr lang="en-US" err="1"/>
              <a:t>urna</a:t>
            </a:r>
            <a:r>
              <a:rPr lang="en-US"/>
              <a:t>. </a:t>
            </a:r>
            <a:r>
              <a:rPr lang="en-US" err="1"/>
              <a:t>Proin</a:t>
            </a:r>
            <a:r>
              <a:rPr lang="en-US"/>
              <a:t> </a:t>
            </a:r>
            <a:r>
              <a:rPr lang="en-US" err="1"/>
              <a:t>vestibulum</a:t>
            </a:r>
            <a:r>
              <a:rPr lang="en-US"/>
              <a:t> </a:t>
            </a:r>
            <a:r>
              <a:rPr lang="en-US" err="1"/>
              <a:t>risus</a:t>
            </a:r>
            <a:r>
              <a:rPr lang="en-US"/>
              <a:t>. </a:t>
            </a:r>
          </a:p>
        </p:txBody>
      </p:sp>
      <p:sp>
        <p:nvSpPr>
          <p:cNvPr id="11" name="Content Placeholder 10"/>
          <p:cNvSpPr>
            <a:spLocks noGrp="1"/>
          </p:cNvSpPr>
          <p:nvPr>
            <p:ph sz="quarter" idx="12"/>
          </p:nvPr>
        </p:nvSpPr>
        <p:spPr>
          <a:xfrm>
            <a:off x="4893733" y="1978025"/>
            <a:ext cx="6479117" cy="3976688"/>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42381728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aphics 2 column - B">
    <p:spTree>
      <p:nvGrpSpPr>
        <p:cNvPr id="1" name=""/>
        <p:cNvGrpSpPr/>
        <p:nvPr/>
      </p:nvGrpSpPr>
      <p:grpSpPr>
        <a:xfrm>
          <a:off x="0" y="0"/>
          <a:ext cx="0" cy="0"/>
          <a:chOff x="0" y="0"/>
          <a:chExt cx="0" cy="0"/>
        </a:xfrm>
      </p:grpSpPr>
      <p:sp>
        <p:nvSpPr>
          <p:cNvPr id="9" name="Content Placeholder 10"/>
          <p:cNvSpPr>
            <a:spLocks noGrp="1"/>
          </p:cNvSpPr>
          <p:nvPr>
            <p:ph sz="quarter" idx="13"/>
          </p:nvPr>
        </p:nvSpPr>
        <p:spPr>
          <a:xfrm>
            <a:off x="6158125"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11" name="Content Placeholder 10"/>
          <p:cNvSpPr>
            <a:spLocks noGrp="1"/>
          </p:cNvSpPr>
          <p:nvPr>
            <p:ph sz="quarter" idx="12"/>
          </p:nvPr>
        </p:nvSpPr>
        <p:spPr>
          <a:xfrm>
            <a:off x="0" y="1733956"/>
            <a:ext cx="6033875" cy="2966177"/>
          </a:xfrm>
          <a:prstGeom prst="rect">
            <a:avLst/>
          </a:prstGeom>
        </p:spPr>
        <p:txBody>
          <a:bodyPr/>
          <a:lstStyle>
            <a:lvl1pPr>
              <a:defRPr sz="1600">
                <a:solidFill>
                  <a:schemeClr val="tx1"/>
                </a:solidFill>
                <a:latin typeface="+mj-lt"/>
              </a:defRPr>
            </a:lvl1pPr>
          </a:lstStyle>
          <a:p>
            <a:pPr lvl="0"/>
            <a:r>
              <a:rPr lang="en-US"/>
              <a:t>Edit Master text styles</a:t>
            </a:r>
          </a:p>
        </p:txBody>
      </p:sp>
      <p:sp>
        <p:nvSpPr>
          <p:cNvPr id="7" name="Title 6"/>
          <p:cNvSpPr>
            <a:spLocks noGrp="1"/>
          </p:cNvSpPr>
          <p:nvPr>
            <p:ph type="title" hasCustomPrompt="1"/>
          </p:nvPr>
        </p:nvSpPr>
        <p:spPr>
          <a:xfrm>
            <a:off x="406400" y="585132"/>
            <a:ext cx="10966451" cy="999620"/>
          </a:xfrm>
          <a:prstGeom prst="rect">
            <a:avLst/>
          </a:prstGeom>
        </p:spPr>
        <p:txBody>
          <a:bodyPr lIns="0" tIns="0" rIns="0" bIns="0"/>
          <a:lstStyle>
            <a:lvl1pPr marL="320040" indent="-320040" algn="l">
              <a:buSzPct val="110000"/>
              <a:buFontTx/>
              <a:buBlip>
                <a:blip r:embed="rId2"/>
              </a:buBlip>
              <a:defRPr sz="3200" b="1" cap="none" baseline="0"/>
            </a:lvl1pPr>
          </a:lstStyle>
          <a:p>
            <a:r>
              <a:rPr lang="en-US"/>
              <a:t>2 line chart/smart art heading goes here – sentence case</a:t>
            </a:r>
          </a:p>
        </p:txBody>
      </p:sp>
      <p:sp>
        <p:nvSpPr>
          <p:cNvPr id="8" name="Text Placeholder 12"/>
          <p:cNvSpPr>
            <a:spLocks noGrp="1"/>
          </p:cNvSpPr>
          <p:nvPr>
            <p:ph type="body" sz="quarter" idx="11" hasCustomPrompt="1"/>
          </p:nvPr>
        </p:nvSpPr>
        <p:spPr>
          <a:xfrm>
            <a:off x="406401"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a:t>Brief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Curabitur</a:t>
            </a:r>
            <a:r>
              <a:rPr lang="en-US"/>
              <a:t> </a:t>
            </a:r>
            <a:r>
              <a:rPr lang="en-US" err="1"/>
              <a:t>mattis</a:t>
            </a:r>
            <a:r>
              <a:rPr lang="en-US"/>
              <a:t> </a:t>
            </a:r>
            <a:r>
              <a:rPr lang="en-US" err="1"/>
              <a:t>sed</a:t>
            </a:r>
            <a:r>
              <a:rPr lang="en-US"/>
              <a:t> </a:t>
            </a:r>
            <a:r>
              <a:rPr lang="en-US" err="1"/>
              <a:t>eros</a:t>
            </a:r>
            <a:r>
              <a:rPr lang="en-US"/>
              <a:t> vitae </a:t>
            </a:r>
            <a:r>
              <a:rPr lang="en-US" err="1"/>
              <a:t>porttitor</a:t>
            </a:r>
            <a:r>
              <a:rPr lang="en-US"/>
              <a:t>. Nam </a:t>
            </a:r>
            <a:r>
              <a:rPr lang="en-US" err="1"/>
              <a:t>imperdiet</a:t>
            </a:r>
            <a:r>
              <a:rPr lang="en-US"/>
              <a:t> at </a:t>
            </a:r>
            <a:r>
              <a:rPr lang="en-US" err="1"/>
              <a:t>turpis</a:t>
            </a:r>
            <a:r>
              <a:rPr lang="en-US"/>
              <a:t> </a:t>
            </a:r>
            <a:r>
              <a:rPr lang="en-US" err="1"/>
              <a:t>vehicula</a:t>
            </a:r>
            <a:r>
              <a:rPr lang="en-US"/>
              <a:t> </a:t>
            </a:r>
            <a:r>
              <a:rPr lang="en-US" err="1"/>
              <a:t>tempor</a:t>
            </a:r>
            <a:r>
              <a:rPr lang="en-US"/>
              <a:t>. </a:t>
            </a:r>
          </a:p>
        </p:txBody>
      </p:sp>
      <p:sp>
        <p:nvSpPr>
          <p:cNvPr id="12" name="Rectangle 11"/>
          <p:cNvSpPr/>
          <p:nvPr userDrawn="1"/>
        </p:nvSpPr>
        <p:spPr>
          <a:xfrm>
            <a:off x="0" y="6103918"/>
            <a:ext cx="12192000" cy="754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
        <p:nvSpPr>
          <p:cNvPr id="15" name="Text Placeholder 12"/>
          <p:cNvSpPr>
            <a:spLocks noGrp="1"/>
          </p:cNvSpPr>
          <p:nvPr>
            <p:ph type="body" sz="quarter" idx="14" hasCustomPrompt="1"/>
          </p:nvPr>
        </p:nvSpPr>
        <p:spPr>
          <a:xfrm>
            <a:off x="6410509" y="4775847"/>
            <a:ext cx="5355679" cy="1178866"/>
          </a:xfrm>
          <a:prstGeom prst="rect">
            <a:avLst/>
          </a:prstGeom>
        </p:spPr>
        <p:txBody>
          <a:bodyPr lIns="0" tIns="0" rIns="0" bIns="0" anchor="ctr"/>
          <a:lstStyle>
            <a:lvl1pPr>
              <a:defRPr sz="1800" b="0" baseline="0">
                <a:solidFill>
                  <a:srgbClr val="333F48"/>
                </a:solidFill>
                <a:latin typeface="+mj-lt"/>
              </a:defRPr>
            </a:lvl1pPr>
          </a:lstStyle>
          <a:p>
            <a:pPr lvl="0"/>
            <a:r>
              <a:rPr lang="en-US"/>
              <a:t>Brief description: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Curabitur</a:t>
            </a:r>
            <a:r>
              <a:rPr lang="en-US"/>
              <a:t> </a:t>
            </a:r>
            <a:r>
              <a:rPr lang="en-US" err="1"/>
              <a:t>mattis</a:t>
            </a:r>
            <a:r>
              <a:rPr lang="en-US"/>
              <a:t> </a:t>
            </a:r>
            <a:r>
              <a:rPr lang="en-US" err="1"/>
              <a:t>sed</a:t>
            </a:r>
            <a:r>
              <a:rPr lang="en-US"/>
              <a:t> </a:t>
            </a:r>
            <a:r>
              <a:rPr lang="en-US" err="1"/>
              <a:t>eros</a:t>
            </a:r>
            <a:r>
              <a:rPr lang="en-US"/>
              <a:t> vitae </a:t>
            </a:r>
            <a:r>
              <a:rPr lang="en-US" err="1"/>
              <a:t>porttitor</a:t>
            </a:r>
            <a:r>
              <a:rPr lang="en-US"/>
              <a:t>. Nam </a:t>
            </a:r>
            <a:r>
              <a:rPr lang="en-US" err="1"/>
              <a:t>imperdiet</a:t>
            </a:r>
            <a:r>
              <a:rPr lang="en-US"/>
              <a:t> at </a:t>
            </a:r>
            <a:r>
              <a:rPr lang="en-US" err="1"/>
              <a:t>turpis</a:t>
            </a:r>
            <a:r>
              <a:rPr lang="en-US"/>
              <a:t> </a:t>
            </a:r>
            <a:r>
              <a:rPr lang="en-US" err="1"/>
              <a:t>vehicula</a:t>
            </a:r>
            <a:r>
              <a:rPr lang="en-US"/>
              <a:t> </a:t>
            </a:r>
            <a:r>
              <a:rPr lang="en-US" err="1"/>
              <a:t>tempor</a:t>
            </a:r>
            <a:r>
              <a:rPr lang="en-US"/>
              <a:t>. </a:t>
            </a:r>
          </a:p>
        </p:txBody>
      </p:sp>
    </p:spTree>
    <p:extLst>
      <p:ext uri="{BB962C8B-B14F-4D97-AF65-F5344CB8AC3E}">
        <p14:creationId xmlns:p14="http://schemas.microsoft.com/office/powerpoint/2010/main" val="23298492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icture Background - B">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486400" y="0"/>
            <a:ext cx="6705600" cy="6858000"/>
          </a:xfrm>
          <a:prstGeom prst="rect">
            <a:avLst/>
          </a:prstGeom>
        </p:spPr>
        <p:txBody>
          <a:bodyPr/>
          <a:lstStyle>
            <a:lvl1pPr>
              <a:defRPr>
                <a:latin typeface="+mj-lt"/>
              </a:defRPr>
            </a:lvl1pPr>
          </a:lstStyle>
          <a:p>
            <a:r>
              <a:rPr lang="en-US"/>
              <a:t>Click icon to add picture</a:t>
            </a:r>
          </a:p>
        </p:txBody>
      </p:sp>
      <p:sp>
        <p:nvSpPr>
          <p:cNvPr id="6" name="Text Placeholder 5"/>
          <p:cNvSpPr>
            <a:spLocks noGrp="1"/>
          </p:cNvSpPr>
          <p:nvPr>
            <p:ph type="body" sz="quarter" idx="12" hasCustomPrompt="1"/>
          </p:nvPr>
        </p:nvSpPr>
        <p:spPr>
          <a:xfrm>
            <a:off x="0" y="1139825"/>
            <a:ext cx="5486400" cy="4803776"/>
          </a:xfrm>
          <a:prstGeom prst="rect">
            <a:avLst/>
          </a:prstGeom>
          <a:noFill/>
        </p:spPr>
        <p:txBody>
          <a:bodyPr lIns="320040" tIns="228600" rIns="320040" bIns="228600"/>
          <a:lstStyle>
            <a:lvl1pPr>
              <a:defRPr sz="2800" cap="none" baseline="0">
                <a:solidFill>
                  <a:schemeClr val="accent1"/>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a:t>Click to edit master text styles</a:t>
            </a:r>
          </a:p>
        </p:txBody>
      </p:sp>
      <p:sp>
        <p:nvSpPr>
          <p:cNvPr id="15" name="Text Placeholder 14"/>
          <p:cNvSpPr>
            <a:spLocks noGrp="1"/>
          </p:cNvSpPr>
          <p:nvPr>
            <p:ph type="body" sz="quarter" idx="13"/>
          </p:nvPr>
        </p:nvSpPr>
        <p:spPr>
          <a:xfrm>
            <a:off x="0" y="2590800"/>
            <a:ext cx="4893733" cy="2292350"/>
          </a:xfrm>
          <a:prstGeom prst="rect">
            <a:avLst/>
          </a:prstGeom>
        </p:spPr>
        <p:txBody>
          <a:bodyPr lIns="320040" tIns="0" rIns="320040" bIns="0"/>
          <a:lstStyle>
            <a:lvl1pPr marL="182880" indent="-182880">
              <a:buFontTx/>
              <a:buBlip>
                <a:blip r:embed="rId2"/>
              </a:buBlip>
              <a:defRPr sz="2400">
                <a:solidFill>
                  <a:schemeClr val="accent5"/>
                </a:solidFill>
                <a:latin typeface="+mj-lt"/>
              </a:defRPr>
            </a:lvl1pPr>
            <a:lvl2pPr marL="457200" indent="-182880">
              <a:buFont typeface="Arial" panose="020B0604020202020204" pitchFamily="34" charset="0"/>
              <a:buChar char="•"/>
              <a:defRPr sz="2000">
                <a:solidFill>
                  <a:schemeClr val="accent5"/>
                </a:solidFill>
                <a:latin typeface="+mj-lt"/>
              </a:defRPr>
            </a:lvl2pPr>
            <a:lvl3pPr marL="640080" indent="-182880">
              <a:buFont typeface="Avenir LT Std 65 Medium" pitchFamily="34" charset="0"/>
              <a:buChar char="‐"/>
              <a:defRPr sz="1800">
                <a:solidFill>
                  <a:schemeClr val="accent5"/>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8715" y="6204606"/>
            <a:ext cx="1845514" cy="631798"/>
          </a:xfrm>
          <a:prstGeom prst="rect">
            <a:avLst/>
          </a:prstGeom>
        </p:spPr>
      </p:pic>
    </p:spTree>
    <p:extLst>
      <p:ext uri="{BB962C8B-B14F-4D97-AF65-F5344CB8AC3E}">
        <p14:creationId xmlns:p14="http://schemas.microsoft.com/office/powerpoint/2010/main" val="359486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 BLUE">
    <p:bg>
      <p:bgPr>
        <a:solidFill>
          <a:schemeClr val="tx2"/>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071803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 TEAL">
    <p:bg>
      <p:bgPr>
        <a:solidFill>
          <a:schemeClr val="accent3"/>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bg1"/>
                </a:solidFill>
                <a:latin typeface="+mj-lt"/>
              </a:defRPr>
            </a:lvl1pPr>
          </a:lstStyle>
          <a:p>
            <a:pPr lvl="0"/>
            <a:r>
              <a:rPr lang="en-US"/>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3964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6" name="Text Placeholder 4"/>
          <p:cNvSpPr>
            <a:spLocks noGrp="1" noChangeAspect="1"/>
          </p:cNvSpPr>
          <p:nvPr>
            <p:ph type="body" sz="quarter" idx="10" hasCustomPrompt="1"/>
          </p:nvPr>
        </p:nvSpPr>
        <p:spPr>
          <a:xfrm>
            <a:off x="874184" y="762000"/>
            <a:ext cx="10498667" cy="4296888"/>
          </a:xfrm>
          <a:prstGeom prst="rect">
            <a:avLst/>
          </a:prstGeom>
        </p:spPr>
        <p:txBody>
          <a:bodyPr lIns="0" tIns="0" rIns="0" bIns="0" anchor="ctr" anchorCtr="0"/>
          <a:lstStyle>
            <a:lvl1pPr>
              <a:defRPr sz="5400">
                <a:solidFill>
                  <a:schemeClr val="tx2"/>
                </a:solidFill>
                <a:latin typeface="+mj-lt"/>
              </a:defRPr>
            </a:lvl1pPr>
          </a:lstStyle>
          <a:p>
            <a:pPr lvl="0"/>
            <a:r>
              <a:rPr lang="en-US"/>
              <a:t>Section divider</a:t>
            </a:r>
          </a:p>
        </p:txBody>
      </p:sp>
      <p:sp>
        <p:nvSpPr>
          <p:cNvPr id="5" name="Rectangle 4"/>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022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tistic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3"/>
              </a:buBlip>
              <a:defRPr sz="3200" b="1" cap="none" baseline="0"/>
            </a:lvl1pPr>
          </a:lstStyle>
          <a:p>
            <a:r>
              <a:rPr lang="en-US"/>
              <a:t>Heading – sentence case</a:t>
            </a:r>
          </a:p>
        </p:txBody>
      </p:sp>
      <p:sp>
        <p:nvSpPr>
          <p:cNvPr id="4" name="Rectangle 3"/>
          <p:cNvSpPr/>
          <p:nvPr userDrawn="1"/>
        </p:nvSpPr>
        <p:spPr>
          <a:xfrm>
            <a:off x="0" y="1980501"/>
            <a:ext cx="12192000" cy="2895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endParaRPr lang="en-US" sz="1800">
              <a:solidFill>
                <a:srgbClr val="E57200"/>
              </a:solidFill>
            </a:endParaRPr>
          </a:p>
        </p:txBody>
      </p:sp>
      <p:sp>
        <p:nvSpPr>
          <p:cNvPr id="19" name="Text Placeholder 18"/>
          <p:cNvSpPr>
            <a:spLocks noGrp="1"/>
          </p:cNvSpPr>
          <p:nvPr>
            <p:ph type="body" sz="quarter" idx="11" hasCustomPrompt="1"/>
          </p:nvPr>
        </p:nvSpPr>
        <p:spPr>
          <a:xfrm>
            <a:off x="874186" y="2672741"/>
            <a:ext cx="870725" cy="615553"/>
          </a:xfrm>
          <a:prstGeom prst="rect">
            <a:avLst/>
          </a:prstGeom>
        </p:spPr>
        <p:txBody>
          <a:bodyPr wrap="square" lIns="0" tIns="0" rIns="0" bIns="0" anchor="ctr">
            <a:noAutofit/>
          </a:bodyPr>
          <a:lstStyle>
            <a:lvl1pPr>
              <a:defRPr sz="4000" baseline="0">
                <a:solidFill>
                  <a:schemeClr val="accent2"/>
                </a:solidFill>
                <a:latin typeface="+mj-lt"/>
              </a:defRPr>
            </a:lvl1pPr>
          </a:lstStyle>
          <a:p>
            <a:pPr lvl="0"/>
            <a:r>
              <a:rPr lang="en-US"/>
              <a:t>##</a:t>
            </a:r>
          </a:p>
        </p:txBody>
      </p:sp>
      <p:sp>
        <p:nvSpPr>
          <p:cNvPr id="24" name="Text Placeholder 23"/>
          <p:cNvSpPr>
            <a:spLocks noGrp="1"/>
          </p:cNvSpPr>
          <p:nvPr>
            <p:ph type="body" sz="quarter" idx="12" hasCustomPrompt="1"/>
          </p:nvPr>
        </p:nvSpPr>
        <p:spPr>
          <a:xfrm>
            <a:off x="1756832" y="2674328"/>
            <a:ext cx="3526368" cy="614363"/>
          </a:xfrm>
          <a:prstGeom prst="rect">
            <a:avLst/>
          </a:prstGeom>
        </p:spPr>
        <p:txBody>
          <a:bodyPr anchor="ctr"/>
          <a:lstStyle>
            <a:lvl1pPr>
              <a:defRPr sz="2400" baseline="0">
                <a:latin typeface="+mj-lt"/>
              </a:defRPr>
            </a:lvl1pPr>
          </a:lstStyle>
          <a:p>
            <a:pPr lvl="0"/>
            <a:r>
              <a:rPr lang="en-US"/>
              <a:t>statement ending</a:t>
            </a:r>
          </a:p>
        </p:txBody>
      </p:sp>
      <p:pic>
        <p:nvPicPr>
          <p:cNvPr id="25" name="Picture 2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4184" y="3371230"/>
            <a:ext cx="4511040" cy="40597"/>
          </a:xfrm>
          <a:prstGeom prst="rect">
            <a:avLst/>
          </a:prstGeom>
        </p:spPr>
      </p:pic>
      <p:sp>
        <p:nvSpPr>
          <p:cNvPr id="27" name="Text Placeholder 26"/>
          <p:cNvSpPr>
            <a:spLocks noGrp="1"/>
          </p:cNvSpPr>
          <p:nvPr>
            <p:ph type="body" sz="quarter" idx="13" hasCustomPrompt="1"/>
          </p:nvPr>
        </p:nvSpPr>
        <p:spPr>
          <a:xfrm>
            <a:off x="874184" y="3545866"/>
            <a:ext cx="4510616" cy="1157287"/>
          </a:xfrm>
          <a:prstGeom prst="rect">
            <a:avLst/>
          </a:prstGeom>
        </p:spPr>
        <p:txBody>
          <a:bodyPr lIns="0" rIns="0"/>
          <a:lstStyle>
            <a:lvl1pPr>
              <a:defRPr sz="2400">
                <a:latin typeface="+mj-lt"/>
              </a:defRPr>
            </a:lvl1pPr>
          </a:lstStyle>
          <a:p>
            <a:pPr lvl="0"/>
            <a:r>
              <a:rPr lang="en-US"/>
              <a:t>Additional info can go here</a:t>
            </a:r>
          </a:p>
        </p:txBody>
      </p:sp>
      <p:sp>
        <p:nvSpPr>
          <p:cNvPr id="34" name="Text Placeholder 33"/>
          <p:cNvSpPr>
            <a:spLocks noGrp="1"/>
          </p:cNvSpPr>
          <p:nvPr>
            <p:ph type="body" sz="quarter" idx="14" hasCustomPrompt="1"/>
          </p:nvPr>
        </p:nvSpPr>
        <p:spPr>
          <a:xfrm>
            <a:off x="874185" y="2283085"/>
            <a:ext cx="3727449" cy="361059"/>
          </a:xfrm>
          <a:prstGeom prst="rect">
            <a:avLst/>
          </a:prstGeom>
        </p:spPr>
        <p:txBody>
          <a:bodyPr lIns="0" tIns="0" rIns="0" bIns="0"/>
          <a:lstStyle>
            <a:lvl1pPr>
              <a:defRPr sz="2800" cap="none" baseline="0">
                <a:solidFill>
                  <a:schemeClr val="accent4"/>
                </a:solidFill>
                <a:latin typeface="+mj-lt"/>
              </a:defRPr>
            </a:lvl1pPr>
          </a:lstStyle>
          <a:p>
            <a:pPr lvl="0"/>
            <a:r>
              <a:rPr lang="en-US"/>
              <a:t>Click to edit</a:t>
            </a:r>
          </a:p>
        </p:txBody>
      </p:sp>
    </p:spTree>
    <p:extLst>
      <p:ext uri="{BB962C8B-B14F-4D97-AF65-F5344CB8AC3E}">
        <p14:creationId xmlns:p14="http://schemas.microsoft.com/office/powerpoint/2010/main" val="2717124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Points - A">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406400" y="585132"/>
            <a:ext cx="10966451" cy="1143000"/>
          </a:xfrm>
          <a:prstGeom prst="rect">
            <a:avLst/>
          </a:prstGeom>
        </p:spPr>
        <p:txBody>
          <a:bodyPr lIns="0" tIns="0" rIns="0" bIns="0"/>
          <a:lstStyle>
            <a:lvl1pPr marL="320040" indent="-320040" algn="l">
              <a:buSzPct val="110000"/>
              <a:buFontTx/>
              <a:buBlip>
                <a:blip r:embed="rId2"/>
              </a:buBlip>
              <a:defRPr sz="3200" b="1" cap="none" baseline="0"/>
            </a:lvl1pPr>
          </a:lstStyle>
          <a:p>
            <a:r>
              <a:rPr lang="en-US"/>
              <a:t>Heading – sentence case</a:t>
            </a:r>
          </a:p>
        </p:txBody>
      </p:sp>
      <p:sp>
        <p:nvSpPr>
          <p:cNvPr id="12" name="Text Placeholder 11"/>
          <p:cNvSpPr>
            <a:spLocks noGrp="1"/>
          </p:cNvSpPr>
          <p:nvPr>
            <p:ph type="body" sz="quarter" idx="10" hasCustomPrompt="1"/>
          </p:nvPr>
        </p:nvSpPr>
        <p:spPr>
          <a:xfrm>
            <a:off x="874184" y="1981556"/>
            <a:ext cx="10498667" cy="523220"/>
          </a:xfrm>
          <a:prstGeom prst="rect">
            <a:avLst/>
          </a:prstGeom>
          <a:solidFill>
            <a:schemeClr val="tx2"/>
          </a:solidFill>
        </p:spPr>
        <p:txBody>
          <a:bodyPr wrap="square" lIns="91440" tIns="91440" rIns="91440" bIns="91440" anchor="ctr">
            <a:noAutofit/>
          </a:bodyP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a:t>Click to edit Master text styles	tab to align right</a:t>
            </a:r>
          </a:p>
        </p:txBody>
      </p:sp>
      <p:sp>
        <p:nvSpPr>
          <p:cNvPr id="8" name="Text Placeholder 11"/>
          <p:cNvSpPr>
            <a:spLocks noGrp="1"/>
          </p:cNvSpPr>
          <p:nvPr>
            <p:ph type="body" sz="quarter" idx="11" hasCustomPrompt="1"/>
          </p:nvPr>
        </p:nvSpPr>
        <p:spPr>
          <a:xfrm>
            <a:off x="874184" y="2694818"/>
            <a:ext cx="10498667" cy="597395"/>
          </a:xfrm>
          <a:prstGeom prst="rect">
            <a:avLst/>
          </a:prstGeom>
          <a:solidFill>
            <a:schemeClr val="accent3"/>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a:t>Click to edit Master text styles	tab to align right</a:t>
            </a:r>
          </a:p>
        </p:txBody>
      </p:sp>
      <p:sp>
        <p:nvSpPr>
          <p:cNvPr id="11" name="Text Placeholder 11"/>
          <p:cNvSpPr>
            <a:spLocks noGrp="1"/>
          </p:cNvSpPr>
          <p:nvPr>
            <p:ph type="body" sz="quarter" idx="12" hasCustomPrompt="1"/>
          </p:nvPr>
        </p:nvSpPr>
        <p:spPr>
          <a:xfrm>
            <a:off x="874184" y="3445166"/>
            <a:ext cx="10498667" cy="597395"/>
          </a:xfrm>
          <a:prstGeom prst="rect">
            <a:avLst/>
          </a:prstGeom>
          <a:solidFill>
            <a:schemeClr val="accent2"/>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a:t>Click to edit Master text styles	tab to align right*</a:t>
            </a:r>
          </a:p>
        </p:txBody>
      </p:sp>
      <p:sp>
        <p:nvSpPr>
          <p:cNvPr id="13" name="Text Placeholder 11"/>
          <p:cNvSpPr>
            <a:spLocks noGrp="1"/>
          </p:cNvSpPr>
          <p:nvPr>
            <p:ph type="body" sz="quarter" idx="13" hasCustomPrompt="1"/>
          </p:nvPr>
        </p:nvSpPr>
        <p:spPr>
          <a:xfrm>
            <a:off x="874184" y="4195515"/>
            <a:ext cx="10498667" cy="597395"/>
          </a:xfrm>
          <a:prstGeom prst="rect">
            <a:avLst/>
          </a:prstGeom>
          <a:solidFill>
            <a:schemeClr val="accent6"/>
          </a:solidFill>
        </p:spPr>
        <p:txBody>
          <a:bodyPr lIns="91440" tIns="91440" rIns="91440" bIns="91440" anchor="ctr"/>
          <a:lstStyle>
            <a:lvl1pPr marL="0" indent="0">
              <a:buFontTx/>
              <a:buNone/>
              <a:tabLst>
                <a:tab pos="7600950" algn="r"/>
              </a:tabLst>
              <a:defRPr sz="2200">
                <a:solidFill>
                  <a:schemeClr val="bg1"/>
                </a:solidFill>
                <a:latin typeface="+mj-lt"/>
              </a:defRPr>
            </a:lvl1pPr>
            <a:lvl2pPr marL="640080" indent="-228600">
              <a:buFont typeface="Arial" panose="020B0604020202020204" pitchFamily="34" charset="0"/>
              <a:buChar char="•"/>
              <a:defRPr sz="2400"/>
            </a:lvl2pPr>
            <a:lvl3pPr marL="914400" indent="-228600">
              <a:buFont typeface="Avenir LT Std 65 Medium" pitchFamily="34" charset="0"/>
              <a:buChar char="‐"/>
              <a:defRPr sz="2000"/>
            </a:lvl3pPr>
            <a:lvl4pPr marL="1188720" indent="-228600">
              <a:buFont typeface="Arial" panose="020B0604020202020204" pitchFamily="34" charset="0"/>
              <a:buChar char="•"/>
              <a:defRPr sz="1800"/>
            </a:lvl4pPr>
            <a:lvl5pPr marL="1463040" indent="-228600">
              <a:buFont typeface="Avenir LT Std 65 Medium" pitchFamily="34" charset="0"/>
              <a:buChar char="‐"/>
              <a:defRPr sz="1600"/>
            </a:lvl5pPr>
          </a:lstStyle>
          <a:p>
            <a:pPr lvl="0"/>
            <a:r>
              <a:rPr lang="en-US"/>
              <a:t>Click to edit Master text styles	tab to align right</a:t>
            </a:r>
          </a:p>
        </p:txBody>
      </p:sp>
      <p:sp>
        <p:nvSpPr>
          <p:cNvPr id="6" name="Text Placeholder 5"/>
          <p:cNvSpPr>
            <a:spLocks noGrp="1"/>
          </p:cNvSpPr>
          <p:nvPr>
            <p:ph type="body" sz="quarter" idx="14" hasCustomPrompt="1"/>
          </p:nvPr>
        </p:nvSpPr>
        <p:spPr>
          <a:xfrm>
            <a:off x="874184" y="4932728"/>
            <a:ext cx="10498667" cy="788405"/>
          </a:xfrm>
          <a:prstGeom prst="rect">
            <a:avLst/>
          </a:prstGeom>
        </p:spPr>
        <p:txBody>
          <a:bodyPr lIns="0" tIns="0" rIns="0" bIns="0"/>
          <a:lstStyle>
            <a:lvl1pPr>
              <a:defRPr sz="1200">
                <a:solidFill>
                  <a:schemeClr val="tx1"/>
                </a:solidFill>
                <a:latin typeface="+mj-lt"/>
              </a:defRPr>
            </a:lvl1pPr>
          </a:lstStyle>
          <a:p>
            <a:pPr lvl="0"/>
            <a:r>
              <a:rPr lang="en-US"/>
              <a:t>*Footnotes go here</a:t>
            </a:r>
          </a:p>
        </p:txBody>
      </p:sp>
      <p:sp>
        <p:nvSpPr>
          <p:cNvPr id="10" name="Rectangle 9"/>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283159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Full Picture Background with content - A1">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12192000" cy="6103917"/>
          </a:xfrm>
          <a:prstGeom prst="rect">
            <a:avLst/>
          </a:prstGeom>
        </p:spPr>
        <p:txBody>
          <a:bodyPr/>
          <a:lstStyle/>
          <a:p>
            <a:r>
              <a:rPr lang="en-US"/>
              <a:t>Click icon to add picture</a:t>
            </a:r>
          </a:p>
        </p:txBody>
      </p:sp>
      <p:sp>
        <p:nvSpPr>
          <p:cNvPr id="6" name="Text Placeholder 5"/>
          <p:cNvSpPr>
            <a:spLocks noGrp="1"/>
          </p:cNvSpPr>
          <p:nvPr>
            <p:ph type="body" sz="quarter" idx="12" hasCustomPrompt="1"/>
          </p:nvPr>
        </p:nvSpPr>
        <p:spPr>
          <a:xfrm>
            <a:off x="0" y="1978025"/>
            <a:ext cx="4893733" cy="3743325"/>
          </a:xfrm>
          <a:prstGeom prst="rect">
            <a:avLst/>
          </a:prstGeom>
          <a:solidFill>
            <a:schemeClr val="tx2">
              <a:alpha val="90000"/>
            </a:schemeClr>
          </a:solidFill>
        </p:spPr>
        <p:txBody>
          <a:bodyPr lIns="320040" tIns="228600" rIns="320040" bIns="228600"/>
          <a:lstStyle>
            <a:lvl1pPr>
              <a:defRPr sz="2800" cap="none" baseline="0">
                <a:solidFill>
                  <a:schemeClr val="accent4"/>
                </a:solidFill>
                <a:latin typeface="+mj-lt"/>
              </a:defRPr>
            </a:lvl1pPr>
            <a:lvl2pPr marL="0" indent="-182880">
              <a:buFontTx/>
              <a:buBlip>
                <a:blip r:embed="rId2"/>
              </a:buBlip>
              <a:defRPr sz="2000">
                <a:solidFill>
                  <a:schemeClr val="bg1"/>
                </a:solidFill>
              </a:defRPr>
            </a:lvl2pPr>
            <a:lvl3pPr marL="457200" indent="-182880">
              <a:defRPr sz="1800">
                <a:solidFill>
                  <a:schemeClr val="bg1"/>
                </a:solidFill>
              </a:defRPr>
            </a:lvl3pPr>
            <a:lvl4pPr marL="914400" indent="-182880">
              <a:defRPr sz="1600">
                <a:solidFill>
                  <a:schemeClr val="bg1"/>
                </a:solidFill>
              </a:defRPr>
            </a:lvl4pPr>
            <a:lvl5pPr marL="1371600" indent="-182880">
              <a:buFont typeface="Arial" panose="020B0604020202020204" pitchFamily="34" charset="0"/>
              <a:buChar char="•"/>
              <a:defRPr sz="1400">
                <a:solidFill>
                  <a:schemeClr val="bg1"/>
                </a:solidFill>
              </a:defRPr>
            </a:lvl5pPr>
          </a:lstStyle>
          <a:p>
            <a:pPr lvl="0"/>
            <a:r>
              <a:rPr lang="en-US"/>
              <a:t>Click to edit master text styles</a:t>
            </a:r>
          </a:p>
        </p:txBody>
      </p:sp>
      <p:sp>
        <p:nvSpPr>
          <p:cNvPr id="15" name="Text Placeholder 14"/>
          <p:cNvSpPr>
            <a:spLocks noGrp="1"/>
          </p:cNvSpPr>
          <p:nvPr>
            <p:ph type="body" sz="quarter" idx="13"/>
          </p:nvPr>
        </p:nvSpPr>
        <p:spPr>
          <a:xfrm>
            <a:off x="0" y="3200400"/>
            <a:ext cx="4893733" cy="2520950"/>
          </a:xfrm>
          <a:prstGeom prst="rect">
            <a:avLst/>
          </a:prstGeom>
        </p:spPr>
        <p:txBody>
          <a:bodyPr lIns="320040" tIns="0" rIns="320040" bIns="0"/>
          <a:lstStyle>
            <a:lvl1pPr marL="182880" indent="-182880">
              <a:buFontTx/>
              <a:buBlip>
                <a:blip r:embed="rId2"/>
              </a:buBlip>
              <a:defRPr sz="2400">
                <a:solidFill>
                  <a:schemeClr val="bg1"/>
                </a:solidFill>
                <a:latin typeface="+mj-lt"/>
              </a:defRPr>
            </a:lvl1pPr>
            <a:lvl2pPr marL="457200" indent="-182880">
              <a:buFont typeface="Arial" panose="020B0604020202020204" pitchFamily="34" charset="0"/>
              <a:buChar char="•"/>
              <a:defRPr sz="2000">
                <a:solidFill>
                  <a:schemeClr val="bg1"/>
                </a:solidFill>
                <a:latin typeface="+mj-lt"/>
              </a:defRPr>
            </a:lvl2pPr>
            <a:lvl3pPr marL="640080" indent="-182880">
              <a:buFont typeface="Avenir LT Std 65 Medium" pitchFamily="34" charset="0"/>
              <a:buChar char="‐"/>
              <a:defRPr sz="1800">
                <a:solidFill>
                  <a:schemeClr val="bg1"/>
                </a:solidFill>
                <a:latin typeface="+mj-lt"/>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p:txBody>
      </p:sp>
      <p:sp>
        <p:nvSpPr>
          <p:cNvPr id="9" name="Rectangle 8"/>
          <p:cNvSpPr/>
          <p:nvPr userDrawn="1"/>
        </p:nvSpPr>
        <p:spPr>
          <a:xfrm>
            <a:off x="0" y="6103918"/>
            <a:ext cx="12192000" cy="7540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1168" y="6204606"/>
            <a:ext cx="1841358" cy="631798"/>
          </a:xfrm>
          <a:prstGeom prst="rect">
            <a:avLst/>
          </a:prstGeom>
        </p:spPr>
      </p:pic>
    </p:spTree>
    <p:extLst>
      <p:ext uri="{BB962C8B-B14F-4D97-AF65-F5344CB8AC3E}">
        <p14:creationId xmlns:p14="http://schemas.microsoft.com/office/powerpoint/2010/main" val="403716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4331314"/>
      </p:ext>
    </p:extLst>
  </p:cSld>
  <p:clrMap bg1="lt1" tx1="dk1" bg2="lt2" tx2="dk2" accent1="accent1" accent2="accent2" accent3="accent3" accent4="accent4" accent5="accent5" accent6="accent6" hlink="hlink" folHlink="folHlink"/>
  <p:sldLayoutIdLst>
    <p:sldLayoutId id="2147483660" r:id="rId1"/>
    <p:sldLayoutId id="2147483693" r:id="rId2"/>
    <p:sldLayoutId id="2147483680" r:id="rId3"/>
    <p:sldLayoutId id="2147483737" r:id="rId4"/>
    <p:sldLayoutId id="2147483738" r:id="rId5"/>
    <p:sldLayoutId id="2147483739" r:id="rId6"/>
    <p:sldLayoutId id="2147483682" r:id="rId7"/>
    <p:sldLayoutId id="2147483708" r:id="rId8"/>
    <p:sldLayoutId id="2147483700" r:id="rId9"/>
    <p:sldLayoutId id="2147483704" r:id="rId10"/>
    <p:sldLayoutId id="2147483689" r:id="rId11"/>
    <p:sldLayoutId id="2147483696" r:id="rId12"/>
    <p:sldLayoutId id="2147483690" r:id="rId13"/>
    <p:sldLayoutId id="2147483709" r:id="rId14"/>
    <p:sldLayoutId id="2147483691" r:id="rId15"/>
    <p:sldLayoutId id="2147483692" r:id="rId16"/>
    <p:sldLayoutId id="2147483706" r:id="rId17"/>
    <p:sldLayoutId id="214748369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86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40" r:id="rId4"/>
    <p:sldLayoutId id="2147483741" r:id="rId5"/>
    <p:sldLayoutId id="2147483742" r:id="rId6"/>
    <p:sldLayoutId id="2147483714" r:id="rId7"/>
    <p:sldLayoutId id="2147483715" r:id="rId8"/>
    <p:sldLayoutId id="2147483717" r:id="rId9"/>
    <p:sldLayoutId id="2147483719" r:id="rId10"/>
    <p:sldLayoutId id="2147483721" r:id="rId11"/>
    <p:sldLayoutId id="2147483723" r:id="rId12"/>
    <p:sldLayoutId id="2147483725" r:id="rId13"/>
    <p:sldLayoutId id="2147483727" r:id="rId14"/>
    <p:sldLayoutId id="2147483729" r:id="rId15"/>
    <p:sldLayoutId id="2147483731" r:id="rId16"/>
    <p:sldLayoutId id="2147483733" r:id="rId17"/>
    <p:sldLayoutId id="214748373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spcBef>
          <a:spcPct val="20000"/>
        </a:spcBef>
        <a:buFont typeface="Arial" panose="020B0604020202020204" pitchFamily="34" charset="0"/>
        <a:buNone/>
        <a:defRPr sz="3800" kern="1200" baseline="0">
          <a:solidFill>
            <a:schemeClr val="bg1"/>
          </a:solidFill>
          <a:latin typeface="Avenir LT Std 65 Medium"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350485" y="4648199"/>
            <a:ext cx="10972800" cy="1487129"/>
          </a:xfrm>
        </p:spPr>
        <p:txBody>
          <a:bodyPr/>
          <a:lstStyle/>
          <a:p>
            <a:r>
              <a:rPr lang="en-US" b="1" i="1" dirty="0">
                <a:solidFill>
                  <a:schemeClr val="accent6">
                    <a:lumMod val="60000"/>
                    <a:lumOff val="40000"/>
                  </a:schemeClr>
                </a:solidFill>
                <a:latin typeface="Times New Roman" panose="02020603050405020304" pitchFamily="18" charset="0"/>
                <a:cs typeface="Times New Roman" panose="02020603050405020304" pitchFamily="18" charset="0"/>
              </a:rPr>
              <a:t>Online Supermarket System</a:t>
            </a:r>
          </a:p>
          <a:p>
            <a:r>
              <a:rPr lang="en-US" sz="2400" dirty="0">
                <a:latin typeface="Times New Roman" panose="02020603050405020304" pitchFamily="18" charset="0"/>
                <a:cs typeface="Times New Roman" panose="02020603050405020304" pitchFamily="18" charset="0"/>
              </a:rPr>
              <a:t>Final Projects</a:t>
            </a:r>
          </a:p>
          <a:p>
            <a:r>
              <a:rPr lang="en-US" sz="2400" dirty="0">
                <a:latin typeface="Times New Roman" panose="02020603050405020304" pitchFamily="18" charset="0"/>
                <a:cs typeface="Times New Roman" panose="02020603050405020304" pitchFamily="18" charset="0"/>
              </a:rPr>
              <a:t>Big Data Analytics (BDAT 1001) </a:t>
            </a:r>
          </a:p>
        </p:txBody>
      </p:sp>
      <p:pic>
        <p:nvPicPr>
          <p:cNvPr id="10" name="Picture Placeholder 7">
            <a:extLst>
              <a:ext uri="{FF2B5EF4-FFF2-40B4-BE49-F238E27FC236}">
                <a16:creationId xmlns:a16="http://schemas.microsoft.com/office/drawing/2014/main" id="{D9B79673-E12D-402C-B8DC-840559D3E2E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8347" b="18347"/>
          <a:stretch>
            <a:fillRect/>
          </a:stretch>
        </p:blipFill>
        <p:spPr>
          <a:xfrm>
            <a:off x="0" y="0"/>
            <a:ext cx="12192000" cy="4168775"/>
          </a:xfrm>
          <a:prstGeom prst="rect">
            <a:avLst/>
          </a:prstGeom>
        </p:spPr>
      </p:pic>
      <p:sp>
        <p:nvSpPr>
          <p:cNvPr id="7" name="Text Placeholder 8">
            <a:extLst>
              <a:ext uri="{FF2B5EF4-FFF2-40B4-BE49-F238E27FC236}">
                <a16:creationId xmlns:a16="http://schemas.microsoft.com/office/drawing/2014/main" id="{702FA3C0-A78F-457F-88A9-39CA55CDF952}"/>
              </a:ext>
            </a:extLst>
          </p:cNvPr>
          <p:cNvSpPr txBox="1">
            <a:spLocks/>
          </p:cNvSpPr>
          <p:nvPr/>
        </p:nvSpPr>
        <p:spPr>
          <a:xfrm>
            <a:off x="6299200" y="6019800"/>
            <a:ext cx="5486400" cy="304800"/>
          </a:xfrm>
          <a:prstGeom prst="rect">
            <a:avLst/>
          </a:prstGeom>
        </p:spPr>
        <p:txBody>
          <a:bodyPr lIns="457200" rIns="0" bIns="0" anchor="b" anchorCtr="0"/>
          <a:lstStyle>
            <a:lvl1pPr marL="0" indent="0" algn="r" defTabSz="914400" rtl="0" eaLnBrk="1" latinLnBrk="0" hangingPunct="1">
              <a:spcBef>
                <a:spcPct val="20000"/>
              </a:spcBef>
              <a:buFont typeface="Arial" panose="020B0604020202020204" pitchFamily="34" charset="0"/>
              <a:buNone/>
              <a:defRPr sz="16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Group </a:t>
            </a:r>
          </a:p>
        </p:txBody>
      </p:sp>
      <p:sp>
        <p:nvSpPr>
          <p:cNvPr id="5" name="Text Placeholder 4">
            <a:extLst>
              <a:ext uri="{FF2B5EF4-FFF2-40B4-BE49-F238E27FC236}">
                <a16:creationId xmlns:a16="http://schemas.microsoft.com/office/drawing/2014/main" id="{0F3AC00F-E3B6-4E4D-96A9-4253136FA2FA}"/>
              </a:ext>
            </a:extLst>
          </p:cNvPr>
          <p:cNvSpPr txBox="1">
            <a:spLocks/>
          </p:cNvSpPr>
          <p:nvPr/>
        </p:nvSpPr>
        <p:spPr>
          <a:xfrm>
            <a:off x="7670800" y="6476301"/>
            <a:ext cx="4114800" cy="304800"/>
          </a:xfrm>
          <a:prstGeom prst="rect">
            <a:avLst/>
          </a:prstGeom>
        </p:spPr>
        <p:txBody>
          <a:bodyPr lIns="457200" tIns="45720" rIns="0" bIns="0" anchor="b" anchorCtr="0"/>
          <a:lstStyle>
            <a:lvl1pPr marL="0" indent="0" algn="r" defTabSz="914400" rtl="0" eaLnBrk="1" latinLnBrk="0" hangingPunct="1">
              <a:spcBef>
                <a:spcPct val="20000"/>
              </a:spcBef>
              <a:buFont typeface="Arial" panose="020B0604020202020204" pitchFamily="34" charset="0"/>
              <a:buNone/>
              <a:defRPr sz="16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Summer, 2024</a:t>
            </a:r>
          </a:p>
        </p:txBody>
      </p:sp>
    </p:spTree>
    <p:extLst>
      <p:ext uri="{BB962C8B-B14F-4D97-AF65-F5344CB8AC3E}">
        <p14:creationId xmlns:p14="http://schemas.microsoft.com/office/powerpoint/2010/main" val="41194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2F45-C5AE-810E-FE8D-161270F8F8BF}"/>
              </a:ext>
            </a:extLst>
          </p:cNvPr>
          <p:cNvSpPr>
            <a:spLocks noGrp="1"/>
          </p:cNvSpPr>
          <p:nvPr>
            <p:ph type="title"/>
          </p:nvPr>
        </p:nvSpPr>
        <p:spPr/>
        <p:txBody>
          <a:bodyPr/>
          <a:lstStyle/>
          <a:p>
            <a:r>
              <a:rPr lang="en-IN" sz="3200" dirty="0"/>
              <a:t>Project Summary</a:t>
            </a:r>
            <a:endParaRPr lang="en-IN" dirty="0"/>
          </a:p>
        </p:txBody>
      </p:sp>
      <p:sp>
        <p:nvSpPr>
          <p:cNvPr id="4" name="Content Placeholder 3">
            <a:extLst>
              <a:ext uri="{FF2B5EF4-FFF2-40B4-BE49-F238E27FC236}">
                <a16:creationId xmlns:a16="http://schemas.microsoft.com/office/drawing/2014/main" id="{54B34E4A-420C-FC80-378F-45E84CB81A78}"/>
              </a:ext>
            </a:extLst>
          </p:cNvPr>
          <p:cNvSpPr>
            <a:spLocks noGrp="1"/>
          </p:cNvSpPr>
          <p:nvPr>
            <p:ph sz="quarter" idx="12"/>
          </p:nvPr>
        </p:nvSpPr>
        <p:spPr>
          <a:xfrm>
            <a:off x="762424" y="1574148"/>
            <a:ext cx="10498667" cy="4024011"/>
          </a:xfrm>
        </p:spPr>
        <p:txBody>
          <a:bodyPr/>
          <a:lstStyle/>
          <a:p>
            <a:pPr>
              <a:lnSpc>
                <a:spcPct val="150000"/>
              </a:lnSpc>
            </a:pPr>
            <a:r>
              <a:rPr lang="en-US" sz="1800" dirty="0">
                <a:latin typeface="Times New Roman" panose="02020603050405020304" pitchFamily="18" charset="0"/>
                <a:cs typeface="Times New Roman" panose="02020603050405020304" pitchFamily="18" charset="0"/>
              </a:rPr>
              <a:t>This project involves designing an online shopping website for a supermarket using C#. The website features a secure user management system where registered users can view all approved data and edit or delete their own information. Managers have the authority to approve or reject contact data, ensuring only approved contacts are visible to users. Administrators have full control to approve, reject, edit, or delete any data. The platform offers a comprehensive product catalog, a streamlined order processing system, and strong security measures to enhance customer convenience and operational efficiency.</a:t>
            </a: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88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09DB-0C77-B4D3-C2D0-197F0B4AA238}"/>
              </a:ext>
            </a:extLst>
          </p:cNvPr>
          <p:cNvSpPr>
            <a:spLocks noGrp="1"/>
          </p:cNvSpPr>
          <p:nvPr>
            <p:ph type="title"/>
          </p:nvPr>
        </p:nvSpPr>
        <p:spPr/>
        <p:txBody>
          <a:bodyPr/>
          <a:lstStyle/>
          <a:p>
            <a:r>
              <a:rPr lang="en-IN" sz="3200" dirty="0"/>
              <a:t>Team Profile</a:t>
            </a:r>
            <a:endParaRPr lang="en-IN" dirty="0"/>
          </a:p>
        </p:txBody>
      </p:sp>
      <p:pic>
        <p:nvPicPr>
          <p:cNvPr id="5" name="Content Placeholder 4">
            <a:extLst>
              <a:ext uri="{FF2B5EF4-FFF2-40B4-BE49-F238E27FC236}">
                <a16:creationId xmlns:a16="http://schemas.microsoft.com/office/drawing/2014/main" id="{F7CEACD4-F24A-FC1A-3DB3-E89B8EEC09B6}"/>
              </a:ext>
            </a:extLst>
          </p:cNvPr>
          <p:cNvPicPr>
            <a:picLocks noGrp="1" noChangeAspect="1"/>
          </p:cNvPicPr>
          <p:nvPr>
            <p:ph sz="quarter" idx="12"/>
          </p:nvPr>
        </p:nvPicPr>
        <p:blipFill rotWithShape="1">
          <a:blip r:embed="rId2" cstate="print">
            <a:extLst>
              <a:ext uri="{28A0092B-C50C-407E-A947-70E740481C1C}">
                <a14:useLocalDpi xmlns:a14="http://schemas.microsoft.com/office/drawing/2010/main" val="0"/>
              </a:ext>
            </a:extLst>
          </a:blip>
          <a:srcRect t="29285" b="15675"/>
          <a:stretch/>
        </p:blipFill>
        <p:spPr bwMode="auto">
          <a:xfrm flipH="1">
            <a:off x="1099167" y="1490853"/>
            <a:ext cx="1523678" cy="1554162"/>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5F26A2F2-0FEE-7815-53BE-D3022B6A4F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9720" t="37354" r="38012" b="45182"/>
          <a:stretch/>
        </p:blipFill>
        <p:spPr bwMode="auto">
          <a:xfrm>
            <a:off x="4276327" y="1478855"/>
            <a:ext cx="1437157" cy="1566159"/>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DA85AB2C-6C5F-9BC4-CC62-DEC149B639B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490" t="14162" r="11766" b="26810"/>
          <a:stretch/>
        </p:blipFill>
        <p:spPr bwMode="auto">
          <a:xfrm>
            <a:off x="7473137" y="1478856"/>
            <a:ext cx="1436088" cy="1556067"/>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01D88475-BA29-8A41-390E-B92AA956AE1B}"/>
              </a:ext>
            </a:extLst>
          </p:cNvPr>
          <p:cNvSpPr txBox="1"/>
          <p:nvPr/>
        </p:nvSpPr>
        <p:spPr>
          <a:xfrm>
            <a:off x="711200" y="3429000"/>
            <a:ext cx="267208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Anamika Mani </a:t>
            </a:r>
            <a:r>
              <a:rPr lang="en-US" dirty="0" err="1">
                <a:latin typeface="Times New Roman" panose="02020603050405020304" pitchFamily="18" charset="0"/>
                <a:cs typeface="Times New Roman" panose="02020603050405020304" pitchFamily="18" charset="0"/>
              </a:rPr>
              <a:t>Moonjely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51C6EBA-CA5A-F4E8-5D37-111268094ECC}"/>
              </a:ext>
            </a:extLst>
          </p:cNvPr>
          <p:cNvSpPr txBox="1"/>
          <p:nvPr/>
        </p:nvSpPr>
        <p:spPr>
          <a:xfrm>
            <a:off x="4085325" y="3379551"/>
            <a:ext cx="210312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Abhirami Suma</a:t>
            </a:r>
          </a:p>
          <a:p>
            <a:r>
              <a:rPr lang="en-US" dirty="0">
                <a:latin typeface="Times New Roman" panose="02020603050405020304" pitchFamily="18" charset="0"/>
                <a:cs typeface="Times New Roman" panose="02020603050405020304" pitchFamily="18" charset="0"/>
              </a:rPr>
              <a:t> </a:t>
            </a:r>
          </a:p>
        </p:txBody>
      </p:sp>
      <p:sp>
        <p:nvSpPr>
          <p:cNvPr id="14" name="TextBox 13">
            <a:extLst>
              <a:ext uri="{FF2B5EF4-FFF2-40B4-BE49-F238E27FC236}">
                <a16:creationId xmlns:a16="http://schemas.microsoft.com/office/drawing/2014/main" id="{653C9DB9-7223-A5E4-2525-C4C3D1FF6015}"/>
              </a:ext>
            </a:extLst>
          </p:cNvPr>
          <p:cNvSpPr txBox="1"/>
          <p:nvPr/>
        </p:nvSpPr>
        <p:spPr>
          <a:xfrm>
            <a:off x="7473137" y="3356617"/>
            <a:ext cx="1736373" cy="646331"/>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Jithu</a:t>
            </a:r>
            <a:r>
              <a:rPr lang="en-US" dirty="0">
                <a:latin typeface="Times New Roman" panose="02020603050405020304" pitchFamily="18" charset="0"/>
                <a:cs typeface="Times New Roman" panose="02020603050405020304" pitchFamily="18" charset="0"/>
              </a:rPr>
              <a:t> Sarala Nair</a:t>
            </a:r>
          </a:p>
          <a:p>
            <a:endParaRPr lang="en-US" dirty="0"/>
          </a:p>
        </p:txBody>
      </p:sp>
    </p:spTree>
    <p:extLst>
      <p:ext uri="{BB962C8B-B14F-4D97-AF65-F5344CB8AC3E}">
        <p14:creationId xmlns:p14="http://schemas.microsoft.com/office/powerpoint/2010/main" val="216933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5277-4C66-3679-6FB5-93D56A93B052}"/>
              </a:ext>
            </a:extLst>
          </p:cNvPr>
          <p:cNvSpPr>
            <a:spLocks noGrp="1"/>
          </p:cNvSpPr>
          <p:nvPr>
            <p:ph type="title"/>
          </p:nvPr>
        </p:nvSpPr>
        <p:spPr>
          <a:xfrm>
            <a:off x="406400" y="585133"/>
            <a:ext cx="10966451" cy="572029"/>
          </a:xfrm>
        </p:spPr>
        <p:txBody>
          <a:bodyPr/>
          <a:lstStyle/>
          <a:p>
            <a:r>
              <a:rPr lang="en-IN" dirty="0"/>
              <a:t>Demonstration</a:t>
            </a:r>
          </a:p>
        </p:txBody>
      </p:sp>
      <p:sp>
        <p:nvSpPr>
          <p:cNvPr id="8" name="Text Placeholder 7">
            <a:extLst>
              <a:ext uri="{FF2B5EF4-FFF2-40B4-BE49-F238E27FC236}">
                <a16:creationId xmlns:a16="http://schemas.microsoft.com/office/drawing/2014/main" id="{DE92B20E-8707-24AC-2B5E-910BA48118FB}"/>
              </a:ext>
            </a:extLst>
          </p:cNvPr>
          <p:cNvSpPr>
            <a:spLocks noGrp="1"/>
          </p:cNvSpPr>
          <p:nvPr>
            <p:ph type="body" sz="quarter" idx="11"/>
          </p:nvPr>
        </p:nvSpPr>
        <p:spPr>
          <a:xfrm>
            <a:off x="874186" y="1445343"/>
            <a:ext cx="10147776" cy="3805084"/>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5CE95A0-C998-84FD-2C2D-3B30A8AB440B}"/>
              </a:ext>
            </a:extLst>
          </p:cNvPr>
          <p:cNvSpPr>
            <a:spLocks noGrp="1"/>
          </p:cNvSpPr>
          <p:nvPr>
            <p:ph sz="quarter" idx="12"/>
          </p:nvPr>
        </p:nvSpPr>
        <p:spPr>
          <a:xfrm>
            <a:off x="874184" y="1350629"/>
            <a:ext cx="10498667" cy="3556932"/>
          </a:xfrm>
        </p:spPr>
        <p:txBody>
          <a:bodyPr/>
          <a:lstStyle/>
          <a:p>
            <a:endParaRPr lang="en-US" dirty="0"/>
          </a:p>
          <a:p>
            <a:endParaRPr lang="en-IN" dirty="0"/>
          </a:p>
        </p:txBody>
      </p:sp>
      <p:pic>
        <p:nvPicPr>
          <p:cNvPr id="5" name="Picture 4">
            <a:extLst>
              <a:ext uri="{FF2B5EF4-FFF2-40B4-BE49-F238E27FC236}">
                <a16:creationId xmlns:a16="http://schemas.microsoft.com/office/drawing/2014/main" id="{22B4C17E-99D9-9E7D-EA53-15E72D464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99" y="1421257"/>
            <a:ext cx="11139949" cy="3991400"/>
          </a:xfrm>
          <a:prstGeom prst="rect">
            <a:avLst/>
          </a:prstGeom>
        </p:spPr>
      </p:pic>
    </p:spTree>
    <p:extLst>
      <p:ext uri="{BB962C8B-B14F-4D97-AF65-F5344CB8AC3E}">
        <p14:creationId xmlns:p14="http://schemas.microsoft.com/office/powerpoint/2010/main" val="209921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E491BA-0880-6BEA-AC27-957E10453F43}"/>
              </a:ext>
            </a:extLst>
          </p:cNvPr>
          <p:cNvSpPr txBox="1"/>
          <p:nvPr/>
        </p:nvSpPr>
        <p:spPr>
          <a:xfrm>
            <a:off x="3251200" y="2682240"/>
            <a:ext cx="5157822" cy="1107996"/>
          </a:xfrm>
          <a:prstGeom prst="rect">
            <a:avLst/>
          </a:prstGeom>
          <a:noFill/>
        </p:spPr>
        <p:txBody>
          <a:bodyPr wrap="none" rtlCol="0">
            <a:spAutoFit/>
          </a:bodyPr>
          <a:lstStyle/>
          <a:p>
            <a:r>
              <a:rPr lang="en-US" sz="6600" dirty="0">
                <a:solidFill>
                  <a:schemeClr val="bg1"/>
                </a:solidFill>
                <a:latin typeface="Times New Roman" panose="02020603050405020304" pitchFamily="18" charset="0"/>
                <a:cs typeface="Times New Roman" panose="02020603050405020304" pitchFamily="18" charset="0"/>
              </a:rPr>
              <a:t>THANK YOU</a:t>
            </a:r>
            <a:endParaRPr lang="en-IN" sz="6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88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5452996"/>
      </p:ext>
    </p:extLst>
  </p:cSld>
  <p:clrMapOvr>
    <a:masterClrMapping/>
  </p:clrMapOvr>
</p:sld>
</file>

<file path=ppt/theme/theme1.xml><?xml version="1.0" encoding="utf-8"?>
<a:theme xmlns:a="http://schemas.openxmlformats.org/drawingml/2006/main" name="Georgian 16x9 Template A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RP Pitch Presentation" id="{9221F24F-87C6-4AEA-BE85-C9CF1FBB4741}" vid="{D27F2B25-8C18-4E70-B23B-497951A6428A}"/>
    </a:ext>
  </a:extLst>
</a:theme>
</file>

<file path=ppt/theme/theme2.xml><?xml version="1.0" encoding="utf-8"?>
<a:theme xmlns:a="http://schemas.openxmlformats.org/drawingml/2006/main" name="Georgian 16x9 Template B - 2017">
  <a:themeElements>
    <a:clrScheme name="Georgian Colours 2015">
      <a:dk1>
        <a:srgbClr val="333F48"/>
      </a:dk1>
      <a:lt1>
        <a:srgbClr val="FFFFFF"/>
      </a:lt1>
      <a:dk2>
        <a:srgbClr val="004B87"/>
      </a:dk2>
      <a:lt2>
        <a:srgbClr val="FFFFFF"/>
      </a:lt2>
      <a:accent1>
        <a:srgbClr val="004B87"/>
      </a:accent1>
      <a:accent2>
        <a:srgbClr val="64A70B"/>
      </a:accent2>
      <a:accent3>
        <a:srgbClr val="00778B"/>
      </a:accent3>
      <a:accent4>
        <a:srgbClr val="77C5D5"/>
      </a:accent4>
      <a:accent5>
        <a:srgbClr val="333F48"/>
      </a:accent5>
      <a:accent6>
        <a:srgbClr val="E57200"/>
      </a:accent6>
      <a:hlink>
        <a:srgbClr val="64A70B"/>
      </a:hlink>
      <a:folHlink>
        <a:srgbClr val="1D9BFF"/>
      </a:folHlink>
    </a:clrScheme>
    <a:fontScheme name="Georgian Template Fonts">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RP Pitch Presentation" id="{9221F24F-87C6-4AEA-BE85-C9CF1FBB4741}" vid="{12B2610D-908E-4839-B1FD-8B1A6C8CFD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513D5639F1AF44A0F291DCB011DFC5" ma:contentTypeVersion="18" ma:contentTypeDescription="Create a new document." ma:contentTypeScope="" ma:versionID="ade9fe96915ce48c52cdce8b37bc7e81">
  <xsd:schema xmlns:xsd="http://www.w3.org/2001/XMLSchema" xmlns:xs="http://www.w3.org/2001/XMLSchema" xmlns:p="http://schemas.microsoft.com/office/2006/metadata/properties" xmlns:ns2="25c7eabd-850b-46cd-8bde-3bfc6189ea0c" xmlns:ns3="1de5bc38-404e-4973-9782-75eb808b30b5" targetNamespace="http://schemas.microsoft.com/office/2006/metadata/properties" ma:root="true" ma:fieldsID="7a25b0f033a0a01aa00e55c3f7d0de13" ns2:_="" ns3:_="">
    <xsd:import namespace="25c7eabd-850b-46cd-8bde-3bfc6189ea0c"/>
    <xsd:import namespace="1de5bc38-404e-4973-9782-75eb808b30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c7eabd-850b-46cd-8bde-3bfc6189ea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d9a59e6a-29c3-4921-9c03-4d7ff3dd46bf"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e5bc38-404e-4973-9782-75eb808b30b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428ab3c-7ee5-4e60-8aef-d33b9657a765}" ma:internalName="TaxCatchAll" ma:showField="CatchAllData" ma:web="1de5bc38-404e-4973-9782-75eb808b30b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5c7eabd-850b-46cd-8bde-3bfc6189ea0c">
      <Terms xmlns="http://schemas.microsoft.com/office/infopath/2007/PartnerControls"/>
    </lcf76f155ced4ddcb4097134ff3c332f>
    <TaxCatchAll xmlns="1de5bc38-404e-4973-9782-75eb808b30b5" xsi:nil="true"/>
    <SharedWithUsers xmlns="1de5bc38-404e-4973-9782-75eb808b30b5">
      <UserInfo>
        <DisplayName>Benjamin van Arragon</DisplayName>
        <AccountId>901</AccountId>
        <AccountType/>
      </UserInfo>
      <UserInfo>
        <DisplayName>Prerna Sharma</DisplayName>
        <AccountId>134</AccountId>
        <AccountType/>
      </UserInfo>
      <UserInfo>
        <DisplayName>Chintan Shelat</DisplayName>
        <AccountId>902</AccountId>
        <AccountType/>
      </UserInfo>
      <UserInfo>
        <DisplayName>Richard Lambroff</DisplayName>
        <AccountId>12</AccountId>
        <AccountType/>
      </UserInfo>
      <UserInfo>
        <DisplayName>Brunilda Xhaferllari</DisplayName>
        <AccountId>307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E01EAE-6ACE-40F9-A810-65FC0EF48B1A}">
  <ds:schemaRefs>
    <ds:schemaRef ds:uri="1de5bc38-404e-4973-9782-75eb808b30b5"/>
    <ds:schemaRef ds:uri="25c7eabd-850b-46cd-8bde-3bfc6189ea0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B2E9166-4FE7-441B-A21B-1E4C6C2398FE}">
  <ds:schemaRefs>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www.w3.org/XML/1998/namespace"/>
    <ds:schemaRef ds:uri="1de5bc38-404e-4973-9782-75eb808b30b5"/>
    <ds:schemaRef ds:uri="http://purl.org/dc/dcmitype/"/>
    <ds:schemaRef ds:uri="http://schemas.microsoft.com/office/infopath/2007/PartnerControls"/>
    <ds:schemaRef ds:uri="25c7eabd-850b-46cd-8bde-3bfc6189ea0c"/>
    <ds:schemaRef ds:uri="http://purl.org/dc/terms/"/>
  </ds:schemaRefs>
</ds:datastoreItem>
</file>

<file path=customXml/itemProps3.xml><?xml version="1.0" encoding="utf-8"?>
<ds:datastoreItem xmlns:ds="http://schemas.openxmlformats.org/officeDocument/2006/customXml" ds:itemID="{1C1C6925-26A4-4834-AB9F-F8A1CD76D9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MRP Pitch Presentation</Template>
  <TotalTime>738</TotalTime>
  <Words>133</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Avenir LT Std 65 Medium</vt:lpstr>
      <vt:lpstr>Calibri</vt:lpstr>
      <vt:lpstr>Times New Roman</vt:lpstr>
      <vt:lpstr>Georgian 16x9 Template A - 2017</vt:lpstr>
      <vt:lpstr>Georgian 16x9 Template B - 2017</vt:lpstr>
      <vt:lpstr>PowerPoint Presentation</vt:lpstr>
      <vt:lpstr>Project Summary</vt:lpstr>
      <vt:lpstr>Team Profile</vt:lpstr>
      <vt:lpstr>Demonstration</vt:lpstr>
      <vt:lpstr>PowerPoint Presentation</vt:lpstr>
      <vt:lpstr>PowerPoint Presentation</vt:lpstr>
    </vt:vector>
  </TitlesOfParts>
  <Company>Georgian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Brunilda Xhaferllari</dc:creator>
  <cp:lastModifiedBy>Abhirami S</cp:lastModifiedBy>
  <cp:revision>632</cp:revision>
  <dcterms:created xsi:type="dcterms:W3CDTF">2022-02-15T21:22:10Z</dcterms:created>
  <dcterms:modified xsi:type="dcterms:W3CDTF">2024-08-06T01:41:40Z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0x01010097513D5639F1AF44A0F291DCB011DFC5</vt:lpwstr>
  </property>
  <property fmtid="{D5CDD505-2E9C-101B-9397-08002B2CF9AE}" pid="3" name="MediaServiceImageTags">
    <vt:lpwstr/>
  </property>
</Properties>
</file>