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72" r:id="rId11"/>
    <p:sldId id="273" r:id="rId12"/>
    <p:sldId id="268" r:id="rId13"/>
    <p:sldId id="269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FD1F6-84D2-48BF-92E7-8AB12916DB9F}" v="32" dt="2024-08-16T16:26:23.992"/>
    <p1510:client id="{547E9453-B01D-2D3B-1D87-A5A2A1B8D6BB}" v="52" dt="2024-08-17T01:46:47.605"/>
    <p1510:client id="{96BD6F3B-4AEB-3E77-C8D4-C5BF6A6CF5BF}" v="1367" dt="2024-08-17T01:09:06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Web Application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rgbClr val="7CEBFF"/>
                </a:solidFill>
              </a:rPr>
              <a:t>For ELECTRONICS DATA  ANALYSIS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1741-3F51-0E6A-3152-A36F767C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78038"/>
            <a:ext cx="11029616" cy="632800"/>
          </a:xfrm>
        </p:spPr>
        <p:txBody>
          <a:bodyPr/>
          <a:lstStyle/>
          <a:p>
            <a:pPr algn="ctr"/>
            <a:r>
              <a:rPr lang="en-CA"/>
              <a:t>API Development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FB7D86-DDCD-E508-9C65-9657D18692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3104" y="965394"/>
            <a:ext cx="68307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rPr>
              <a:t>Overview of API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rPr>
              <a:t>Functions: Get </a:t>
            </a:r>
            <a:r>
              <a:rPr lang="en-US" altLang="en-US">
                <a:solidFill>
                  <a:schemeClr val="bg1"/>
                </a:solidFill>
                <a:latin typeface="Arial"/>
                <a:cs typeface="Arial"/>
              </a:rPr>
              <a:t>the live weather details of each specified location</a:t>
            </a: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solidFill>
                  <a:schemeClr val="tx1"/>
                </a:solidFill>
                <a:latin typeface="Arial"/>
                <a:cs typeface="Arial"/>
              </a:rPr>
              <a:t>. </a:t>
            </a:r>
            <a:endParaRPr lang="en-US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Demonstration: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AB458DB-46DD-2F80-C0B1-AC81BB5A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10" y="1718984"/>
            <a:ext cx="8216262" cy="51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9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E73E-8EAE-4204-CF5D-B299DBA9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Conclusion</a:t>
            </a:r>
            <a:br>
              <a:rPr lang="en-CA"/>
            </a:b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82D25-97F7-7D3A-EA58-3FBA1A91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33" y="2079643"/>
            <a:ext cx="11029615" cy="4485125"/>
          </a:xfrm>
        </p:spPr>
        <p:txBody>
          <a:bodyPr>
            <a:normAutofit/>
          </a:bodyPr>
          <a:lstStyle/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b="1" dirty="0"/>
              <a:t>Final Summary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Successfully</a:t>
            </a:r>
            <a:r>
              <a:rPr lang="en-US" dirty="0">
                <a:ea typeface="+mn-lt"/>
                <a:cs typeface="+mn-lt"/>
              </a:rPr>
              <a:t> deployed a web application with a live URL, utilizing AWS for cloud storage and Django for server-side operations, showcasing strong technical execution.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Implemented a solid data acquisition process via web scraping and automated it with a 24-hour pseudo-batch process, ensuring the dataset remains up-to-date.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Developed an interactive dashboard with capabilities for adding new electronic products, providing a user-friendly interface for data analysis and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Efficiently integrated AWS, SQL, and front-end technologies like JavaScript, HTML, and CSS, demonstrating the team's proficiency in modern web development practices.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team is well-prepared for scaling the project, with plans to expand data sources and enhance data analysis capabilities, indicating strong potential for future projects.</a:t>
            </a:r>
            <a:endParaRPr lang="en-US" dirty="0"/>
          </a:p>
          <a:p>
            <a:pPr marL="305435" indent="-305435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13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4B70-0AAA-E758-DF79-2D349FB9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Team Profile</a:t>
            </a:r>
          </a:p>
        </p:txBody>
      </p:sp>
      <p:pic>
        <p:nvPicPr>
          <p:cNvPr id="11" name="Content Placeholder 10" descr="A person with a beard and mustache wearing a red and black striped shirt&#10;&#10;Description automatically generated">
            <a:extLst>
              <a:ext uri="{FF2B5EF4-FFF2-40B4-BE49-F238E27FC236}">
                <a16:creationId xmlns:a16="http://schemas.microsoft.com/office/drawing/2014/main" id="{1FACE68E-DE2E-DAE4-347B-FEBDA3E45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27" y="2294680"/>
            <a:ext cx="1789149" cy="1933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person smiling at camera&#10;&#10;Description automatically generated">
            <a:extLst>
              <a:ext uri="{FF2B5EF4-FFF2-40B4-BE49-F238E27FC236}">
                <a16:creationId xmlns:a16="http://schemas.microsoft.com/office/drawing/2014/main" id="{FB3A63BA-302D-1F3A-4F07-15A88EA7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253" y="2277199"/>
            <a:ext cx="1803519" cy="1965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A person sitting on a blanket under a tree&#10;&#10;Description automatically generated">
            <a:extLst>
              <a:ext uri="{FF2B5EF4-FFF2-40B4-BE49-F238E27FC236}">
                <a16:creationId xmlns:a16="http://schemas.microsoft.com/office/drawing/2014/main" id="{4B009EF0-BCAE-DAFC-5FE3-3F44252AC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226" y="2245881"/>
            <a:ext cx="1957541" cy="1996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person with long hair smiling&#10;&#10;Description automatically generated">
            <a:extLst>
              <a:ext uri="{FF2B5EF4-FFF2-40B4-BE49-F238E27FC236}">
                <a16:creationId xmlns:a16="http://schemas.microsoft.com/office/drawing/2014/main" id="{5AE77236-C011-10B5-37CF-D423D93D4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92762"/>
            <a:ext cx="1892652" cy="207202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6EC628-8186-2029-128E-CAA92764FE09}"/>
              </a:ext>
            </a:extLst>
          </p:cNvPr>
          <p:cNvSpPr txBox="1"/>
          <p:nvPr/>
        </p:nvSpPr>
        <p:spPr>
          <a:xfrm>
            <a:off x="117987" y="4542503"/>
            <a:ext cx="2182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err="1"/>
              <a:t>Jithu</a:t>
            </a:r>
            <a:r>
              <a:rPr lang="en-CA"/>
              <a:t> Sarala Nair</a:t>
            </a:r>
          </a:p>
          <a:p>
            <a:pPr algn="ctr"/>
            <a:endParaRPr lang="en-CA"/>
          </a:p>
          <a:p>
            <a:pPr algn="ctr"/>
            <a:r>
              <a:rPr lang="en-CA"/>
              <a:t>Project Manager </a:t>
            </a:r>
          </a:p>
          <a:p>
            <a:pPr algn="ctr"/>
            <a:endParaRPr lang="en-CA"/>
          </a:p>
          <a:p>
            <a:pPr algn="ctr"/>
            <a:r>
              <a:rPr lang="en-CA"/>
              <a:t>Collaborate with team and ensure timely deliverables.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E387BD-A7B0-6785-C5B8-078F502958AB}"/>
              </a:ext>
            </a:extLst>
          </p:cNvPr>
          <p:cNvSpPr txBox="1"/>
          <p:nvPr/>
        </p:nvSpPr>
        <p:spPr>
          <a:xfrm>
            <a:off x="2792362" y="4640826"/>
            <a:ext cx="2506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Anamika Mani </a:t>
            </a:r>
            <a:r>
              <a:rPr lang="en-CA" err="1"/>
              <a:t>Moonjely</a:t>
            </a:r>
            <a:endParaRPr lang="en-CA"/>
          </a:p>
          <a:p>
            <a:pPr algn="ctr"/>
            <a:endParaRPr lang="en-CA"/>
          </a:p>
          <a:p>
            <a:pPr algn="ctr"/>
            <a:r>
              <a:rPr lang="en-CA"/>
              <a:t>Developer</a:t>
            </a:r>
          </a:p>
          <a:p>
            <a:pPr algn="ctr"/>
            <a:endParaRPr lang="en-CA"/>
          </a:p>
          <a:p>
            <a:pPr algn="ctr"/>
            <a:r>
              <a:rPr lang="en-CA"/>
              <a:t>Front-end and Back-end development of Web Application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130EF-B65D-E31F-0C25-EE366B8F7750}"/>
              </a:ext>
            </a:extLst>
          </p:cNvPr>
          <p:cNvSpPr txBox="1"/>
          <p:nvPr/>
        </p:nvSpPr>
        <p:spPr>
          <a:xfrm>
            <a:off x="6017342" y="4640826"/>
            <a:ext cx="2684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Buwaneshwari Srinivasan</a:t>
            </a:r>
          </a:p>
          <a:p>
            <a:pPr algn="ctr"/>
            <a:endParaRPr lang="en-CA"/>
          </a:p>
          <a:p>
            <a:pPr algn="ctr"/>
            <a:r>
              <a:rPr lang="en-CA"/>
              <a:t>Data Analyst</a:t>
            </a:r>
          </a:p>
          <a:p>
            <a:pPr algn="ctr"/>
            <a:endParaRPr lang="en-CA"/>
          </a:p>
          <a:p>
            <a:pPr algn="ctr"/>
            <a:r>
              <a:rPr lang="en-US"/>
              <a:t>Acquire data, build data models and database</a:t>
            </a:r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CED144-8F75-4718-40D0-68E67E36FF73}"/>
              </a:ext>
            </a:extLst>
          </p:cNvPr>
          <p:cNvSpPr txBox="1"/>
          <p:nvPr/>
        </p:nvSpPr>
        <p:spPr>
          <a:xfrm>
            <a:off x="9419903" y="4640826"/>
            <a:ext cx="2477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err="1"/>
              <a:t>Abhirami</a:t>
            </a:r>
            <a:r>
              <a:rPr lang="en-CA"/>
              <a:t> Suma</a:t>
            </a:r>
          </a:p>
          <a:p>
            <a:pPr algn="ctr"/>
            <a:endParaRPr lang="en-CA"/>
          </a:p>
          <a:p>
            <a:pPr algn="ctr"/>
            <a:r>
              <a:rPr lang="en-CA"/>
              <a:t>Business Analyst</a:t>
            </a:r>
          </a:p>
          <a:p>
            <a:pPr algn="ctr"/>
            <a:endParaRPr lang="en-CA"/>
          </a:p>
          <a:p>
            <a:pPr algn="ctr"/>
            <a:r>
              <a:rPr lang="en-CA"/>
              <a:t>Documentation and proposal preparation.</a:t>
            </a:r>
          </a:p>
        </p:txBody>
      </p:sp>
    </p:spTree>
    <p:extLst>
      <p:ext uri="{BB962C8B-B14F-4D97-AF65-F5344CB8AC3E}">
        <p14:creationId xmlns:p14="http://schemas.microsoft.com/office/powerpoint/2010/main" val="158739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E27-88A9-B6DA-5465-8F7C1D1A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8341-7C94-DC73-5DB5-2AB9715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/>
              <a:t>Remote Data Acquisition Process </a:t>
            </a:r>
            <a:endParaRPr lang="en-US"/>
          </a:p>
          <a:p>
            <a:pPr marL="305435" indent="-30543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/>
              <a:t>Data Source:</a:t>
            </a:r>
            <a:r>
              <a:rPr lang="en-US"/>
              <a:t> Electronics data source was acquired as XYZ is the largest company focusing on Electronic equipment sales and shipment.</a:t>
            </a:r>
          </a:p>
          <a:p>
            <a:pPr marL="305435" indent="-30543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/>
              <a:t>Methodology:</a:t>
            </a:r>
            <a:r>
              <a:rPr lang="en-US"/>
              <a:t> Web scraping is the method used to extract data from the data source.</a:t>
            </a:r>
          </a:p>
          <a:p>
            <a:pPr marL="305435" indent="-30543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/>
              <a:t>Automation:</a:t>
            </a:r>
            <a:r>
              <a:rPr lang="en-US"/>
              <a:t> </a:t>
            </a:r>
            <a:r>
              <a:rPr lang="en-US">
                <a:ea typeface="+mn-lt"/>
                <a:cs typeface="+mn-lt"/>
              </a:rPr>
              <a:t>A pseudo-batch process runs every 24 hours to automatically fetch, process, and store new electronics data, ensuring the dataset remains up-to-date.</a:t>
            </a:r>
            <a:endParaRPr lang="en-US"/>
          </a:p>
          <a:p>
            <a:pPr marL="305435" indent="-305435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28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F35D-DFDA-4977-150E-3F34AF8B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Database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C94832-0D26-F650-4313-D23369095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34489"/>
            <a:ext cx="1079763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Database </a:t>
            </a:r>
            <a:r>
              <a:rPr lang="en-US" altLang="en-US" b="1">
                <a:solidFill>
                  <a:schemeClr val="tx1"/>
                </a:solidFill>
                <a:latin typeface="Arial"/>
                <a:cs typeface="Arial"/>
              </a:rPr>
              <a:t>Choice- Amazon Web Service</a:t>
            </a:r>
            <a:endParaRPr lang="en-US" altLang="en-US" sz="18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Type: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SQL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Justification:</a:t>
            </a:r>
            <a:r>
              <a:rPr lang="en-US" altLang="en-US" b="1">
                <a:solidFill>
                  <a:schemeClr val="tx1"/>
                </a:solidFill>
                <a:latin typeface="Arial"/>
                <a:cs typeface="Arial"/>
              </a:rPr>
              <a:t> AWS is much efficient and feasible compared to other databases for cloud storage</a:t>
            </a:r>
            <a:endParaRPr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Storage Process</a:t>
            </a:r>
            <a:r>
              <a:rPr lang="en-US" altLang="en-US" b="1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indent="0" defTabSz="9144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>
                <a:solidFill>
                  <a:schemeClr val="tx1"/>
                </a:solidFill>
                <a:latin typeface="Arial"/>
                <a:cs typeface="Arial"/>
              </a:rPr>
              <a:t> EC2 instance was deployed within that instance we installed MySQL server</a:t>
            </a:r>
          </a:p>
          <a:p>
            <a:pPr marL="0" indent="0" defTabSz="9144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>
                <a:solidFill>
                  <a:schemeClr val="tx1"/>
                </a:solidFill>
                <a:latin typeface="Arial"/>
                <a:cs typeface="Arial"/>
              </a:rPr>
              <a:t>where the data was fetched from the data source and stored in the cloud database</a:t>
            </a:r>
            <a:endParaRPr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0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73E5-0866-8D0C-8AFB-658A976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Web Application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32BDEB-7C4D-FD09-11D5-5A7C2A15C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76198"/>
            <a:ext cx="8532208" cy="388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Framework Used: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Django for server-side code</a:t>
            </a:r>
            <a:endParaRPr lang="en-US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Front-End: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JavaScript </a:t>
            </a:r>
            <a:r>
              <a:rPr lang="en-US" altLang="en-US">
                <a:solidFill>
                  <a:schemeClr val="tx1"/>
                </a:solidFill>
                <a:latin typeface="Arial"/>
                <a:cs typeface="Arial"/>
              </a:rPr>
              <a:t>, HTML and CSS using google charts and vs code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.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Core Features: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Display of </a:t>
            </a:r>
            <a:r>
              <a:rPr lang="en-US" altLang="en-US">
                <a:solidFill>
                  <a:schemeClr val="tx1"/>
                </a:solidFill>
                <a:latin typeface="Arial"/>
                <a:cs typeface="Arial"/>
              </a:rPr>
              <a:t>each data analysis done on electronics 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.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Interactive </a:t>
            </a:r>
            <a:r>
              <a:rPr lang="en-US" altLang="en-US">
                <a:solidFill>
                  <a:schemeClr val="tx1"/>
                </a:solidFill>
                <a:latin typeface="Arial"/>
                <a:cs typeface="Arial"/>
              </a:rPr>
              <a:t>dashboard with entries to add an electronic product and its details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.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URL Access: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Arial"/>
                <a:cs typeface="Arial"/>
              </a:rPr>
              <a:t>The web application can be accessed by clicking the following link:</a:t>
            </a:r>
          </a:p>
          <a:p>
            <a:pPr marL="0" indent="0" defTabSz="9144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                                                       http://3.145.78.137:8000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1B84-1315-D161-1B8E-2497D476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Application Demonstration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6BA618-6C05-E2D7-CF13-E20A1B97F1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696482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DCC3A-53C8-25AF-C88C-96E8DC3E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0" y="1921124"/>
            <a:ext cx="10499911" cy="47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804DF1BE-A876-B5CD-EDFA-F2DBB864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57" y="765908"/>
            <a:ext cx="7870132" cy="608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A1E7F082-FDFC-0D5F-7764-969678E2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2" y="965480"/>
            <a:ext cx="9625852" cy="573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5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6793-8A82-0DDC-ED25-3F57C938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Fit-Gap Analysis</a:t>
            </a:r>
            <a:br>
              <a:rPr lang="en-CA"/>
            </a:b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544E-9CF4-15DC-62DF-A348221C4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63" y="2796819"/>
            <a:ext cx="11029615" cy="28490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/>
              <a:t>Fit-Gap Summary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Fit:</a:t>
            </a:r>
            <a:r>
              <a:rPr lang="en-US"/>
              <a:t> Web application was deployed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Fit: </a:t>
            </a:r>
            <a:r>
              <a:rPr lang="en-US"/>
              <a:t>Interactive dashboard with application to add product and its details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Fit:</a:t>
            </a:r>
            <a:r>
              <a:rPr lang="en-US" sz="2400" b="1"/>
              <a:t> </a:t>
            </a:r>
            <a:r>
              <a:rPr lang="en-US"/>
              <a:t>Live URL access with data stored in cloud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Fit:</a:t>
            </a:r>
            <a:r>
              <a:rPr lang="en-US" sz="2400" b="1"/>
              <a:t> </a:t>
            </a:r>
            <a:r>
              <a:rPr lang="en-US"/>
              <a:t>API to fetch live weather details of a particular location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Gap:</a:t>
            </a:r>
            <a:r>
              <a:rPr lang="en-US"/>
              <a:t> Larger and multiple data source can be fetched as future deployment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Gap:</a:t>
            </a:r>
            <a:r>
              <a:rPr lang="en-US"/>
              <a:t> More structured and detailed data analysis and research visualization can be done</a:t>
            </a:r>
          </a:p>
          <a:p>
            <a:pPr marL="305435" indent="-305435">
              <a:lnSpc>
                <a:spcPct val="150000"/>
              </a:lnSpc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3496382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08a98b0-d01a-42cf-9c35-a983e8b939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79B196AC7644ABDA991B2707AD3B0" ma:contentTypeVersion="11" ma:contentTypeDescription="Create a new document." ma:contentTypeScope="" ma:versionID="a1a7fbb61324dffc8a54e295cc84a7fc">
  <xsd:schema xmlns:xsd="http://www.w3.org/2001/XMLSchema" xmlns:xs="http://www.w3.org/2001/XMLSchema" xmlns:p="http://schemas.microsoft.com/office/2006/metadata/properties" xmlns:ns3="c08a98b0-d01a-42cf-9c35-a983e8b939ba" targetNamespace="http://schemas.microsoft.com/office/2006/metadata/properties" ma:root="true" ma:fieldsID="00efb7d4ae789404513186be291937ae" ns3:_="">
    <xsd:import namespace="c08a98b0-d01a-42cf-9c35-a983e8b939b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8a98b0-d01a-42cf-9c35-a983e8b939b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c08a98b0-d01a-42cf-9c35-a983e8b939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F9D15E-DB79-4418-B20A-68014F2531B1}">
  <ds:schemaRefs>
    <ds:schemaRef ds:uri="c08a98b0-d01a-42cf-9c35-a983e8b939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Web Application </vt:lpstr>
      <vt:lpstr>Team Profile</vt:lpstr>
      <vt:lpstr>Data Acquisition</vt:lpstr>
      <vt:lpstr>Database Design</vt:lpstr>
      <vt:lpstr>Web Application Overview</vt:lpstr>
      <vt:lpstr>Application Demonstration</vt:lpstr>
      <vt:lpstr>PowerPoint Presentation</vt:lpstr>
      <vt:lpstr>PowerPoint Presentation</vt:lpstr>
      <vt:lpstr>Fit-Gap Analysis </vt:lpstr>
      <vt:lpstr>API Development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Buwaneshwari Srinivasan</dc:creator>
  <cp:revision>23</cp:revision>
  <dcterms:created xsi:type="dcterms:W3CDTF">2024-08-16T15:41:17Z</dcterms:created>
  <dcterms:modified xsi:type="dcterms:W3CDTF">2024-08-17T01:53:43Z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0x0101006A779B196AC7644ABDA991B2707AD3B0</vt:lpwstr>
  </property>
</Properties>
</file>