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89" y="3998389"/>
            <a:ext cx="8020820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1460" y="3192201"/>
            <a:ext cx="10305079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3.jpg"/><Relationship Id="rId6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jpg"/><Relationship Id="rId6" Type="http://schemas.openxmlformats.org/officeDocument/2006/relationships/image" Target="../media/image4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5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31.png"/><Relationship Id="rId8" Type="http://schemas.openxmlformats.org/officeDocument/2006/relationships/image" Target="../media/image34.png"/><Relationship Id="rId9" Type="http://schemas.openxmlformats.org/officeDocument/2006/relationships/image" Target="../media/image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21.png"/><Relationship Id="rId9" Type="http://schemas.openxmlformats.org/officeDocument/2006/relationships/image" Target="../media/image60.png"/><Relationship Id="rId10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31.png"/><Relationship Id="rId8" Type="http://schemas.openxmlformats.org/officeDocument/2006/relationships/image" Target="../media/image34.png"/><Relationship Id="rId9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4.png"/><Relationship Id="rId9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7208" y="0"/>
              <a:ext cx="5200791" cy="40837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7207" y="4980647"/>
              <a:ext cx="2285999" cy="2285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1116" y="2741198"/>
            <a:ext cx="7886700" cy="32829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dirty="0" sz="9200" spc="390">
                <a:latin typeface="Tahoma"/>
                <a:cs typeface="Tahoma"/>
              </a:rPr>
              <a:t>M</a:t>
            </a:r>
            <a:r>
              <a:rPr dirty="0" sz="9200" spc="55">
                <a:latin typeface="Tahoma"/>
                <a:cs typeface="Tahoma"/>
              </a:rPr>
              <a:t>i</a:t>
            </a:r>
            <a:r>
              <a:rPr dirty="0" sz="9200" spc="420">
                <a:latin typeface="Tahoma"/>
                <a:cs typeface="Tahoma"/>
              </a:rPr>
              <a:t>n</a:t>
            </a:r>
            <a:r>
              <a:rPr dirty="0" sz="9200" spc="60">
                <a:latin typeface="Tahoma"/>
                <a:cs typeface="Tahoma"/>
              </a:rPr>
              <a:t>i</a:t>
            </a:r>
            <a:r>
              <a:rPr dirty="0" sz="9200" spc="-940">
                <a:latin typeface="Tahoma"/>
                <a:cs typeface="Tahoma"/>
              </a:rPr>
              <a:t> </a:t>
            </a:r>
            <a:r>
              <a:rPr dirty="0" sz="9200" spc="-195">
                <a:latin typeface="Tahoma"/>
                <a:cs typeface="Tahoma"/>
              </a:rPr>
              <a:t>P</a:t>
            </a:r>
            <a:r>
              <a:rPr dirty="0" sz="9200" spc="120">
                <a:latin typeface="Tahoma"/>
                <a:cs typeface="Tahoma"/>
              </a:rPr>
              <a:t>r</a:t>
            </a:r>
            <a:r>
              <a:rPr dirty="0" sz="9200" spc="170">
                <a:latin typeface="Tahoma"/>
                <a:cs typeface="Tahoma"/>
              </a:rPr>
              <a:t>o</a:t>
            </a:r>
            <a:r>
              <a:rPr dirty="0" sz="9200" spc="-515">
                <a:latin typeface="Tahoma"/>
                <a:cs typeface="Tahoma"/>
              </a:rPr>
              <a:t>j</a:t>
            </a:r>
            <a:r>
              <a:rPr dirty="0" sz="9200" spc="204">
                <a:latin typeface="Tahoma"/>
                <a:cs typeface="Tahoma"/>
              </a:rPr>
              <a:t>e</a:t>
            </a:r>
            <a:r>
              <a:rPr dirty="0" sz="9200" spc="730">
                <a:latin typeface="Tahoma"/>
                <a:cs typeface="Tahoma"/>
              </a:rPr>
              <a:t>c</a:t>
            </a:r>
            <a:r>
              <a:rPr dirty="0" sz="9200" spc="40">
                <a:latin typeface="Tahoma"/>
                <a:cs typeface="Tahoma"/>
              </a:rPr>
              <a:t>t  </a:t>
            </a:r>
            <a:r>
              <a:rPr dirty="0" sz="9200" spc="-195">
                <a:latin typeface="Tahoma"/>
                <a:cs typeface="Tahoma"/>
              </a:rPr>
              <a:t>P</a:t>
            </a:r>
            <a:r>
              <a:rPr dirty="0" sz="9200" spc="120">
                <a:latin typeface="Tahoma"/>
                <a:cs typeface="Tahoma"/>
              </a:rPr>
              <a:t>r</a:t>
            </a:r>
            <a:r>
              <a:rPr dirty="0" sz="9200" spc="204">
                <a:latin typeface="Tahoma"/>
                <a:cs typeface="Tahoma"/>
              </a:rPr>
              <a:t>e</a:t>
            </a:r>
            <a:r>
              <a:rPr dirty="0" sz="9200" spc="490">
                <a:latin typeface="Tahoma"/>
                <a:cs typeface="Tahoma"/>
              </a:rPr>
              <a:t>s</a:t>
            </a:r>
            <a:r>
              <a:rPr dirty="0" sz="9200" spc="204">
                <a:latin typeface="Tahoma"/>
                <a:cs typeface="Tahoma"/>
              </a:rPr>
              <a:t>e</a:t>
            </a:r>
            <a:r>
              <a:rPr dirty="0" sz="9200" spc="420">
                <a:latin typeface="Tahoma"/>
                <a:cs typeface="Tahoma"/>
              </a:rPr>
              <a:t>n</a:t>
            </a:r>
            <a:r>
              <a:rPr dirty="0" sz="9200" spc="45">
                <a:latin typeface="Tahoma"/>
                <a:cs typeface="Tahoma"/>
              </a:rPr>
              <a:t>t</a:t>
            </a:r>
            <a:r>
              <a:rPr dirty="0" sz="9200" spc="750">
                <a:latin typeface="Tahoma"/>
                <a:cs typeface="Tahoma"/>
              </a:rPr>
              <a:t>a</a:t>
            </a:r>
            <a:r>
              <a:rPr dirty="0" sz="9200" spc="45">
                <a:latin typeface="Tahoma"/>
                <a:cs typeface="Tahoma"/>
              </a:rPr>
              <a:t>t</a:t>
            </a:r>
            <a:r>
              <a:rPr dirty="0" sz="9200" spc="55">
                <a:latin typeface="Tahoma"/>
                <a:cs typeface="Tahoma"/>
              </a:rPr>
              <a:t>i</a:t>
            </a:r>
            <a:r>
              <a:rPr dirty="0" sz="9200" spc="170">
                <a:latin typeface="Tahoma"/>
                <a:cs typeface="Tahoma"/>
              </a:rPr>
              <a:t>o</a:t>
            </a:r>
            <a:r>
              <a:rPr dirty="0" sz="9200" spc="425">
                <a:latin typeface="Tahoma"/>
                <a:cs typeface="Tahoma"/>
              </a:rPr>
              <a:t>n</a:t>
            </a:r>
            <a:endParaRPr sz="9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1028700"/>
            <a:ext cx="11593195" cy="3530600"/>
            <a:chOff x="1028700" y="1028700"/>
            <a:chExt cx="11593195" cy="3530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69376" y="3606317"/>
              <a:ext cx="952499" cy="952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15427" y="6928974"/>
            <a:ext cx="581596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50">
                <a:solidFill>
                  <a:srgbClr val="FFFFFF"/>
                </a:solidFill>
                <a:latin typeface="Lucida Sans Unicode"/>
                <a:cs typeface="Lucida Sans Unicode"/>
              </a:rPr>
              <a:t>Food</a:t>
            </a:r>
            <a:r>
              <a:rPr dirty="0" sz="4200" spc="-3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dirty="0" sz="4200" spc="-3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75">
                <a:solidFill>
                  <a:srgbClr val="FFFFFF"/>
                </a:solidFill>
                <a:latin typeface="Lucida Sans Unicode"/>
                <a:cs typeface="Lucida Sans Unicode"/>
              </a:rPr>
              <a:t>Website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8331" y="8057987"/>
            <a:ext cx="363283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400" spc="-7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3400" spc="-29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34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130">
                <a:solidFill>
                  <a:srgbClr val="FFFFFF"/>
                </a:solidFill>
                <a:latin typeface="Lucida Sans Unicode"/>
                <a:cs typeface="Lucida Sans Unicode"/>
              </a:rPr>
              <a:t>v  </a:t>
            </a:r>
            <a:r>
              <a:rPr dirty="0" sz="3400" spc="155">
                <a:solidFill>
                  <a:srgbClr val="FFFFFF"/>
                </a:solidFill>
                <a:latin typeface="Lucida Sans Unicode"/>
                <a:cs typeface="Lucida Sans Unicode"/>
              </a:rPr>
              <a:t>CSE </a:t>
            </a:r>
            <a:r>
              <a:rPr dirty="0" sz="3400" spc="-85">
                <a:solidFill>
                  <a:srgbClr val="FFFFFF"/>
                </a:solidFill>
                <a:latin typeface="Lucida Sans Unicode"/>
                <a:cs typeface="Lucida Sans Unicode"/>
              </a:rPr>
              <a:t>4A </a:t>
            </a:r>
            <a:r>
              <a:rPr dirty="0" sz="3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400" spc="25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00</a:t>
            </a:r>
            <a:r>
              <a:rPr dirty="0" sz="3400" spc="-18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00</a:t>
            </a:r>
            <a:r>
              <a:rPr dirty="0" sz="3400" spc="-35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000</a:t>
            </a:r>
            <a:r>
              <a:rPr dirty="0" sz="3400" spc="-29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3400" spc="-10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028703"/>
            <a:ext cx="542925" cy="542925"/>
            <a:chOff x="1028700" y="1028703"/>
            <a:chExt cx="542925" cy="54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5425" y="2359208"/>
            <a:ext cx="7400924" cy="3695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2722" y="6568499"/>
            <a:ext cx="6629399" cy="29146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458" y="6568499"/>
            <a:ext cx="6172200" cy="26860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82846" y="943743"/>
            <a:ext cx="39223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520"/>
              <a:t>Snapshots</a:t>
            </a:r>
            <a:endParaRPr sz="5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0226" y="4040190"/>
            <a:ext cx="5676899" cy="5219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727" y="1028700"/>
            <a:ext cx="5286374" cy="52196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28272" y="1028700"/>
            <a:ext cx="5781674" cy="52482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2668" y="1"/>
            <a:ext cx="12400362" cy="3149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389" y="3472080"/>
            <a:ext cx="13458822" cy="5781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5415" y="698012"/>
            <a:ext cx="35972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550"/>
              <a:t>Database</a:t>
            </a:r>
            <a:endParaRPr sz="5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746" y="1424658"/>
              <a:ext cx="4391848" cy="1381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64615" y="1694301"/>
            <a:ext cx="3497579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10" i="1">
                <a:latin typeface="Trebuchet MS"/>
                <a:cs typeface="Trebuchet MS"/>
              </a:rPr>
              <a:t>Future</a:t>
            </a:r>
            <a:r>
              <a:rPr dirty="0" sz="4450" spc="-265" i="1">
                <a:latin typeface="Trebuchet MS"/>
                <a:cs typeface="Trebuchet MS"/>
              </a:rPr>
              <a:t> </a:t>
            </a:r>
            <a:r>
              <a:rPr dirty="0" sz="4450" spc="30" i="1">
                <a:latin typeface="Trebuchet MS"/>
                <a:cs typeface="Trebuchet MS"/>
              </a:rPr>
              <a:t>Scope</a:t>
            </a:r>
            <a:endParaRPr sz="4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075" y="2014601"/>
            <a:ext cx="14408785" cy="6604634"/>
            <a:chOff x="1643075" y="2014601"/>
            <a:chExt cx="14408785" cy="660463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3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6"/>
              <a:ext cx="590549" cy="590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3" y="2014601"/>
              <a:ext cx="1095374" cy="109537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54258" y="4113905"/>
            <a:ext cx="590549" cy="590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3562413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4762563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362638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265" marR="5080">
              <a:lnSpc>
                <a:spcPct val="140600"/>
              </a:lnSpc>
              <a:spcBef>
                <a:spcPts val="100"/>
              </a:spcBef>
              <a:tabLst>
                <a:tab pos="2158365" algn="l"/>
              </a:tabLst>
            </a:pPr>
            <a:r>
              <a:rPr dirty="0" spc="-15"/>
              <a:t>Increased	</a:t>
            </a:r>
            <a:r>
              <a:rPr dirty="0" spc="-25"/>
              <a:t>demand</a:t>
            </a:r>
            <a:r>
              <a:rPr dirty="0" spc="-155"/>
              <a:t> </a:t>
            </a:r>
            <a:r>
              <a:rPr dirty="0" spc="70"/>
              <a:t>of</a:t>
            </a:r>
            <a:r>
              <a:rPr dirty="0" spc="-150"/>
              <a:t> </a:t>
            </a:r>
            <a:r>
              <a:rPr dirty="0" spc="60"/>
              <a:t>Food</a:t>
            </a:r>
            <a:r>
              <a:rPr dirty="0" spc="-155"/>
              <a:t> </a:t>
            </a:r>
            <a:r>
              <a:rPr dirty="0" spc="-30"/>
              <a:t>Delivery</a:t>
            </a:r>
            <a:r>
              <a:rPr dirty="0" spc="-150"/>
              <a:t> </a:t>
            </a:r>
            <a:r>
              <a:rPr dirty="0" spc="55"/>
              <a:t>Website</a:t>
            </a:r>
            <a:r>
              <a:rPr dirty="0" spc="-155"/>
              <a:t> </a:t>
            </a:r>
            <a:r>
              <a:rPr dirty="0" spc="30"/>
              <a:t>Application </a:t>
            </a:r>
            <a:r>
              <a:rPr dirty="0" spc="-969"/>
              <a:t> </a:t>
            </a:r>
            <a:r>
              <a:rPr dirty="0" spc="-20"/>
              <a:t>with</a:t>
            </a:r>
            <a:r>
              <a:rPr dirty="0" spc="-155"/>
              <a:t> </a:t>
            </a:r>
            <a:r>
              <a:rPr dirty="0" spc="15"/>
              <a:t>increased</a:t>
            </a:r>
            <a:r>
              <a:rPr dirty="0" spc="-150"/>
              <a:t> </a:t>
            </a:r>
            <a:r>
              <a:rPr dirty="0" spc="-25"/>
              <a:t>demand</a:t>
            </a:r>
            <a:r>
              <a:rPr dirty="0" spc="-150"/>
              <a:t> </a:t>
            </a:r>
            <a:r>
              <a:rPr dirty="0" spc="-35"/>
              <a:t>among</a:t>
            </a:r>
            <a:r>
              <a:rPr dirty="0" spc="-155"/>
              <a:t> </a:t>
            </a:r>
            <a:r>
              <a:rPr dirty="0" spc="-30"/>
              <a:t>people.</a:t>
            </a:r>
          </a:p>
          <a:p>
            <a:pPr marL="215265" marR="539115">
              <a:lnSpc>
                <a:spcPct val="140600"/>
              </a:lnSpc>
            </a:pPr>
            <a:r>
              <a:rPr dirty="0" spc="20"/>
              <a:t>Dedicated </a:t>
            </a:r>
            <a:r>
              <a:rPr dirty="0" spc="40"/>
              <a:t>section </a:t>
            </a:r>
            <a:r>
              <a:rPr dirty="0" spc="30"/>
              <a:t>for </a:t>
            </a:r>
            <a:r>
              <a:rPr dirty="0" spc="5"/>
              <a:t>famous </a:t>
            </a:r>
            <a:r>
              <a:rPr dirty="0" spc="25"/>
              <a:t>street </a:t>
            </a:r>
            <a:r>
              <a:rPr dirty="0" spc="10"/>
              <a:t>side </a:t>
            </a:r>
            <a:r>
              <a:rPr dirty="0" spc="-45"/>
              <a:t>vendors. </a:t>
            </a:r>
            <a:r>
              <a:rPr dirty="0" spc="-40"/>
              <a:t> </a:t>
            </a:r>
            <a:r>
              <a:rPr dirty="0" spc="20"/>
              <a:t>This</a:t>
            </a:r>
            <a:r>
              <a:rPr dirty="0" spc="-155"/>
              <a:t> </a:t>
            </a:r>
            <a:r>
              <a:rPr dirty="0" spc="-15"/>
              <a:t>willexpand</a:t>
            </a:r>
            <a:r>
              <a:rPr dirty="0" spc="-150"/>
              <a:t> </a:t>
            </a:r>
            <a:r>
              <a:rPr dirty="0" spc="-10"/>
              <a:t>the</a:t>
            </a:r>
            <a:r>
              <a:rPr dirty="0" spc="-150"/>
              <a:t> </a:t>
            </a:r>
            <a:r>
              <a:rPr dirty="0" spc="5"/>
              <a:t>network</a:t>
            </a:r>
            <a:r>
              <a:rPr dirty="0" spc="-150"/>
              <a:t> </a:t>
            </a:r>
            <a:r>
              <a:rPr dirty="0" spc="10"/>
              <a:t>compared</a:t>
            </a:r>
            <a:r>
              <a:rPr dirty="0" spc="-150"/>
              <a:t> </a:t>
            </a:r>
            <a:r>
              <a:rPr dirty="0" spc="15"/>
              <a:t>to</a:t>
            </a:r>
            <a:r>
              <a:rPr dirty="0" spc="-150"/>
              <a:t> </a:t>
            </a:r>
            <a:r>
              <a:rPr dirty="0" spc="-20"/>
              <a:t>Zomato</a:t>
            </a:r>
            <a:r>
              <a:rPr dirty="0" spc="-150"/>
              <a:t> </a:t>
            </a:r>
            <a:r>
              <a:rPr dirty="0" spc="-55"/>
              <a:t>and </a:t>
            </a:r>
            <a:r>
              <a:rPr dirty="0" spc="-969"/>
              <a:t> </a:t>
            </a:r>
            <a:r>
              <a:rPr dirty="0" spc="-75"/>
              <a:t>Swiggy.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3306" y="0"/>
              <a:ext cx="3364692" cy="33599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0"/>
              <a:t>T</a:t>
            </a:r>
            <a:r>
              <a:rPr dirty="0" spc="1065"/>
              <a:t>h</a:t>
            </a:r>
            <a:r>
              <a:rPr dirty="0" spc="1680"/>
              <a:t>a</a:t>
            </a:r>
            <a:r>
              <a:rPr dirty="0" spc="1090"/>
              <a:t>n</a:t>
            </a:r>
            <a:r>
              <a:rPr dirty="0" spc="1135"/>
              <a:t>k</a:t>
            </a:r>
            <a:r>
              <a:rPr dirty="0" spc="-1260"/>
              <a:t> </a:t>
            </a:r>
            <a:r>
              <a:rPr dirty="0" spc="1000"/>
              <a:t>Y</a:t>
            </a:r>
            <a:r>
              <a:rPr dirty="0" spc="800"/>
              <a:t>o</a:t>
            </a:r>
            <a:r>
              <a:rPr dirty="0" spc="1090"/>
              <a:t>u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1028700"/>
            <a:ext cx="16055975" cy="9258300"/>
            <a:chOff x="0" y="1028700"/>
            <a:chExt cx="16055975" cy="92583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922308"/>
              <a:ext cx="3359957" cy="3364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65163" y="3776299"/>
              <a:ext cx="590549" cy="5905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39568" y="7866464"/>
            <a:ext cx="1390649" cy="13906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29345" y="5917209"/>
            <a:ext cx="590549" cy="590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2654200"/>
            <a:ext cx="14290675" cy="7633334"/>
            <a:chOff x="0" y="2654200"/>
            <a:chExt cx="14290675" cy="763333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43500"/>
              <a:ext cx="5273762" cy="5143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1210" y="2654200"/>
              <a:ext cx="9239249" cy="62674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14053" y="971614"/>
            <a:ext cx="39141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285">
                <a:solidFill>
                  <a:srgbClr val="171616"/>
                </a:solidFill>
                <a:latin typeface="Arial"/>
                <a:cs typeface="Arial"/>
              </a:rPr>
              <a:t>Certificate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239" y="7409653"/>
            <a:ext cx="3471588" cy="1095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7310" y="7409653"/>
            <a:ext cx="3471588" cy="1095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17730" y="7409653"/>
            <a:ext cx="3471588" cy="10953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00475" y="7409653"/>
            <a:ext cx="3471588" cy="10953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6843" y="1424658"/>
            <a:ext cx="13611224" cy="56959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26294" y="7704203"/>
            <a:ext cx="19824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 b="1">
                <a:solidFill>
                  <a:srgbClr val="FFFFFF"/>
                </a:solidFill>
                <a:latin typeface="Tahoma"/>
                <a:cs typeface="Tahoma"/>
              </a:rPr>
              <a:t>MongoDB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93969" y="1791830"/>
            <a:ext cx="65004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20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dirty="0" sz="5600" spc="330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dirty="0" sz="5600" spc="265">
                <a:solidFill>
                  <a:srgbClr val="171616"/>
                </a:solidFill>
                <a:latin typeface="Arial"/>
                <a:cs typeface="Arial"/>
              </a:rPr>
              <a:t>c</a:t>
            </a:r>
            <a:r>
              <a:rPr dirty="0" sz="5600" spc="345">
                <a:solidFill>
                  <a:srgbClr val="171616"/>
                </a:solidFill>
                <a:latin typeface="Arial"/>
                <a:cs typeface="Arial"/>
              </a:rPr>
              <a:t>hn</a:t>
            </a:r>
            <a:r>
              <a:rPr dirty="0" sz="5600" spc="140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dirty="0" sz="5600" spc="90">
                <a:solidFill>
                  <a:srgbClr val="171616"/>
                </a:solidFill>
                <a:latin typeface="Arial"/>
                <a:cs typeface="Arial"/>
              </a:rPr>
              <a:t>il</a:t>
            </a:r>
            <a:r>
              <a:rPr dirty="0" sz="5600" spc="140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dirty="0" sz="5600" spc="375">
                <a:solidFill>
                  <a:srgbClr val="171616"/>
                </a:solidFill>
                <a:latin typeface="Arial"/>
                <a:cs typeface="Arial"/>
              </a:rPr>
              <a:t>g</a:t>
            </a:r>
            <a:r>
              <a:rPr dirty="0" sz="5600" spc="420">
                <a:solidFill>
                  <a:srgbClr val="171616"/>
                </a:solidFill>
                <a:latin typeface="Arial"/>
                <a:cs typeface="Arial"/>
              </a:rPr>
              <a:t>y</a:t>
            </a:r>
            <a:r>
              <a:rPr dirty="0" sz="5600" spc="-37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dirty="0" sz="5600" spc="-105">
                <a:solidFill>
                  <a:srgbClr val="171616"/>
                </a:solidFill>
                <a:latin typeface="Arial"/>
                <a:cs typeface="Arial"/>
              </a:rPr>
              <a:t>U</a:t>
            </a:r>
            <a:r>
              <a:rPr dirty="0" sz="5600" spc="5">
                <a:solidFill>
                  <a:srgbClr val="171616"/>
                </a:solidFill>
                <a:latin typeface="Arial"/>
                <a:cs typeface="Arial"/>
              </a:rPr>
              <a:t>s</a:t>
            </a:r>
            <a:r>
              <a:rPr dirty="0" sz="5600" spc="330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dirty="0" sz="5600" spc="380">
                <a:solidFill>
                  <a:srgbClr val="171616"/>
                </a:solidFill>
                <a:latin typeface="Arial"/>
                <a:cs typeface="Arial"/>
              </a:rPr>
              <a:t>d</a:t>
            </a:r>
            <a:endParaRPr sz="5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4192" y="7695940"/>
            <a:ext cx="19323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30" b="1">
                <a:solidFill>
                  <a:srgbClr val="FFFFFF"/>
                </a:solidFill>
                <a:latin typeface="Tahoma"/>
                <a:cs typeface="Tahoma"/>
              </a:rPr>
              <a:t>ExpressJS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51144" y="7695940"/>
            <a:ext cx="14414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20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200" spc="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3200" spc="-1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200" spc="-550" b="1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dirty="0" sz="3200" spc="-6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2638" y="7695940"/>
            <a:ext cx="15011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20" b="1">
                <a:solidFill>
                  <a:srgbClr val="FFFFFF"/>
                </a:solidFill>
                <a:latin typeface="Tahoma"/>
                <a:cs typeface="Tahoma"/>
              </a:rPr>
              <a:t>ReactJs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542925" cy="542925"/>
            <a:chOff x="1028700" y="1028700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0816" y="1993034"/>
            <a:ext cx="9651892" cy="64255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5"/>
              <a:ext cx="1095374" cy="1095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5"/>
              <a:ext cx="590549" cy="5905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2" y="2014606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4258" y="4113910"/>
              <a:ext cx="590549" cy="5905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69858" y="1424660"/>
            <a:ext cx="10229849" cy="7610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907" y="1424656"/>
              <a:ext cx="4050625" cy="1276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2967" y="1703601"/>
            <a:ext cx="2566670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415" i="1">
                <a:latin typeface="Trebuchet MS"/>
                <a:cs typeface="Trebuchet MS"/>
              </a:rPr>
              <a:t>M</a:t>
            </a:r>
            <a:r>
              <a:rPr dirty="0" sz="4450" spc="65" i="1">
                <a:latin typeface="Trebuchet MS"/>
                <a:cs typeface="Trebuchet MS"/>
              </a:rPr>
              <a:t>o</a:t>
            </a:r>
            <a:r>
              <a:rPr dirty="0" sz="4450" spc="185" i="1">
                <a:latin typeface="Trebuchet MS"/>
                <a:cs typeface="Trebuchet MS"/>
              </a:rPr>
              <a:t>n</a:t>
            </a:r>
            <a:r>
              <a:rPr dirty="0" sz="4450" spc="20" i="1">
                <a:latin typeface="Trebuchet MS"/>
                <a:cs typeface="Trebuchet MS"/>
              </a:rPr>
              <a:t>g</a:t>
            </a:r>
            <a:r>
              <a:rPr dirty="0" sz="4450" spc="65" i="1">
                <a:latin typeface="Trebuchet MS"/>
                <a:cs typeface="Trebuchet MS"/>
              </a:rPr>
              <a:t>o</a:t>
            </a:r>
            <a:r>
              <a:rPr dirty="0" sz="4450" spc="195" i="1">
                <a:latin typeface="Trebuchet MS"/>
                <a:cs typeface="Trebuchet MS"/>
              </a:rPr>
              <a:t>D</a:t>
            </a:r>
            <a:r>
              <a:rPr dirty="0" sz="4450" spc="135" i="1">
                <a:latin typeface="Trebuchet MS"/>
                <a:cs typeface="Trebuchet MS"/>
              </a:rPr>
              <a:t>B</a:t>
            </a:r>
            <a:endParaRPr sz="4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075" y="2014600"/>
            <a:ext cx="14408785" cy="6604634"/>
            <a:chOff x="1643075" y="2014600"/>
            <a:chExt cx="14408785" cy="660463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2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3"/>
              <a:ext cx="590549" cy="590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3" y="2014600"/>
              <a:ext cx="1095374" cy="109537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54258" y="4113904"/>
            <a:ext cx="590549" cy="590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4010734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210884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810959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6411034"/>
            <a:ext cx="114300" cy="114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7011109"/>
            <a:ext cx="114300" cy="114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7611184"/>
            <a:ext cx="114300" cy="1142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194324" y="3640522"/>
            <a:ext cx="776605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NoSQL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high-volume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storage.</a:t>
            </a:r>
            <a:endParaRPr sz="2800">
              <a:latin typeface="Verdana"/>
              <a:cs typeface="Verdana"/>
            </a:endParaRPr>
          </a:p>
          <a:p>
            <a:pPr marL="12700" marR="70485">
              <a:lnSpc>
                <a:spcPct val="140600"/>
              </a:lnSpc>
            </a:pP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Open-source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document-oriented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database.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9">
                <a:solidFill>
                  <a:srgbClr val="FFFFFF"/>
                </a:solidFill>
                <a:latin typeface="Verdana"/>
                <a:cs typeface="Verdana"/>
              </a:rPr>
              <a:t>C++.</a:t>
            </a:r>
            <a:endParaRPr sz="2800">
              <a:latin typeface="Verdana"/>
              <a:cs typeface="Verdana"/>
            </a:endParaRPr>
          </a:p>
          <a:p>
            <a:pPr marL="12700" marR="2477135">
              <a:lnSpc>
                <a:spcPct val="140600"/>
              </a:lnSpc>
            </a:pP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55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easily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Node.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uses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BSON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query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907" y="1424656"/>
              <a:ext cx="4050625" cy="1276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9900" y="1703602"/>
            <a:ext cx="251269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125" i="1">
                <a:latin typeface="Trebuchet MS"/>
                <a:cs typeface="Trebuchet MS"/>
              </a:rPr>
              <a:t>ExpressJs</a:t>
            </a:r>
            <a:endParaRPr sz="4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075" y="2014602"/>
            <a:ext cx="14408785" cy="6604634"/>
            <a:chOff x="1643075" y="2014602"/>
            <a:chExt cx="14408785" cy="660463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3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4"/>
              <a:ext cx="590549" cy="590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3" y="2014602"/>
              <a:ext cx="1095374" cy="109537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54258" y="4113904"/>
            <a:ext cx="590549" cy="590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4010735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210885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6411035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7611185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94324" y="3640523"/>
            <a:ext cx="1065466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94410">
              <a:lnSpc>
                <a:spcPct val="140600"/>
              </a:lnSpc>
              <a:spcBef>
                <a:spcPts val="100"/>
              </a:spcBef>
            </a:pP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Flexible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NodeJs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application.</a:t>
            </a:r>
            <a:endParaRPr sz="2800">
              <a:latin typeface="Verdana"/>
              <a:cs typeface="Verdana"/>
            </a:endParaRPr>
          </a:p>
          <a:p>
            <a:pPr marL="12700" marR="1517015">
              <a:lnSpc>
                <a:spcPct val="140600"/>
              </a:lnSpc>
            </a:pP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65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2800" spc="160">
                <a:solidFill>
                  <a:srgbClr val="FFFFFF"/>
                </a:solidFill>
                <a:latin typeface="Verdana"/>
                <a:cs typeface="Verdana"/>
              </a:rPr>
              <a:t>P 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URLs.</a:t>
            </a:r>
            <a:endParaRPr sz="2800">
              <a:latin typeface="Verdana"/>
              <a:cs typeface="Verdana"/>
            </a:endParaRPr>
          </a:p>
          <a:p>
            <a:pPr marL="12700" marR="1754505">
              <a:lnSpc>
                <a:spcPct val="140600"/>
              </a:lnSpc>
            </a:pP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65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2800" spc="160">
                <a:solidFill>
                  <a:srgbClr val="FFFFFF"/>
                </a:solidFill>
                <a:latin typeface="Verdana"/>
                <a:cs typeface="Verdana"/>
              </a:rPr>
              <a:t>P 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40600"/>
              </a:lnSpc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dynamically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render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Pages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passing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templates.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907" y="1424658"/>
              <a:ext cx="4050625" cy="1276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5463" y="1703602"/>
            <a:ext cx="198183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130" i="1">
                <a:latin typeface="Trebuchet MS"/>
                <a:cs typeface="Trebuchet MS"/>
              </a:rPr>
              <a:t>ReactJs</a:t>
            </a:r>
            <a:endParaRPr sz="4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075" y="2014601"/>
            <a:ext cx="14408785" cy="6604634"/>
            <a:chOff x="1643075" y="2014601"/>
            <a:chExt cx="14408785" cy="660463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3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6"/>
              <a:ext cx="590549" cy="590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3" y="2014601"/>
              <a:ext cx="1095374" cy="109537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54258" y="4113905"/>
            <a:ext cx="590549" cy="5905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3562413"/>
            <a:ext cx="114300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4762563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362638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5962713"/>
            <a:ext cx="114300" cy="114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7433" y="6562788"/>
            <a:ext cx="114300" cy="1142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194324" y="3192201"/>
            <a:ext cx="11769725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2800">
              <a:latin typeface="Verdana"/>
              <a:cs typeface="Verdana"/>
            </a:endParaRPr>
          </a:p>
          <a:p>
            <a:pPr marL="12700" marR="2790825">
              <a:lnSpc>
                <a:spcPct val="140600"/>
              </a:lnSpc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single-page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applications.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reusable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components.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React-router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front-end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routing.</a:t>
            </a:r>
            <a:endParaRPr sz="2800">
              <a:latin typeface="Verdana"/>
              <a:cs typeface="Verdana"/>
            </a:endParaRPr>
          </a:p>
          <a:p>
            <a:pPr marL="12700" marR="1212850">
              <a:lnSpc>
                <a:spcPct val="140600"/>
              </a:lnSpc>
            </a:pP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3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5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Facebook.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907" y="1424657"/>
              <a:ext cx="4050625" cy="12763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1364" y="1703601"/>
            <a:ext cx="189039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420" i="1">
                <a:latin typeface="Trebuchet MS"/>
                <a:cs typeface="Trebuchet MS"/>
              </a:rPr>
              <a:t>N</a:t>
            </a:r>
            <a:r>
              <a:rPr dirty="0" sz="4450" spc="65" i="1">
                <a:latin typeface="Trebuchet MS"/>
                <a:cs typeface="Trebuchet MS"/>
              </a:rPr>
              <a:t>o</a:t>
            </a:r>
            <a:r>
              <a:rPr dirty="0" sz="4450" i="1">
                <a:latin typeface="Trebuchet MS"/>
                <a:cs typeface="Trebuchet MS"/>
              </a:rPr>
              <a:t>d</a:t>
            </a:r>
            <a:r>
              <a:rPr dirty="0" sz="4450" spc="20" i="1">
                <a:latin typeface="Trebuchet MS"/>
                <a:cs typeface="Trebuchet MS"/>
              </a:rPr>
              <a:t>e</a:t>
            </a:r>
            <a:r>
              <a:rPr dirty="0" sz="4450" spc="-750" i="1">
                <a:latin typeface="Trebuchet MS"/>
                <a:cs typeface="Trebuchet MS"/>
              </a:rPr>
              <a:t>J</a:t>
            </a:r>
            <a:r>
              <a:rPr dirty="0" sz="4450" spc="65" i="1">
                <a:latin typeface="Trebuchet MS"/>
                <a:cs typeface="Trebuchet MS"/>
              </a:rPr>
              <a:t>s</a:t>
            </a:r>
            <a:endParaRPr sz="4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075" y="2014599"/>
            <a:ext cx="15001875" cy="6604634"/>
            <a:chOff x="1643075" y="2014599"/>
            <a:chExt cx="15001875" cy="660463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6567" y="7523502"/>
              <a:ext cx="1095374" cy="1095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075" y="5928924"/>
              <a:ext cx="590549" cy="590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43" y="2014599"/>
              <a:ext cx="1095374" cy="10953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4258" y="4113903"/>
              <a:ext cx="590549" cy="5905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433" y="3562412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433" y="4162487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433" y="4762562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7433" y="6562787"/>
              <a:ext cx="114300" cy="1142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94324" y="3192200"/>
            <a:ext cx="10082530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38250">
              <a:lnSpc>
                <a:spcPct val="140600"/>
              </a:lnSpc>
              <a:spcBef>
                <a:spcPts val="100"/>
              </a:spcBef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NodeJs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server.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5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640">
                <a:solidFill>
                  <a:srgbClr val="FFFFFF"/>
                </a:solidFill>
                <a:latin typeface="Verdana"/>
                <a:cs typeface="Verdana"/>
              </a:rPr>
              <a:t>++</a:t>
            </a:r>
            <a:r>
              <a:rPr dirty="0" sz="2800" spc="-4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40600"/>
              </a:lnSpc>
            </a:pP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Ryan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Dahl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NodeJs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2009.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embedded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25">
                <a:solidFill>
                  <a:srgbClr val="FFFFFF"/>
                </a:solidFill>
                <a:latin typeface="Verdana"/>
                <a:cs typeface="Verdana"/>
              </a:rPr>
              <a:t>C++ </a:t>
            </a:r>
            <a:r>
              <a:rPr dirty="0" sz="2800" spc="-9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Chrome's 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V8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Engine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gave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NodeJs.</a:t>
            </a:r>
            <a:endParaRPr sz="2800">
              <a:latin typeface="Verdana"/>
              <a:cs typeface="Verdana"/>
            </a:endParaRPr>
          </a:p>
          <a:p>
            <a:pPr marL="12700" marR="1074420">
              <a:lnSpc>
                <a:spcPct val="140600"/>
              </a:lnSpc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NodeJs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runs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single-threaded,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non-blocking,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asynchronous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programming,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memory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efficient.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Anamika Yadav</dc:creator>
  <cp:keywords>DAFSmQdl22E,BAEzSTTTyoY</cp:keywords>
  <dc:title>Mini Project Presentation</dc:title>
  <dcterms:created xsi:type="dcterms:W3CDTF">2022-11-22T05:48:23Z</dcterms:created>
  <dcterms:modified xsi:type="dcterms:W3CDTF">2022-11-22T05:48:23Z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2022-11-22T00:00:00Z</vt:filetime>
  </property>
</Properties>
</file>